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9" r:id="rId4"/>
    <p:sldMasterId id="2147483723" r:id="rId5"/>
    <p:sldMasterId id="2147483747" r:id="rId6"/>
  </p:sldMasterIdLst>
  <p:notesMasterIdLst>
    <p:notesMasterId r:id="rId41"/>
  </p:notesMasterIdLst>
  <p:sldIdLst>
    <p:sldId id="257" r:id="rId7"/>
    <p:sldId id="855" r:id="rId8"/>
    <p:sldId id="260" r:id="rId9"/>
    <p:sldId id="264" r:id="rId10"/>
    <p:sldId id="835" r:id="rId11"/>
    <p:sldId id="854" r:id="rId12"/>
    <p:sldId id="837" r:id="rId13"/>
    <p:sldId id="270" r:id="rId14"/>
    <p:sldId id="840" r:id="rId15"/>
    <p:sldId id="841" r:id="rId16"/>
    <p:sldId id="856" r:id="rId17"/>
    <p:sldId id="263" r:id="rId18"/>
    <p:sldId id="824" r:id="rId19"/>
    <p:sldId id="271" r:id="rId20"/>
    <p:sldId id="272" r:id="rId21"/>
    <p:sldId id="843" r:id="rId22"/>
    <p:sldId id="274" r:id="rId23"/>
    <p:sldId id="275" r:id="rId24"/>
    <p:sldId id="276" r:id="rId25"/>
    <p:sldId id="277" r:id="rId26"/>
    <p:sldId id="278" r:id="rId27"/>
    <p:sldId id="279" r:id="rId28"/>
    <p:sldId id="844" r:id="rId29"/>
    <p:sldId id="845" r:id="rId30"/>
    <p:sldId id="282" r:id="rId31"/>
    <p:sldId id="283" r:id="rId32"/>
    <p:sldId id="284" r:id="rId33"/>
    <p:sldId id="285" r:id="rId34"/>
    <p:sldId id="846" r:id="rId35"/>
    <p:sldId id="290" r:id="rId36"/>
    <p:sldId id="825" r:id="rId37"/>
    <p:sldId id="849" r:id="rId38"/>
    <p:sldId id="826" r:id="rId39"/>
    <p:sldId id="850" r:id="rId4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Facilitator Slides" id="{1BEEE64D-C6DA-B14E-825A-A1B6CC87FD36}">
          <p14:sldIdLst>
            <p14:sldId id="257"/>
            <p14:sldId id="855"/>
            <p14:sldId id="260"/>
            <p14:sldId id="264"/>
            <p14:sldId id="835"/>
            <p14:sldId id="854"/>
            <p14:sldId id="837"/>
            <p14:sldId id="270"/>
            <p14:sldId id="840"/>
            <p14:sldId id="841"/>
          </p14:sldIdLst>
        </p14:section>
        <p14:section name="Presentation Slides" id="{8E5AA6D0-3215-450E-93C0-5F4CAD1CA22B}">
          <p14:sldIdLst>
            <p14:sldId id="856"/>
            <p14:sldId id="263"/>
            <p14:sldId id="824"/>
            <p14:sldId id="271"/>
            <p14:sldId id="272"/>
            <p14:sldId id="843"/>
            <p14:sldId id="274"/>
            <p14:sldId id="275"/>
            <p14:sldId id="276"/>
            <p14:sldId id="277"/>
            <p14:sldId id="278"/>
            <p14:sldId id="279"/>
            <p14:sldId id="844"/>
            <p14:sldId id="845"/>
            <p14:sldId id="282"/>
            <p14:sldId id="283"/>
            <p14:sldId id="284"/>
            <p14:sldId id="285"/>
            <p14:sldId id="846"/>
            <p14:sldId id="290"/>
            <p14:sldId id="825"/>
            <p14:sldId id="849"/>
            <p14:sldId id="826"/>
            <p14:sldId id="850"/>
          </p14:sldIdLst>
        </p14:section>
        <p14:section name="Key Tool" id="{D690684E-9BB5-44C2-842C-E35E962C458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guide id="3" pos="4173" userDrawn="1">
          <p15:clr>
            <a:srgbClr val="A4A3A4"/>
          </p15:clr>
        </p15:guide>
        <p15:guide id="4" pos="53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ueller, Timo GIZ" initials="MTG" lastIdx="2" clrIdx="6">
    <p:extLst>
      <p:ext uri="{19B8F6BF-5375-455C-9EA6-DF929625EA0E}">
        <p15:presenceInfo xmlns:p15="http://schemas.microsoft.com/office/powerpoint/2012/main" userId="S::timo.mueller@giz.de::32112791-fab2-4641-8eca-34c37103c46d" providerId="AD"/>
      </p:ext>
    </p:extLst>
  </p:cmAuthor>
  <p:cmAuthor id="1" name="Microsoft Office-Anwender" initials="Office" lastIdx="3" clrIdx="0"/>
  <p:cmAuthor id="8" name="ge96tix" initials="g" lastIdx="6" clrIdx="7">
    <p:extLst>
      <p:ext uri="{19B8F6BF-5375-455C-9EA6-DF929625EA0E}">
        <p15:presenceInfo xmlns:p15="http://schemas.microsoft.com/office/powerpoint/2012/main" userId="S::ge96tix@forstudents.onmicrosoft.com::2548f00a-f09d-410f-b219-aa9b9ea9c652" providerId="AD"/>
      </p:ext>
    </p:extLst>
  </p:cmAuthor>
  <p:cmAuthor id="2" name="a.vonjanowski@gmail.com" initials="a" lastIdx="7" clrIdx="1"/>
  <p:cmAuthor id="3" name="a.vonjanowski@gmail.com" initials="a [2]" lastIdx="1" clrIdx="2"/>
  <p:cmAuthor id="4" name="a.vonjanowski@gmail.com" initials="a [3]" lastIdx="1" clrIdx="3"/>
  <p:cmAuthor id="5" name="a.vonjanowski@gmail.com" initials="a [4]" lastIdx="1" clrIdx="4"/>
  <p:cmAuthor id="6" name="a.vonjanowski@gmail.com" initials="a [5]"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FF"/>
    <a:srgbClr val="D1532E"/>
    <a:srgbClr val="F3F3F3"/>
    <a:srgbClr val="E6CB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01C285-D8B1-40FB-9244-CEE1A59DEA20}">
  <a:tblStyle styleId="{E701C285-D8B1-40FB-9244-CEE1A59DEA2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29"/>
    <p:restoredTop sz="97708"/>
  </p:normalViewPr>
  <p:slideViewPr>
    <p:cSldViewPr snapToGrid="0">
      <p:cViewPr varScale="1">
        <p:scale>
          <a:sx n="88" d="100"/>
          <a:sy n="88" d="100"/>
        </p:scale>
        <p:origin x="892" y="64"/>
      </p:cViewPr>
      <p:guideLst>
        <p:guide orient="horz" pos="1620"/>
        <p:guide pos="2880"/>
        <p:guide pos="4173"/>
        <p:guide pos="53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92ddf05ac8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92ddf05ac8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0200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92ddf05ac8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92ddf05ac8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3720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92ddf05ac8_0_1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92ddf05ac8_0_1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3515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92ddf05ac8_0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92ddf05ac8_0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1"/>
                </a:solidFill>
              </a:rPr>
              <a:t>Instructions for facilitator:</a:t>
            </a:r>
            <a:endParaRPr sz="13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087471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a0d12506d7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a0d12506d7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1"/>
                </a:solidFill>
              </a:rPr>
              <a:t>Instructions for facilitator:</a:t>
            </a:r>
            <a:endParaRPr sz="13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736220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9399390848_0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9399390848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1"/>
                </a:solidFill>
              </a:rPr>
              <a:t>Instructions for facilitator:</a:t>
            </a:r>
            <a:endParaRPr sz="13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951801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9399390848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9399390848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1"/>
                </a:solidFill>
              </a:rPr>
              <a:t>Instructions for facilitator:</a:t>
            </a:r>
            <a:endParaRPr sz="13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00226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9399390848_0_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9399390848_0_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1"/>
                </a:solidFill>
              </a:rPr>
              <a:t>Instructions for facilitator:</a:t>
            </a:r>
            <a:endParaRPr sz="13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345647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9399390848_0_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9399390848_0_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1"/>
                </a:solidFill>
              </a:rPr>
              <a:t>Instructions for facilitator:</a:t>
            </a:r>
            <a:endParaRPr sz="13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759704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92ddf05ac8_0_1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92ddf05ac8_0_1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523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9399390848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9399390848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1"/>
                </a:solidFill>
              </a:rPr>
              <a:t>Instructions for facilitator:</a:t>
            </a:r>
            <a:endParaRPr sz="13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27442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92ddf05ac8_0_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92ddf05ac8_0_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You can use these slides to present to the public sector organisation to help them prep for the session.</a:t>
            </a:r>
            <a:endParaRPr/>
          </a:p>
        </p:txBody>
      </p:sp>
    </p:spTree>
    <p:extLst>
      <p:ext uri="{BB962C8B-B14F-4D97-AF65-F5344CB8AC3E}">
        <p14:creationId xmlns:p14="http://schemas.microsoft.com/office/powerpoint/2010/main" val="2440536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92ddf05ac8_0_1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92ddf05ac8_0_1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569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93993908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93993908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562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a0d12506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a0d12506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985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92ddf05ac8_0_1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92ddf05ac8_0_1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2805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92ddf05ac8_0_1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92ddf05ac8_0_1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1"/>
                </a:solidFill>
              </a:rPr>
              <a:t>Instructions for facilitator:</a:t>
            </a:r>
            <a:endParaRPr sz="13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692633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92ddf05ac8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92ddf05ac8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8995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92ddf05ac8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92ddf05ac8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1918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50cb4f9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50cb4f9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0062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50cb4f9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50cb4f9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380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92ddf05ac8_0_8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92ddf05ac8_0_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3693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92ddf05ac8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92ddf05ac8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2260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92ddf05ac8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92ddf05ac8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835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92ddf05ac8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92ddf05ac8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4523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92ddf05ac8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92ddf05ac8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7228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28.png"/><Relationship Id="rId1" Type="http://schemas.openxmlformats.org/officeDocument/2006/relationships/slideMaster" Target="../slideMasters/slideMaster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3.xml"/><Relationship Id="rId5" Type="http://schemas.openxmlformats.org/officeDocument/2006/relationships/image" Target="../media/image36.svg"/><Relationship Id="rId4" Type="http://schemas.openxmlformats.org/officeDocument/2006/relationships/image" Target="../media/image35.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38.png"/><Relationship Id="rId1" Type="http://schemas.openxmlformats.org/officeDocument/2006/relationships/slideMaster" Target="../slideMasters/slideMaster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4;p3">
            <a:extLst>
              <a:ext uri="{FF2B5EF4-FFF2-40B4-BE49-F238E27FC236}">
                <a16:creationId xmlns:a16="http://schemas.microsoft.com/office/drawing/2014/main" id="{B7BE7D69-A050-F34E-B085-655A8601A8EB}"/>
              </a:ext>
            </a:extLst>
          </p:cNvPr>
          <p:cNvSpPr txBox="1">
            <a:spLocks noGrp="1"/>
          </p:cNvSpPr>
          <p:nvPr>
            <p:ph type="ctrTitle" hasCustomPrompt="1"/>
          </p:nvPr>
        </p:nvSpPr>
        <p:spPr>
          <a:xfrm>
            <a:off x="991906" y="1800000"/>
            <a:ext cx="6087600" cy="2176520"/>
          </a:xfrm>
          <a:prstGeom prst="rect">
            <a:avLst/>
          </a:prstGeom>
        </p:spPr>
        <p:txBody>
          <a:bodyPr spcFirstLastPara="1" wrap="square" lIns="91425" tIns="91425" rIns="91425" bIns="91425" anchor="t" anchorCtr="0">
            <a:noAutofit/>
          </a:bodyPr>
          <a:lstStyle>
            <a:lvl1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sz="4800" spc="0" dirty="0"/>
            </a:lvl1pPr>
            <a:lvl2pPr lvl="1" rtl="0">
              <a:spcBef>
                <a:spcPts val="0"/>
              </a:spcBef>
              <a:spcAft>
                <a:spcPts val="0"/>
              </a:spcAft>
              <a:buSzPts val="3800"/>
              <a:buNone/>
              <a:defRPr sz="3800" b="1"/>
            </a:lvl2pPr>
            <a:lvl3pPr lvl="2" rtl="0">
              <a:spcBef>
                <a:spcPts val="0"/>
              </a:spcBef>
              <a:spcAft>
                <a:spcPts val="0"/>
              </a:spcAft>
              <a:buSzPts val="3800"/>
              <a:buNone/>
              <a:defRPr sz="3800" b="1"/>
            </a:lvl3pPr>
            <a:lvl4pPr lvl="3" rtl="0">
              <a:spcBef>
                <a:spcPts val="0"/>
              </a:spcBef>
              <a:spcAft>
                <a:spcPts val="0"/>
              </a:spcAft>
              <a:buSzPts val="3800"/>
              <a:buNone/>
              <a:defRPr sz="3800" b="1"/>
            </a:lvl4pPr>
            <a:lvl5pPr lvl="4" rtl="0">
              <a:spcBef>
                <a:spcPts val="0"/>
              </a:spcBef>
              <a:spcAft>
                <a:spcPts val="0"/>
              </a:spcAft>
              <a:buSzPts val="3800"/>
              <a:buNone/>
              <a:defRPr sz="3800" b="1"/>
            </a:lvl5pPr>
            <a:lvl6pPr lvl="5" rtl="0">
              <a:spcBef>
                <a:spcPts val="0"/>
              </a:spcBef>
              <a:spcAft>
                <a:spcPts val="0"/>
              </a:spcAft>
              <a:buSzPts val="3800"/>
              <a:buNone/>
              <a:defRPr sz="3800" b="1"/>
            </a:lvl6pPr>
            <a:lvl7pPr lvl="6" rtl="0">
              <a:spcBef>
                <a:spcPts val="0"/>
              </a:spcBef>
              <a:spcAft>
                <a:spcPts val="0"/>
              </a:spcAft>
              <a:buSzPts val="3800"/>
              <a:buNone/>
              <a:defRPr sz="3800" b="1"/>
            </a:lvl7pPr>
            <a:lvl8pPr lvl="7" rtl="0">
              <a:spcBef>
                <a:spcPts val="0"/>
              </a:spcBef>
              <a:spcAft>
                <a:spcPts val="0"/>
              </a:spcAft>
              <a:buSzPts val="3800"/>
              <a:buNone/>
              <a:defRPr sz="3800" b="1"/>
            </a:lvl8pPr>
            <a:lvl9pPr lvl="8" rtl="0">
              <a:spcBef>
                <a:spcPts val="0"/>
              </a:spcBef>
              <a:spcAft>
                <a:spcPts val="0"/>
              </a:spcAft>
              <a:buSzPts val="3800"/>
              <a:buNone/>
              <a:defRPr sz="3800" b="1"/>
            </a:lvl9pPr>
          </a:lstStyle>
          <a:p>
            <a: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a:pPr>
            <a:r>
              <a:rPr lang="en-GB" sz="4000" spc="100" dirty="0" err="1"/>
              <a:t>Titel</a:t>
            </a:r>
            <a:r>
              <a:rPr lang="en-GB" sz="4000" spc="100" dirty="0"/>
              <a:t> der Session</a:t>
            </a:r>
            <a:endParaRPr dirty="0"/>
          </a:p>
        </p:txBody>
      </p:sp>
      <p:sp>
        <p:nvSpPr>
          <p:cNvPr id="5" name="Google Shape;211;p38">
            <a:extLst>
              <a:ext uri="{FF2B5EF4-FFF2-40B4-BE49-F238E27FC236}">
                <a16:creationId xmlns:a16="http://schemas.microsoft.com/office/drawing/2014/main" id="{023EB8E0-B4E9-B944-9201-B5BCA915D861}"/>
              </a:ext>
            </a:extLst>
          </p:cNvPr>
          <p:cNvSpPr txBox="1"/>
          <p:nvPr userDrawn="1"/>
        </p:nvSpPr>
        <p:spPr>
          <a:xfrm>
            <a:off x="331981" y="328018"/>
            <a:ext cx="1238851"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tx1"/>
                </a:solidFill>
              </a:rPr>
              <a:t>COLLABORATION</a:t>
            </a:r>
          </a:p>
          <a:p>
            <a:pPr marL="0" marR="0" lvl="0" indent="0" algn="l" defTabSz="914400" rtl="0" eaLnBrk="1" fontAlgn="auto" latinLnBrk="0" hangingPunct="1">
              <a:lnSpc>
                <a:spcPts val="1260"/>
              </a:lnSpc>
              <a:spcBef>
                <a:spcPts val="0"/>
              </a:spcBef>
              <a:spcAft>
                <a:spcPts val="0"/>
              </a:spcAft>
              <a:buClr>
                <a:srgbClr val="000000"/>
              </a:buClr>
              <a:buSzTx/>
              <a:buFont typeface="Arial"/>
              <a:buNone/>
              <a:tabLst/>
              <a:defRPr/>
            </a:pPr>
            <a:r>
              <a:rPr lang="en-GB" sz="800" spc="100" dirty="0">
                <a:solidFill>
                  <a:schemeClr val="tx1"/>
                </a:solidFill>
              </a:rPr>
              <a:t>PHASE</a:t>
            </a:r>
          </a:p>
        </p:txBody>
      </p:sp>
      <p:cxnSp>
        <p:nvCxnSpPr>
          <p:cNvPr id="6" name="Gerade Verbindung 5">
            <a:extLst>
              <a:ext uri="{FF2B5EF4-FFF2-40B4-BE49-F238E27FC236}">
                <a16:creationId xmlns:a16="http://schemas.microsoft.com/office/drawing/2014/main" id="{73DF8EC0-54E5-314A-BD0E-1632630ACE1E}"/>
              </a:ext>
            </a:extLst>
          </p:cNvPr>
          <p:cNvCxnSpPr>
            <a:cxnSpLocks/>
          </p:cNvCxnSpPr>
          <p:nvPr userDrawn="1"/>
        </p:nvCxnSpPr>
        <p:spPr>
          <a:xfrm>
            <a:off x="1638393" y="429399"/>
            <a:ext cx="0" cy="32467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7" name="Grafik 6">
            <a:extLst>
              <a:ext uri="{FF2B5EF4-FFF2-40B4-BE49-F238E27FC236}">
                <a16:creationId xmlns:a16="http://schemas.microsoft.com/office/drawing/2014/main" id="{D8109FEE-49AE-1F47-8438-527916876EBA}"/>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31800" y="4391241"/>
            <a:ext cx="1139033" cy="233332"/>
          </a:xfrm>
          <a:prstGeom prst="rect">
            <a:avLst/>
          </a:prstGeom>
        </p:spPr>
      </p:pic>
      <p:pic>
        <p:nvPicPr>
          <p:cNvPr id="8" name="Grafik 7">
            <a:extLst>
              <a:ext uri="{FF2B5EF4-FFF2-40B4-BE49-F238E27FC236}">
                <a16:creationId xmlns:a16="http://schemas.microsoft.com/office/drawing/2014/main" id="{50D00048-0016-3744-9C51-115A0EAA07FF}"/>
              </a:ext>
            </a:extLst>
          </p:cNvPr>
          <p:cNvPicPr>
            <a:picLocks noChangeAspect="1"/>
          </p:cNvPicPr>
          <p:nvPr userDrawn="1"/>
        </p:nvPicPr>
        <p:blipFill>
          <a:blip r:embed="rId5"/>
          <a:srcRect/>
          <a:stretch/>
        </p:blipFill>
        <p:spPr>
          <a:xfrm>
            <a:off x="2002633" y="4339806"/>
            <a:ext cx="1143000" cy="292100"/>
          </a:xfrm>
          <a:prstGeom prst="rect">
            <a:avLst/>
          </a:prstGeom>
        </p:spPr>
      </p:pic>
      <p:sp>
        <p:nvSpPr>
          <p:cNvPr id="9" name="Bildplatzhalter 4">
            <a:extLst>
              <a:ext uri="{FF2B5EF4-FFF2-40B4-BE49-F238E27FC236}">
                <a16:creationId xmlns:a16="http://schemas.microsoft.com/office/drawing/2014/main" id="{B0E79E82-9599-B14D-B3FB-C0062208394B}"/>
              </a:ext>
            </a:extLst>
          </p:cNvPr>
          <p:cNvSpPr>
            <a:spLocks noGrp="1"/>
          </p:cNvSpPr>
          <p:nvPr>
            <p:ph type="pic" sz="quarter" idx="11" hasCustomPrompt="1"/>
          </p:nvPr>
        </p:nvSpPr>
        <p:spPr>
          <a:xfrm>
            <a:off x="7889875" y="4332474"/>
            <a:ext cx="822325" cy="292100"/>
          </a:xfrm>
        </p:spPr>
        <p:txBody>
          <a:bodyPr/>
          <a:lstStyle/>
          <a:p>
            <a:r>
              <a:rPr lang="de-DE" dirty="0"/>
              <a:t> </a:t>
            </a:r>
          </a:p>
        </p:txBody>
      </p:sp>
      <p:sp>
        <p:nvSpPr>
          <p:cNvPr id="10" name="Bildplatzhalter 4">
            <a:extLst>
              <a:ext uri="{FF2B5EF4-FFF2-40B4-BE49-F238E27FC236}">
                <a16:creationId xmlns:a16="http://schemas.microsoft.com/office/drawing/2014/main" id="{FC1E5A9D-76F4-A048-BA69-4F62F51BEC3A}"/>
              </a:ext>
            </a:extLst>
          </p:cNvPr>
          <p:cNvSpPr>
            <a:spLocks noGrp="1"/>
          </p:cNvSpPr>
          <p:nvPr>
            <p:ph type="pic" sz="quarter" idx="12" hasCustomPrompt="1"/>
          </p:nvPr>
        </p:nvSpPr>
        <p:spPr>
          <a:xfrm>
            <a:off x="6980128" y="4332474"/>
            <a:ext cx="822325" cy="292100"/>
          </a:xfrm>
        </p:spPr>
        <p:txBody>
          <a:bodyPr/>
          <a:lstStyle/>
          <a:p>
            <a:r>
              <a:rPr lang="de-DE" dirty="0"/>
              <a:t> </a:t>
            </a:r>
          </a:p>
        </p:txBody>
      </p:sp>
      <p:sp>
        <p:nvSpPr>
          <p:cNvPr id="11" name="Bildplatzhalter 4">
            <a:extLst>
              <a:ext uri="{FF2B5EF4-FFF2-40B4-BE49-F238E27FC236}">
                <a16:creationId xmlns:a16="http://schemas.microsoft.com/office/drawing/2014/main" id="{32360ABA-253D-5845-BAA9-26A58E15DF4B}"/>
              </a:ext>
            </a:extLst>
          </p:cNvPr>
          <p:cNvSpPr>
            <a:spLocks noGrp="1"/>
          </p:cNvSpPr>
          <p:nvPr>
            <p:ph type="pic" sz="quarter" idx="13" hasCustomPrompt="1"/>
          </p:nvPr>
        </p:nvSpPr>
        <p:spPr>
          <a:xfrm>
            <a:off x="6070381" y="4332474"/>
            <a:ext cx="822325" cy="292100"/>
          </a:xfrm>
        </p:spPr>
        <p:txBody>
          <a:bodyPr/>
          <a:lstStyle/>
          <a:p>
            <a:r>
              <a:rPr lang="de-DE" dirty="0"/>
              <a:t> </a:t>
            </a:r>
          </a:p>
        </p:txBody>
      </p:sp>
      <p:sp>
        <p:nvSpPr>
          <p:cNvPr id="12" name="Bildplatzhalter 4">
            <a:extLst>
              <a:ext uri="{FF2B5EF4-FFF2-40B4-BE49-F238E27FC236}">
                <a16:creationId xmlns:a16="http://schemas.microsoft.com/office/drawing/2014/main" id="{EAB445C7-199E-4643-AC01-E64B7E0937B9}"/>
              </a:ext>
            </a:extLst>
          </p:cNvPr>
          <p:cNvSpPr>
            <a:spLocks noGrp="1"/>
          </p:cNvSpPr>
          <p:nvPr>
            <p:ph type="pic" sz="quarter" idx="14" hasCustomPrompt="1"/>
          </p:nvPr>
        </p:nvSpPr>
        <p:spPr>
          <a:xfrm>
            <a:off x="5160634" y="4332474"/>
            <a:ext cx="822325" cy="292100"/>
          </a:xfrm>
        </p:spPr>
        <p:txBody>
          <a:bodyPr/>
          <a:lstStyle/>
          <a:p>
            <a:r>
              <a:rPr lang="de-DE" dirty="0"/>
              <a:t> </a:t>
            </a:r>
          </a:p>
        </p:txBody>
      </p:sp>
      <p:sp>
        <p:nvSpPr>
          <p:cNvPr id="13" name="Bildplatzhalter 4">
            <a:extLst>
              <a:ext uri="{FF2B5EF4-FFF2-40B4-BE49-F238E27FC236}">
                <a16:creationId xmlns:a16="http://schemas.microsoft.com/office/drawing/2014/main" id="{0D0126AE-EFE6-1A40-A5D4-9F73E6FA7625}"/>
              </a:ext>
            </a:extLst>
          </p:cNvPr>
          <p:cNvSpPr>
            <a:spLocks noGrp="1"/>
          </p:cNvSpPr>
          <p:nvPr>
            <p:ph type="pic" sz="quarter" idx="15" hasCustomPrompt="1"/>
          </p:nvPr>
        </p:nvSpPr>
        <p:spPr>
          <a:xfrm>
            <a:off x="4250887" y="4332474"/>
            <a:ext cx="822325" cy="292100"/>
          </a:xfrm>
        </p:spPr>
        <p:txBody>
          <a:bodyPr/>
          <a:lstStyle/>
          <a:p>
            <a:r>
              <a:rPr lang="de-DE" dirty="0"/>
              <a:t> </a:t>
            </a:r>
          </a:p>
        </p:txBody>
      </p:sp>
      <p:sp>
        <p:nvSpPr>
          <p:cNvPr id="14" name="Google Shape;211;p38">
            <a:extLst>
              <a:ext uri="{FF2B5EF4-FFF2-40B4-BE49-F238E27FC236}">
                <a16:creationId xmlns:a16="http://schemas.microsoft.com/office/drawing/2014/main" id="{B71B9A63-E812-9245-BA02-47A49B1E9EA8}"/>
              </a:ext>
            </a:extLst>
          </p:cNvPr>
          <p:cNvSpPr txBox="1"/>
          <p:nvPr userDrawn="1"/>
        </p:nvSpPr>
        <p:spPr>
          <a:xfrm>
            <a:off x="1750107" y="328018"/>
            <a:ext cx="4695294"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tx1"/>
                </a:solidFill>
              </a:rPr>
              <a:t>MODULE 4</a:t>
            </a:r>
          </a:p>
          <a:p>
            <a:pPr marL="0" lvl="0" indent="0" algn="l" rtl="0">
              <a:spcBef>
                <a:spcPts val="0"/>
              </a:spcBef>
              <a:spcAft>
                <a:spcPts val="0"/>
              </a:spcAft>
              <a:buNone/>
            </a:pPr>
            <a:r>
              <a:rPr lang="en-GB" sz="1000" dirty="0">
                <a:solidFill>
                  <a:schemeClr val="tx1"/>
                </a:solidFill>
              </a:rPr>
              <a:t>Fitting the </a:t>
            </a:r>
            <a:r>
              <a:rPr lang="en-GB" sz="1000" dirty="0" err="1">
                <a:solidFill>
                  <a:schemeClr val="tx1"/>
                </a:solidFill>
              </a:rPr>
              <a:t>Startup</a:t>
            </a:r>
            <a:r>
              <a:rPr lang="en-GB" sz="1000" dirty="0">
                <a:solidFill>
                  <a:schemeClr val="tx1"/>
                </a:solidFill>
              </a:rPr>
              <a:t> Solution to the Public Problem</a:t>
            </a:r>
          </a:p>
        </p:txBody>
      </p:sp>
      <p:sp>
        <p:nvSpPr>
          <p:cNvPr id="16" name="Google Shape;575;p68">
            <a:extLst>
              <a:ext uri="{FF2B5EF4-FFF2-40B4-BE49-F238E27FC236}">
                <a16:creationId xmlns:a16="http://schemas.microsoft.com/office/drawing/2014/main" id="{A86DAAA0-27B0-EF41-9774-8448FDF1546D}"/>
              </a:ext>
            </a:extLst>
          </p:cNvPr>
          <p:cNvSpPr txBox="1">
            <a:spLocks/>
          </p:cNvSpPr>
          <p:nvPr userDrawn="1"/>
        </p:nvSpPr>
        <p:spPr>
          <a:xfrm>
            <a:off x="991906" y="1361527"/>
            <a:ext cx="7061198" cy="398268"/>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de-DE" sz="1200" b="0" i="0" u="none" strike="noStrike" cap="none" spc="300" dirty="0" smtClean="0">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600" dirty="0"/>
              <a:t>SESSION 1</a:t>
            </a:r>
          </a:p>
        </p:txBody>
      </p:sp>
    </p:spTree>
    <p:extLst>
      <p:ext uri="{BB962C8B-B14F-4D97-AF65-F5344CB8AC3E}">
        <p14:creationId xmlns:p14="http://schemas.microsoft.com/office/powerpoint/2010/main" val="3345050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56E69BF-159C-2041-9736-0CB0D5A793D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8151BDE3-1567-3C44-A61B-E2E3D7870034}"/>
              </a:ext>
            </a:extLst>
          </p:cNvPr>
          <p:cNvSpPr>
            <a:spLocks noGrp="1"/>
          </p:cNvSpPr>
          <p:nvPr>
            <p:ph type="body" sz="quarter" idx="13"/>
          </p:nvPr>
        </p:nvSpPr>
        <p:spPr>
          <a:xfrm>
            <a:off x="431485" y="1119188"/>
            <a:ext cx="8280714" cy="3505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itel 1">
            <a:extLst>
              <a:ext uri="{FF2B5EF4-FFF2-40B4-BE49-F238E27FC236}">
                <a16:creationId xmlns:a16="http://schemas.microsoft.com/office/drawing/2014/main" id="{40CD2931-C299-D240-A3DA-76AE0591F831}"/>
              </a:ext>
            </a:extLst>
          </p:cNvPr>
          <p:cNvSpPr>
            <a:spLocks noGrp="1"/>
          </p:cNvSpPr>
          <p:nvPr>
            <p:ph type="title" hasCustomPrompt="1"/>
          </p:nvPr>
        </p:nvSpPr>
        <p:spPr>
          <a:xfrm>
            <a:off x="431642" y="420689"/>
            <a:ext cx="8280714" cy="698500"/>
          </a:xfrm>
        </p:spPr>
        <p:txBody>
          <a:bodyPr/>
          <a:lstStyle/>
          <a:p>
            <a:r>
              <a:rPr lang="de-DE" dirty="0"/>
              <a:t>TITLE + TEXT</a:t>
            </a:r>
          </a:p>
        </p:txBody>
      </p:sp>
    </p:spTree>
    <p:extLst>
      <p:ext uri="{BB962C8B-B14F-4D97-AF65-F5344CB8AC3E}">
        <p14:creationId xmlns:p14="http://schemas.microsoft.com/office/powerpoint/2010/main" val="145079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Text+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68A5063-D465-7042-B3B9-B5C9D2F5AB5A}"/>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CE67EE7E-6360-B347-8257-18615CBBF36E}"/>
              </a:ext>
            </a:extLst>
          </p:cNvPr>
          <p:cNvSpPr>
            <a:spLocks noGrp="1"/>
          </p:cNvSpPr>
          <p:nvPr>
            <p:ph type="body" sz="quarter" idx="13"/>
          </p:nvPr>
        </p:nvSpPr>
        <p:spPr>
          <a:xfrm>
            <a:off x="431485" y="1119188"/>
            <a:ext cx="4096971" cy="3505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Titel 1">
            <a:extLst>
              <a:ext uri="{FF2B5EF4-FFF2-40B4-BE49-F238E27FC236}">
                <a16:creationId xmlns:a16="http://schemas.microsoft.com/office/drawing/2014/main" id="{A02A9706-A3B0-D14F-82CD-FD9590B50BDA}"/>
              </a:ext>
            </a:extLst>
          </p:cNvPr>
          <p:cNvSpPr>
            <a:spLocks noGrp="1"/>
          </p:cNvSpPr>
          <p:nvPr>
            <p:ph type="title" hasCustomPrompt="1"/>
          </p:nvPr>
        </p:nvSpPr>
        <p:spPr>
          <a:xfrm>
            <a:off x="431642" y="420689"/>
            <a:ext cx="8280714" cy="698500"/>
          </a:xfrm>
        </p:spPr>
        <p:txBody>
          <a:bodyPr/>
          <a:lstStyle/>
          <a:p>
            <a:r>
              <a:rPr lang="de-DE" dirty="0"/>
              <a:t>TITLE + TEXT + TEXT</a:t>
            </a:r>
          </a:p>
        </p:txBody>
      </p:sp>
      <p:sp>
        <p:nvSpPr>
          <p:cNvPr id="7" name="Textplatzhalter 2">
            <a:extLst>
              <a:ext uri="{FF2B5EF4-FFF2-40B4-BE49-F238E27FC236}">
                <a16:creationId xmlns:a16="http://schemas.microsoft.com/office/drawing/2014/main" id="{4AE8FD75-E525-A74A-B0A2-08EAC32165BA}"/>
              </a:ext>
            </a:extLst>
          </p:cNvPr>
          <p:cNvSpPr>
            <a:spLocks noGrp="1"/>
          </p:cNvSpPr>
          <p:nvPr>
            <p:ph type="body" sz="quarter" idx="15"/>
          </p:nvPr>
        </p:nvSpPr>
        <p:spPr>
          <a:xfrm>
            <a:off x="4615545" y="1119188"/>
            <a:ext cx="4096655" cy="3505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890252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Text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D2BF3AB-18F5-4440-B06F-B0B5B3F8803C}"/>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Textplatzhalter 2">
            <a:extLst>
              <a:ext uri="{FF2B5EF4-FFF2-40B4-BE49-F238E27FC236}">
                <a16:creationId xmlns:a16="http://schemas.microsoft.com/office/drawing/2014/main" id="{BD8E411C-C5F1-3E40-93E3-B343085BE2D6}"/>
              </a:ext>
            </a:extLst>
          </p:cNvPr>
          <p:cNvSpPr>
            <a:spLocks noGrp="1"/>
          </p:cNvSpPr>
          <p:nvPr>
            <p:ph type="body" sz="quarter" idx="13"/>
          </p:nvPr>
        </p:nvSpPr>
        <p:spPr>
          <a:xfrm>
            <a:off x="431485" y="1119188"/>
            <a:ext cx="4096971" cy="3505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Bildplatzhalter 3">
            <a:extLst>
              <a:ext uri="{FF2B5EF4-FFF2-40B4-BE49-F238E27FC236}">
                <a16:creationId xmlns:a16="http://schemas.microsoft.com/office/drawing/2014/main" id="{16663CEC-DCA0-294E-9CCF-83B3B5B94213}"/>
              </a:ext>
            </a:extLst>
          </p:cNvPr>
          <p:cNvSpPr>
            <a:spLocks noGrp="1"/>
          </p:cNvSpPr>
          <p:nvPr>
            <p:ph type="pic" sz="quarter" idx="14"/>
          </p:nvPr>
        </p:nvSpPr>
        <p:spPr>
          <a:xfrm>
            <a:off x="4615545" y="1119188"/>
            <a:ext cx="4096655" cy="3505200"/>
          </a:xfrm>
        </p:spPr>
        <p:txBody>
          <a:bodyPr/>
          <a:lstStyle/>
          <a:p>
            <a:r>
              <a:rPr lang="de-DE"/>
              <a:t>Bild durch Klicken auf Symbol hinzufügen</a:t>
            </a:r>
          </a:p>
        </p:txBody>
      </p:sp>
      <p:sp>
        <p:nvSpPr>
          <p:cNvPr id="7" name="Titel 1">
            <a:extLst>
              <a:ext uri="{FF2B5EF4-FFF2-40B4-BE49-F238E27FC236}">
                <a16:creationId xmlns:a16="http://schemas.microsoft.com/office/drawing/2014/main" id="{ADF4B67B-58C9-AB40-B5F4-7D5C97C275A6}"/>
              </a:ext>
            </a:extLst>
          </p:cNvPr>
          <p:cNvSpPr>
            <a:spLocks noGrp="1"/>
          </p:cNvSpPr>
          <p:nvPr>
            <p:ph type="title" hasCustomPrompt="1"/>
          </p:nvPr>
        </p:nvSpPr>
        <p:spPr>
          <a:xfrm>
            <a:off x="431642" y="420689"/>
            <a:ext cx="8280714" cy="698500"/>
          </a:xfrm>
        </p:spPr>
        <p:txBody>
          <a:bodyPr/>
          <a:lstStyle/>
          <a:p>
            <a:r>
              <a:rPr lang="de-DE" dirty="0"/>
              <a:t>TITLE + TEXT + IMAGE</a:t>
            </a:r>
          </a:p>
        </p:txBody>
      </p:sp>
    </p:spTree>
    <p:extLst>
      <p:ext uri="{BB962C8B-B14F-4D97-AF65-F5344CB8AC3E}">
        <p14:creationId xmlns:p14="http://schemas.microsoft.com/office/powerpoint/2010/main" val="693004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view - KP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200257487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view -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291876278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view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5" name="Bildplatzhalter 4">
            <a:extLst>
              <a:ext uri="{FF2B5EF4-FFF2-40B4-BE49-F238E27FC236}">
                <a16:creationId xmlns:a16="http://schemas.microsoft.com/office/drawing/2014/main" id="{FB1A7455-2387-6B45-8E39-584EA5B76626}"/>
              </a:ext>
            </a:extLst>
          </p:cNvPr>
          <p:cNvSpPr>
            <a:spLocks noGrp="1"/>
          </p:cNvSpPr>
          <p:nvPr>
            <p:ph type="pic" sz="quarter" idx="11" hasCustomPrompt="1"/>
          </p:nvPr>
        </p:nvSpPr>
        <p:spPr>
          <a:xfrm>
            <a:off x="590716" y="1484314"/>
            <a:ext cx="1589088" cy="787400"/>
          </a:xfrm>
        </p:spPr>
        <p:txBody>
          <a:bodyPr/>
          <a:lstStyle/>
          <a:p>
            <a:r>
              <a:rPr lang="de-DE" dirty="0"/>
              <a:t> </a:t>
            </a:r>
          </a:p>
        </p:txBody>
      </p:sp>
      <p:sp>
        <p:nvSpPr>
          <p:cNvPr id="13" name="Bildplatzhalter 4">
            <a:extLst>
              <a:ext uri="{FF2B5EF4-FFF2-40B4-BE49-F238E27FC236}">
                <a16:creationId xmlns:a16="http://schemas.microsoft.com/office/drawing/2014/main" id="{15D45D2F-0EEB-E243-88E1-5F008EF0F955}"/>
              </a:ext>
            </a:extLst>
          </p:cNvPr>
          <p:cNvSpPr>
            <a:spLocks noGrp="1"/>
          </p:cNvSpPr>
          <p:nvPr>
            <p:ph type="pic" sz="quarter" idx="12" hasCustomPrompt="1"/>
          </p:nvPr>
        </p:nvSpPr>
        <p:spPr>
          <a:xfrm>
            <a:off x="2710461" y="1484314"/>
            <a:ext cx="1589088" cy="787400"/>
          </a:xfrm>
        </p:spPr>
        <p:txBody>
          <a:bodyPr/>
          <a:lstStyle/>
          <a:p>
            <a:r>
              <a:rPr lang="de-DE" dirty="0"/>
              <a:t> </a:t>
            </a:r>
          </a:p>
        </p:txBody>
      </p:sp>
      <p:sp>
        <p:nvSpPr>
          <p:cNvPr id="14" name="Bildplatzhalter 4">
            <a:extLst>
              <a:ext uri="{FF2B5EF4-FFF2-40B4-BE49-F238E27FC236}">
                <a16:creationId xmlns:a16="http://schemas.microsoft.com/office/drawing/2014/main" id="{B30CB76F-89AF-EE44-9676-0F779030F4B3}"/>
              </a:ext>
            </a:extLst>
          </p:cNvPr>
          <p:cNvSpPr>
            <a:spLocks noGrp="1"/>
          </p:cNvSpPr>
          <p:nvPr>
            <p:ph type="pic" sz="quarter" idx="13" hasCustomPrompt="1"/>
          </p:nvPr>
        </p:nvSpPr>
        <p:spPr>
          <a:xfrm>
            <a:off x="4848019" y="1484314"/>
            <a:ext cx="1589088" cy="787400"/>
          </a:xfrm>
        </p:spPr>
        <p:txBody>
          <a:bodyPr/>
          <a:lstStyle/>
          <a:p>
            <a:r>
              <a:rPr lang="de-DE" dirty="0"/>
              <a:t> </a:t>
            </a:r>
          </a:p>
        </p:txBody>
      </p:sp>
      <p:sp>
        <p:nvSpPr>
          <p:cNvPr id="15" name="Bildplatzhalter 4">
            <a:extLst>
              <a:ext uri="{FF2B5EF4-FFF2-40B4-BE49-F238E27FC236}">
                <a16:creationId xmlns:a16="http://schemas.microsoft.com/office/drawing/2014/main" id="{CFE63507-0031-3C40-B1CE-C9114ED87E95}"/>
              </a:ext>
            </a:extLst>
          </p:cNvPr>
          <p:cNvSpPr>
            <a:spLocks noGrp="1"/>
          </p:cNvSpPr>
          <p:nvPr>
            <p:ph type="pic" sz="quarter" idx="14" hasCustomPrompt="1"/>
          </p:nvPr>
        </p:nvSpPr>
        <p:spPr>
          <a:xfrm>
            <a:off x="6955889" y="1484314"/>
            <a:ext cx="1589088" cy="787400"/>
          </a:xfrm>
        </p:spPr>
        <p:txBody>
          <a:bodyPr/>
          <a:lstStyle/>
          <a:p>
            <a:r>
              <a:rPr lang="de-DE" dirty="0"/>
              <a:t> </a:t>
            </a:r>
          </a:p>
        </p:txBody>
      </p:sp>
    </p:spTree>
    <p:extLst>
      <p:ext uri="{BB962C8B-B14F-4D97-AF65-F5344CB8AC3E}">
        <p14:creationId xmlns:p14="http://schemas.microsoft.com/office/powerpoint/2010/main" val="109596880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nvas - 2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(2X)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31642" y="808038"/>
            <a:ext cx="4121522" cy="3816350"/>
          </a:xfrm>
          <a:prstGeom prst="roundRect">
            <a:avLst>
              <a:gd name="adj" fmla="val 4777"/>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59" y="1239520"/>
            <a:ext cx="4015127" cy="331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596321" y="808038"/>
            <a:ext cx="4115880" cy="3816350"/>
          </a:xfrm>
          <a:prstGeom prst="roundRect">
            <a:avLst>
              <a:gd name="adj" fmla="val 4696"/>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658139" y="1239519"/>
            <a:ext cx="4008500" cy="331455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91938116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nvas - 3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(3X)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5506846" cy="1879954"/>
          </a:xfrm>
          <a:prstGeom prst="roundRect">
            <a:avLst>
              <a:gd name="adj" fmla="val 10514"/>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5407158" cy="138938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3816350"/>
          </a:xfrm>
          <a:prstGeom prst="roundRect">
            <a:avLst>
              <a:gd name="adj" fmla="val 6933"/>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8"/>
            <a:ext cx="2627999" cy="333034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5515157" cy="1877061"/>
          </a:xfrm>
          <a:prstGeom prst="roundRect">
            <a:avLst>
              <a:gd name="adj" fmla="val 10519"/>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5407157" cy="14113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536318294"/>
      </p:ext>
    </p:extLst>
  </p:cSld>
  <p:clrMapOvr>
    <a:masterClrMapping/>
  </p:clrMapOvr>
  <p:extLst>
    <p:ext uri="{DCECCB84-F9BA-43D5-87BE-67443E8EF086}">
      <p15:sldGuideLst xmlns:p15="http://schemas.microsoft.com/office/powerpoint/2012/main">
        <p15:guide id="1" pos="2880">
          <p15:clr>
            <a:srgbClr val="FBAE40"/>
          </p15:clr>
        </p15:guide>
        <p15:guide id="2" orient="horz" pos="171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nvas - 4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(4X)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4124167" cy="1879954"/>
          </a:xfrm>
          <a:prstGeom prst="roundRect">
            <a:avLst>
              <a:gd name="adj" fmla="val 10335"/>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3988109" cy="138938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4599121" y="808038"/>
            <a:ext cx="4115880" cy="1879955"/>
          </a:xfrm>
          <a:prstGeom prst="roundRect">
            <a:avLst>
              <a:gd name="adj" fmla="val 10056"/>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4669655" y="1236919"/>
            <a:ext cx="3994020" cy="13919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4127109" cy="1877061"/>
          </a:xfrm>
          <a:prstGeom prst="roundRect">
            <a:avLst>
              <a:gd name="adj" fmla="val 10046"/>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3988109" cy="14113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Abgerundetes Rechteck 11">
            <a:extLst>
              <a:ext uri="{FF2B5EF4-FFF2-40B4-BE49-F238E27FC236}">
                <a16:creationId xmlns:a16="http://schemas.microsoft.com/office/drawing/2014/main" id="{ABA12B58-30A6-1C43-8D87-EA505F0FFABF}"/>
              </a:ext>
            </a:extLst>
          </p:cNvPr>
          <p:cNvSpPr/>
          <p:nvPr userDrawn="1"/>
        </p:nvSpPr>
        <p:spPr>
          <a:xfrm>
            <a:off x="4596321" y="2747326"/>
            <a:ext cx="4115880" cy="1877062"/>
          </a:xfrm>
          <a:prstGeom prst="roundRect">
            <a:avLst>
              <a:gd name="adj" fmla="val 10814"/>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Text</a:t>
            </a:r>
          </a:p>
        </p:txBody>
      </p:sp>
      <p:sp>
        <p:nvSpPr>
          <p:cNvPr id="15" name="Textplatzhalter 6">
            <a:extLst>
              <a:ext uri="{FF2B5EF4-FFF2-40B4-BE49-F238E27FC236}">
                <a16:creationId xmlns:a16="http://schemas.microsoft.com/office/drawing/2014/main" id="{2FDCE244-9210-FE49-8E00-90F16F297399}"/>
              </a:ext>
            </a:extLst>
          </p:cNvPr>
          <p:cNvSpPr>
            <a:spLocks noGrp="1"/>
          </p:cNvSpPr>
          <p:nvPr>
            <p:ph type="body" sz="quarter" idx="17"/>
          </p:nvPr>
        </p:nvSpPr>
        <p:spPr>
          <a:xfrm>
            <a:off x="4667619" y="3155894"/>
            <a:ext cx="3988109" cy="14113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656172105"/>
      </p:ext>
    </p:extLst>
  </p:cSld>
  <p:clrMapOvr>
    <a:masterClrMapping/>
  </p:clrMapOvr>
  <p:extLst>
    <p:ext uri="{DCECCB84-F9BA-43D5-87BE-67443E8EF086}">
      <p15:sldGuideLst xmlns:p15="http://schemas.microsoft.com/office/powerpoint/2012/main">
        <p15:guide id="1" pos="2880">
          <p15:clr>
            <a:srgbClr val="FBAE40"/>
          </p15:clr>
        </p15:guide>
        <p15:guide id="2" orient="horz" pos="171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nvas - 5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(5X)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3816350"/>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332774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8"/>
            <a:ext cx="2627999" cy="204444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3199842" y="3379786"/>
            <a:ext cx="2736000"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3256517" y="3811268"/>
            <a:ext cx="2627999"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DA6F805C-B173-F041-B15C-8728CA7125CA}"/>
              </a:ext>
            </a:extLst>
          </p:cNvPr>
          <p:cNvSpPr/>
          <p:nvPr userDrawn="1"/>
        </p:nvSpPr>
        <p:spPr>
          <a:xfrm>
            <a:off x="5978554" y="808038"/>
            <a:ext cx="2736000" cy="2512414"/>
          </a:xfrm>
          <a:prstGeom prst="roundRect">
            <a:avLst>
              <a:gd name="adj" fmla="val 6557"/>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Tree>
    <p:extLst>
      <p:ext uri="{BB962C8B-B14F-4D97-AF65-F5344CB8AC3E}">
        <p14:creationId xmlns:p14="http://schemas.microsoft.com/office/powerpoint/2010/main" val="120373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F428F7-59F5-AA44-8804-F7E3AD6B0C2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6">
            <a:extLst>
              <a:ext uri="{FF2B5EF4-FFF2-40B4-BE49-F238E27FC236}">
                <a16:creationId xmlns:a16="http://schemas.microsoft.com/office/drawing/2014/main" id="{AA9C79BF-1E14-4247-AB1D-984B28AF52FB}"/>
              </a:ext>
            </a:extLst>
          </p:cNvPr>
          <p:cNvSpPr>
            <a:spLocks noGrp="1"/>
          </p:cNvSpPr>
          <p:nvPr>
            <p:ph type="body" sz="quarter" idx="13"/>
          </p:nvPr>
        </p:nvSpPr>
        <p:spPr>
          <a:xfrm>
            <a:off x="3458387" y="808038"/>
            <a:ext cx="5040312" cy="381635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itel 1">
            <a:extLst>
              <a:ext uri="{FF2B5EF4-FFF2-40B4-BE49-F238E27FC236}">
                <a16:creationId xmlns:a16="http://schemas.microsoft.com/office/drawing/2014/main" id="{FE59885D-1C96-C346-BC85-ED4413F4F21B}"/>
              </a:ext>
            </a:extLst>
          </p:cNvPr>
          <p:cNvSpPr>
            <a:spLocks noGrp="1"/>
          </p:cNvSpPr>
          <p:nvPr>
            <p:ph type="title" hasCustomPrompt="1"/>
          </p:nvPr>
        </p:nvSpPr>
        <p:spPr>
          <a:xfrm>
            <a:off x="431642" y="808038"/>
            <a:ext cx="2946558" cy="3816350"/>
          </a:xfrm>
        </p:spPr>
        <p:txBody>
          <a:bodyPr/>
          <a:lstStyle/>
          <a:p>
            <a:r>
              <a:rPr lang="de-DE" dirty="0"/>
              <a:t>INTRO — TITLE</a:t>
            </a:r>
          </a:p>
        </p:txBody>
      </p:sp>
    </p:spTree>
    <p:extLst>
      <p:ext uri="{BB962C8B-B14F-4D97-AF65-F5344CB8AC3E}">
        <p14:creationId xmlns:p14="http://schemas.microsoft.com/office/powerpoint/2010/main" val="1148542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nvas - 6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(6X)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2512414"/>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20444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3379786"/>
            <a:ext cx="5515157"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811268"/>
            <a:ext cx="5407157"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56097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nvas - 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(7X)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3199842" y="2111601"/>
            <a:ext cx="2736000" cy="2512414"/>
          </a:xfrm>
          <a:prstGeom prst="roundRect">
            <a:avLst>
              <a:gd name="adj" fmla="val 7568"/>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3256516" y="2543083"/>
            <a:ext cx="2628000" cy="20444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60" y="1239520"/>
            <a:ext cx="5407157" cy="755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no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819643"/>
            <a:ext cx="5515157"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CE1E5A58-4081-7840-95F7-65FAD7821CD3}"/>
              </a:ext>
            </a:extLst>
          </p:cNvPr>
          <p:cNvSpPr/>
          <p:nvPr userDrawn="1"/>
        </p:nvSpPr>
        <p:spPr>
          <a:xfrm>
            <a:off x="421580" y="2096452"/>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E4F45B05-6044-284D-B8CF-A1B6331F8FE7}"/>
              </a:ext>
            </a:extLst>
          </p:cNvPr>
          <p:cNvSpPr>
            <a:spLocks noGrp="1"/>
          </p:cNvSpPr>
          <p:nvPr>
            <p:ph type="body" sz="quarter" idx="19"/>
          </p:nvPr>
        </p:nvSpPr>
        <p:spPr>
          <a:xfrm>
            <a:off x="478254"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Abgerundetes Rechteck 18">
            <a:extLst>
              <a:ext uri="{FF2B5EF4-FFF2-40B4-BE49-F238E27FC236}">
                <a16:creationId xmlns:a16="http://schemas.microsoft.com/office/drawing/2014/main" id="{563CC689-D55B-A946-BEC7-08574561B5BB}"/>
              </a:ext>
            </a:extLst>
          </p:cNvPr>
          <p:cNvSpPr/>
          <p:nvPr userDrawn="1"/>
        </p:nvSpPr>
        <p:spPr>
          <a:xfrm>
            <a:off x="421580" y="3379786"/>
            <a:ext cx="2736000" cy="1244602"/>
          </a:xfrm>
          <a:prstGeom prst="roundRect">
            <a:avLst/>
          </a:prstGeom>
          <a:no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DB546289-D7DC-0248-A859-2D862E3B37D9}"/>
              </a:ext>
            </a:extLst>
          </p:cNvPr>
          <p:cNvSpPr>
            <a:spLocks noGrp="1"/>
          </p:cNvSpPr>
          <p:nvPr>
            <p:ph type="body" sz="quarter" idx="20"/>
          </p:nvPr>
        </p:nvSpPr>
        <p:spPr>
          <a:xfrm>
            <a:off x="478254"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14359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nvas - 8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(8X)</a:t>
            </a: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20444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3" name="Abgerundetes Rechteck 22">
            <a:extLst>
              <a:ext uri="{FF2B5EF4-FFF2-40B4-BE49-F238E27FC236}">
                <a16:creationId xmlns:a16="http://schemas.microsoft.com/office/drawing/2014/main" id="{0B18A247-065C-A845-BAFC-24769D221706}"/>
              </a:ext>
            </a:extLst>
          </p:cNvPr>
          <p:cNvSpPr/>
          <p:nvPr userDrawn="1"/>
        </p:nvSpPr>
        <p:spPr>
          <a:xfrm>
            <a:off x="420688" y="808038"/>
            <a:ext cx="2736000" cy="2512414"/>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Tree>
    <p:extLst>
      <p:ext uri="{BB962C8B-B14F-4D97-AF65-F5344CB8AC3E}">
        <p14:creationId xmlns:p14="http://schemas.microsoft.com/office/powerpoint/2010/main" val="2475443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nvas - 9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(9X)</a:t>
            </a:r>
          </a:p>
        </p:txBody>
      </p:sp>
      <p:sp>
        <p:nvSpPr>
          <p:cNvPr id="5" name="Abgerundetes Rechteck 4">
            <a:extLst>
              <a:ext uri="{FF2B5EF4-FFF2-40B4-BE49-F238E27FC236}">
                <a16:creationId xmlns:a16="http://schemas.microsoft.com/office/drawing/2014/main" id="{358889B4-B2DD-A941-B0B7-8328F3BA30E4}"/>
              </a:ext>
            </a:extLst>
          </p:cNvPr>
          <p:cNvSpPr/>
          <p:nvPr userDrawn="1"/>
        </p:nvSpPr>
        <p:spPr>
          <a:xfrm>
            <a:off x="420686" y="808038"/>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Abgerundetes Rechteck 10">
            <a:extLst>
              <a:ext uri="{FF2B5EF4-FFF2-40B4-BE49-F238E27FC236}">
                <a16:creationId xmlns:a16="http://schemas.microsoft.com/office/drawing/2014/main" id="{2F7B1013-16B9-CF40-880C-717B8F118B90}"/>
              </a:ext>
            </a:extLst>
          </p:cNvPr>
          <p:cNvSpPr/>
          <p:nvPr userDrawn="1"/>
        </p:nvSpPr>
        <p:spPr>
          <a:xfrm>
            <a:off x="420686" y="2096452"/>
            <a:ext cx="2736000" cy="1224000"/>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07A16EE-89E1-FF4F-9B19-4316657286B1}"/>
              </a:ext>
            </a:extLst>
          </p:cNvPr>
          <p:cNvSpPr>
            <a:spLocks noGrp="1"/>
          </p:cNvSpPr>
          <p:nvPr>
            <p:ph type="body" sz="quarter" idx="14"/>
          </p:nvPr>
        </p:nvSpPr>
        <p:spPr>
          <a:xfrm>
            <a:off x="477360"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9.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55930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97A4C13-F285-2147-9654-214378935499}"/>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6" name="Titel 1">
            <a:extLst>
              <a:ext uri="{FF2B5EF4-FFF2-40B4-BE49-F238E27FC236}">
                <a16:creationId xmlns:a16="http://schemas.microsoft.com/office/drawing/2014/main" id="{22EF52B4-5282-0F49-A9B7-CF56DA91064D}"/>
              </a:ext>
            </a:extLst>
          </p:cNvPr>
          <p:cNvSpPr>
            <a:spLocks noGrp="1"/>
          </p:cNvSpPr>
          <p:nvPr>
            <p:ph type="title" hasCustomPrompt="1"/>
          </p:nvPr>
        </p:nvSpPr>
        <p:spPr>
          <a:xfrm>
            <a:off x="431642" y="420688"/>
            <a:ext cx="8280714" cy="707151"/>
          </a:xfrm>
        </p:spPr>
        <p:txBody>
          <a:bodyPr/>
          <a:lstStyle/>
          <a:p>
            <a:r>
              <a:rPr lang="de-DE" dirty="0"/>
              <a:t>CONTENT</a:t>
            </a:r>
          </a:p>
        </p:txBody>
      </p:sp>
      <p:sp>
        <p:nvSpPr>
          <p:cNvPr id="7" name="Textplatzhalter 6">
            <a:extLst>
              <a:ext uri="{FF2B5EF4-FFF2-40B4-BE49-F238E27FC236}">
                <a16:creationId xmlns:a16="http://schemas.microsoft.com/office/drawing/2014/main" id="{65F0DA63-3748-B14E-8AB4-DB95DA70FD3A}"/>
              </a:ext>
            </a:extLst>
          </p:cNvPr>
          <p:cNvSpPr>
            <a:spLocks noGrp="1"/>
          </p:cNvSpPr>
          <p:nvPr>
            <p:ph type="body" sz="quarter" idx="11"/>
          </p:nvPr>
        </p:nvSpPr>
        <p:spPr>
          <a:xfrm>
            <a:off x="420688" y="808038"/>
            <a:ext cx="8280714" cy="38163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53339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anvas - 6x_01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a:t>CANVASES (6X)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2512414"/>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a:solidFill>
                  <a:schemeClr val="bg1">
                    <a:lumMod val="65000"/>
                  </a:schemeClr>
                </a:solidFill>
              </a:rPr>
              <a:t>Your Challenge</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a:solidFill>
                  <a:schemeClr val="bg1">
                    <a:lumMod val="65000"/>
                  </a:schemeClr>
                </a:solidFill>
              </a:rPr>
              <a:t>Background to the Challenge</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a:solidFill>
                  <a:schemeClr val="bg1">
                    <a:lumMod val="65000"/>
                  </a:schemeClr>
                </a:solidFill>
              </a:rPr>
              <a:t>Collaboration Opportunity</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a:solidFill>
                  <a:schemeClr val="bg1">
                    <a:lumMod val="65000"/>
                  </a:schemeClr>
                </a:solidFill>
              </a:rPr>
              <a:t>Stakeholders &amp; Institutional Cooperation</a:t>
            </a:r>
          </a:p>
          <a:p>
            <a:pPr algn="l"/>
            <a:endParaRPr lang="en-AU" sz="1000" b="0" noProof="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3379786"/>
            <a:ext cx="5515157"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a:solidFill>
                  <a:schemeClr val="bg1">
                    <a:lumMod val="65000"/>
                  </a:schemeClr>
                </a:solidFill>
              </a:rPr>
              <a:t>Requirements to solve the Challenge</a:t>
            </a:r>
          </a:p>
          <a:p>
            <a:pPr algn="l"/>
            <a:endParaRPr lang="en-AU" sz="1000" b="0" noProof="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811268"/>
            <a:ext cx="5407157"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a:solidFill>
                  <a:schemeClr val="bg1">
                    <a:lumMod val="65000"/>
                  </a:schemeClr>
                </a:solidFill>
              </a:rPr>
              <a:t>Solution Integration &amp; Long Term Goal</a:t>
            </a:r>
            <a:endParaRPr lang="en-GB" sz="1000" b="0">
              <a:solidFill>
                <a:schemeClr val="bg1">
                  <a:lumMod val="65000"/>
                </a:schemeClr>
              </a:solidFill>
            </a:endParaRPr>
          </a:p>
          <a:p>
            <a:pPr algn="l"/>
            <a:endParaRPr lang="de-DE" sz="1000" b="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15174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4;p3">
            <a:extLst>
              <a:ext uri="{FF2B5EF4-FFF2-40B4-BE49-F238E27FC236}">
                <a16:creationId xmlns:a16="http://schemas.microsoft.com/office/drawing/2014/main" id="{B7BE7D69-A050-F34E-B085-655A8601A8EB}"/>
              </a:ext>
            </a:extLst>
          </p:cNvPr>
          <p:cNvSpPr txBox="1">
            <a:spLocks noGrp="1"/>
          </p:cNvSpPr>
          <p:nvPr>
            <p:ph type="ctrTitle" hasCustomPrompt="1"/>
          </p:nvPr>
        </p:nvSpPr>
        <p:spPr>
          <a:xfrm>
            <a:off x="991906" y="1800000"/>
            <a:ext cx="6087600" cy="2176520"/>
          </a:xfrm>
          <a:prstGeom prst="rect">
            <a:avLst/>
          </a:prstGeom>
        </p:spPr>
        <p:txBody>
          <a:bodyPr spcFirstLastPara="1" wrap="square" lIns="91425" tIns="91425" rIns="91425" bIns="91425" anchor="t" anchorCtr="0">
            <a:noAutofit/>
          </a:bodyPr>
          <a:lstStyle>
            <a:lvl1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sz="4800" spc="0" dirty="0"/>
            </a:lvl1pPr>
            <a:lvl2pPr lvl="1" rtl="0">
              <a:spcBef>
                <a:spcPts val="0"/>
              </a:spcBef>
              <a:spcAft>
                <a:spcPts val="0"/>
              </a:spcAft>
              <a:buSzPts val="3800"/>
              <a:buNone/>
              <a:defRPr sz="3800" b="1"/>
            </a:lvl2pPr>
            <a:lvl3pPr lvl="2" rtl="0">
              <a:spcBef>
                <a:spcPts val="0"/>
              </a:spcBef>
              <a:spcAft>
                <a:spcPts val="0"/>
              </a:spcAft>
              <a:buSzPts val="3800"/>
              <a:buNone/>
              <a:defRPr sz="3800" b="1"/>
            </a:lvl3pPr>
            <a:lvl4pPr lvl="3" rtl="0">
              <a:spcBef>
                <a:spcPts val="0"/>
              </a:spcBef>
              <a:spcAft>
                <a:spcPts val="0"/>
              </a:spcAft>
              <a:buSzPts val="3800"/>
              <a:buNone/>
              <a:defRPr sz="3800" b="1"/>
            </a:lvl4pPr>
            <a:lvl5pPr lvl="4" rtl="0">
              <a:spcBef>
                <a:spcPts val="0"/>
              </a:spcBef>
              <a:spcAft>
                <a:spcPts val="0"/>
              </a:spcAft>
              <a:buSzPts val="3800"/>
              <a:buNone/>
              <a:defRPr sz="3800" b="1"/>
            </a:lvl5pPr>
            <a:lvl6pPr lvl="5" rtl="0">
              <a:spcBef>
                <a:spcPts val="0"/>
              </a:spcBef>
              <a:spcAft>
                <a:spcPts val="0"/>
              </a:spcAft>
              <a:buSzPts val="3800"/>
              <a:buNone/>
              <a:defRPr sz="3800" b="1"/>
            </a:lvl6pPr>
            <a:lvl7pPr lvl="6" rtl="0">
              <a:spcBef>
                <a:spcPts val="0"/>
              </a:spcBef>
              <a:spcAft>
                <a:spcPts val="0"/>
              </a:spcAft>
              <a:buSzPts val="3800"/>
              <a:buNone/>
              <a:defRPr sz="3800" b="1"/>
            </a:lvl7pPr>
            <a:lvl8pPr lvl="7" rtl="0">
              <a:spcBef>
                <a:spcPts val="0"/>
              </a:spcBef>
              <a:spcAft>
                <a:spcPts val="0"/>
              </a:spcAft>
              <a:buSzPts val="3800"/>
              <a:buNone/>
              <a:defRPr sz="3800" b="1"/>
            </a:lvl8pPr>
            <a:lvl9pPr lvl="8" rtl="0">
              <a:spcBef>
                <a:spcPts val="0"/>
              </a:spcBef>
              <a:spcAft>
                <a:spcPts val="0"/>
              </a:spcAft>
              <a:buSzPts val="3800"/>
              <a:buNone/>
              <a:defRPr sz="3800" b="1"/>
            </a:lvl9pPr>
          </a:lstStyle>
          <a:p>
            <a: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a:pPr>
            <a:r>
              <a:rPr lang="en-GB" sz="4000" spc="100" dirty="0" err="1"/>
              <a:t>Titel</a:t>
            </a:r>
            <a:r>
              <a:rPr lang="en-GB" sz="4000" spc="100" dirty="0"/>
              <a:t> der Session</a:t>
            </a:r>
            <a:endParaRPr dirty="0"/>
          </a:p>
        </p:txBody>
      </p:sp>
      <p:pic>
        <p:nvPicPr>
          <p:cNvPr id="7" name="Grafik 6">
            <a:extLst>
              <a:ext uri="{FF2B5EF4-FFF2-40B4-BE49-F238E27FC236}">
                <a16:creationId xmlns:a16="http://schemas.microsoft.com/office/drawing/2014/main" id="{D8109FEE-49AE-1F47-8438-527916876EBA}"/>
              </a:ext>
            </a:extLst>
          </p:cNvPr>
          <p:cNvPicPr>
            <a:picLocks noChangeAspect="1"/>
          </p:cNvPicPr>
          <p:nvPr userDrawn="1"/>
        </p:nvPicPr>
        <p:blipFill>
          <a:blip r:embed="rId3"/>
          <a:srcRect/>
          <a:stretch/>
        </p:blipFill>
        <p:spPr>
          <a:xfrm>
            <a:off x="431800" y="4391703"/>
            <a:ext cx="1139033" cy="232408"/>
          </a:xfrm>
          <a:prstGeom prst="rect">
            <a:avLst/>
          </a:prstGeom>
        </p:spPr>
      </p:pic>
      <p:sp>
        <p:nvSpPr>
          <p:cNvPr id="9" name="Bildplatzhalter 4">
            <a:extLst>
              <a:ext uri="{FF2B5EF4-FFF2-40B4-BE49-F238E27FC236}">
                <a16:creationId xmlns:a16="http://schemas.microsoft.com/office/drawing/2014/main" id="{B0E79E82-9599-B14D-B3FB-C0062208394B}"/>
              </a:ext>
            </a:extLst>
          </p:cNvPr>
          <p:cNvSpPr>
            <a:spLocks noGrp="1"/>
          </p:cNvSpPr>
          <p:nvPr>
            <p:ph type="pic" sz="quarter" idx="11" hasCustomPrompt="1"/>
          </p:nvPr>
        </p:nvSpPr>
        <p:spPr>
          <a:xfrm>
            <a:off x="7889875" y="4332474"/>
            <a:ext cx="822325" cy="292100"/>
          </a:xfrm>
        </p:spPr>
        <p:txBody>
          <a:bodyPr/>
          <a:lstStyle/>
          <a:p>
            <a:r>
              <a:rPr lang="de-DE" dirty="0"/>
              <a:t> </a:t>
            </a:r>
          </a:p>
        </p:txBody>
      </p:sp>
      <p:sp>
        <p:nvSpPr>
          <p:cNvPr id="10" name="Bildplatzhalter 4">
            <a:extLst>
              <a:ext uri="{FF2B5EF4-FFF2-40B4-BE49-F238E27FC236}">
                <a16:creationId xmlns:a16="http://schemas.microsoft.com/office/drawing/2014/main" id="{FC1E5A9D-76F4-A048-BA69-4F62F51BEC3A}"/>
              </a:ext>
            </a:extLst>
          </p:cNvPr>
          <p:cNvSpPr>
            <a:spLocks noGrp="1"/>
          </p:cNvSpPr>
          <p:nvPr>
            <p:ph type="pic" sz="quarter" idx="12" hasCustomPrompt="1"/>
          </p:nvPr>
        </p:nvSpPr>
        <p:spPr>
          <a:xfrm>
            <a:off x="6980128" y="4332474"/>
            <a:ext cx="822325" cy="292100"/>
          </a:xfrm>
        </p:spPr>
        <p:txBody>
          <a:bodyPr/>
          <a:lstStyle/>
          <a:p>
            <a:r>
              <a:rPr lang="de-DE" dirty="0"/>
              <a:t> </a:t>
            </a:r>
          </a:p>
        </p:txBody>
      </p:sp>
      <p:sp>
        <p:nvSpPr>
          <p:cNvPr id="11" name="Bildplatzhalter 4">
            <a:extLst>
              <a:ext uri="{FF2B5EF4-FFF2-40B4-BE49-F238E27FC236}">
                <a16:creationId xmlns:a16="http://schemas.microsoft.com/office/drawing/2014/main" id="{32360ABA-253D-5845-BAA9-26A58E15DF4B}"/>
              </a:ext>
            </a:extLst>
          </p:cNvPr>
          <p:cNvSpPr>
            <a:spLocks noGrp="1"/>
          </p:cNvSpPr>
          <p:nvPr>
            <p:ph type="pic" sz="quarter" idx="13" hasCustomPrompt="1"/>
          </p:nvPr>
        </p:nvSpPr>
        <p:spPr>
          <a:xfrm>
            <a:off x="6070381" y="4332474"/>
            <a:ext cx="822325" cy="292100"/>
          </a:xfrm>
        </p:spPr>
        <p:txBody>
          <a:bodyPr/>
          <a:lstStyle/>
          <a:p>
            <a:r>
              <a:rPr lang="de-DE" dirty="0"/>
              <a:t> </a:t>
            </a:r>
          </a:p>
        </p:txBody>
      </p:sp>
      <p:sp>
        <p:nvSpPr>
          <p:cNvPr id="12" name="Bildplatzhalter 4">
            <a:extLst>
              <a:ext uri="{FF2B5EF4-FFF2-40B4-BE49-F238E27FC236}">
                <a16:creationId xmlns:a16="http://schemas.microsoft.com/office/drawing/2014/main" id="{EAB445C7-199E-4643-AC01-E64B7E0937B9}"/>
              </a:ext>
            </a:extLst>
          </p:cNvPr>
          <p:cNvSpPr>
            <a:spLocks noGrp="1"/>
          </p:cNvSpPr>
          <p:nvPr>
            <p:ph type="pic" sz="quarter" idx="14" hasCustomPrompt="1"/>
          </p:nvPr>
        </p:nvSpPr>
        <p:spPr>
          <a:xfrm>
            <a:off x="5160634" y="4332474"/>
            <a:ext cx="822325" cy="292100"/>
          </a:xfrm>
        </p:spPr>
        <p:txBody>
          <a:bodyPr/>
          <a:lstStyle/>
          <a:p>
            <a:r>
              <a:rPr lang="de-DE" dirty="0"/>
              <a:t> </a:t>
            </a:r>
          </a:p>
        </p:txBody>
      </p:sp>
      <p:sp>
        <p:nvSpPr>
          <p:cNvPr id="13" name="Bildplatzhalter 4">
            <a:extLst>
              <a:ext uri="{FF2B5EF4-FFF2-40B4-BE49-F238E27FC236}">
                <a16:creationId xmlns:a16="http://schemas.microsoft.com/office/drawing/2014/main" id="{0D0126AE-EFE6-1A40-A5D4-9F73E6FA7625}"/>
              </a:ext>
            </a:extLst>
          </p:cNvPr>
          <p:cNvSpPr>
            <a:spLocks noGrp="1"/>
          </p:cNvSpPr>
          <p:nvPr>
            <p:ph type="pic" sz="quarter" idx="15" hasCustomPrompt="1"/>
          </p:nvPr>
        </p:nvSpPr>
        <p:spPr>
          <a:xfrm>
            <a:off x="4250887" y="4332474"/>
            <a:ext cx="822325" cy="292100"/>
          </a:xfrm>
        </p:spPr>
        <p:txBody>
          <a:bodyPr/>
          <a:lstStyle/>
          <a:p>
            <a:r>
              <a:rPr lang="de-DE" dirty="0"/>
              <a:t> </a:t>
            </a:r>
          </a:p>
        </p:txBody>
      </p:sp>
      <p:sp>
        <p:nvSpPr>
          <p:cNvPr id="16" name="Google Shape;575;p68">
            <a:extLst>
              <a:ext uri="{FF2B5EF4-FFF2-40B4-BE49-F238E27FC236}">
                <a16:creationId xmlns:a16="http://schemas.microsoft.com/office/drawing/2014/main" id="{A86DAAA0-27B0-EF41-9774-8448FDF1546D}"/>
              </a:ext>
            </a:extLst>
          </p:cNvPr>
          <p:cNvSpPr txBox="1">
            <a:spLocks/>
          </p:cNvSpPr>
          <p:nvPr userDrawn="1"/>
        </p:nvSpPr>
        <p:spPr>
          <a:xfrm>
            <a:off x="991906" y="1361527"/>
            <a:ext cx="7061198" cy="398268"/>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de-DE" sz="1200" b="0" i="0" u="none" strike="noStrike" cap="none" spc="300" dirty="0" smtClean="0">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600" dirty="0"/>
              <a:t>SESSION 1</a:t>
            </a:r>
          </a:p>
        </p:txBody>
      </p:sp>
      <p:pic>
        <p:nvPicPr>
          <p:cNvPr id="15" name="Grafik 14">
            <a:extLst>
              <a:ext uri="{FF2B5EF4-FFF2-40B4-BE49-F238E27FC236}">
                <a16:creationId xmlns:a16="http://schemas.microsoft.com/office/drawing/2014/main" id="{F75B4365-C39C-6340-9C42-CD832D368DC1}"/>
              </a:ext>
            </a:extLst>
          </p:cNvPr>
          <p:cNvPicPr>
            <a:picLocks noChangeAspect="1"/>
          </p:cNvPicPr>
          <p:nvPr userDrawn="1"/>
        </p:nvPicPr>
        <p:blipFill>
          <a:blip r:embed="rId4"/>
          <a:srcRect/>
          <a:stretch/>
        </p:blipFill>
        <p:spPr>
          <a:xfrm>
            <a:off x="2002633" y="4339806"/>
            <a:ext cx="1143000" cy="292100"/>
          </a:xfrm>
          <a:prstGeom prst="rect">
            <a:avLst/>
          </a:prstGeom>
        </p:spPr>
      </p:pic>
      <p:sp>
        <p:nvSpPr>
          <p:cNvPr id="17" name="Google Shape;211;p38">
            <a:extLst>
              <a:ext uri="{FF2B5EF4-FFF2-40B4-BE49-F238E27FC236}">
                <a16:creationId xmlns:a16="http://schemas.microsoft.com/office/drawing/2014/main" id="{90A9921A-AB47-494B-A8BF-EF35D024A5ED}"/>
              </a:ext>
            </a:extLst>
          </p:cNvPr>
          <p:cNvSpPr txBox="1"/>
          <p:nvPr userDrawn="1"/>
        </p:nvSpPr>
        <p:spPr>
          <a:xfrm>
            <a:off x="331981" y="328018"/>
            <a:ext cx="1238851"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tx1"/>
                </a:solidFill>
              </a:rPr>
              <a:t>COLLABORATION</a:t>
            </a:r>
          </a:p>
          <a:p>
            <a:pPr marL="0" marR="0" lvl="0" indent="0" algn="l" defTabSz="914400" rtl="0" eaLnBrk="1" fontAlgn="auto" latinLnBrk="0" hangingPunct="1">
              <a:lnSpc>
                <a:spcPts val="1260"/>
              </a:lnSpc>
              <a:spcBef>
                <a:spcPts val="0"/>
              </a:spcBef>
              <a:spcAft>
                <a:spcPts val="0"/>
              </a:spcAft>
              <a:buClr>
                <a:srgbClr val="000000"/>
              </a:buClr>
              <a:buSzTx/>
              <a:buFont typeface="Arial"/>
              <a:buNone/>
              <a:tabLst/>
              <a:defRPr/>
            </a:pPr>
            <a:r>
              <a:rPr lang="en-GB" sz="800" spc="100" dirty="0">
                <a:solidFill>
                  <a:schemeClr val="tx1"/>
                </a:solidFill>
              </a:rPr>
              <a:t>PHASE</a:t>
            </a:r>
          </a:p>
        </p:txBody>
      </p:sp>
      <p:cxnSp>
        <p:nvCxnSpPr>
          <p:cNvPr id="18" name="Gerade Verbindung 17">
            <a:extLst>
              <a:ext uri="{FF2B5EF4-FFF2-40B4-BE49-F238E27FC236}">
                <a16:creationId xmlns:a16="http://schemas.microsoft.com/office/drawing/2014/main" id="{1DA00561-7D0C-7841-9A84-7710155F3DB1}"/>
              </a:ext>
            </a:extLst>
          </p:cNvPr>
          <p:cNvCxnSpPr>
            <a:cxnSpLocks/>
          </p:cNvCxnSpPr>
          <p:nvPr userDrawn="1"/>
        </p:nvCxnSpPr>
        <p:spPr>
          <a:xfrm>
            <a:off x="1638393" y="429399"/>
            <a:ext cx="0" cy="32467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9" name="Google Shape;211;p38">
            <a:extLst>
              <a:ext uri="{FF2B5EF4-FFF2-40B4-BE49-F238E27FC236}">
                <a16:creationId xmlns:a16="http://schemas.microsoft.com/office/drawing/2014/main" id="{51BFDB2C-7E57-E74B-A390-56F4D5A17ABC}"/>
              </a:ext>
            </a:extLst>
          </p:cNvPr>
          <p:cNvSpPr txBox="1"/>
          <p:nvPr userDrawn="1"/>
        </p:nvSpPr>
        <p:spPr>
          <a:xfrm>
            <a:off x="1750107" y="328018"/>
            <a:ext cx="4695294"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tx1"/>
                </a:solidFill>
              </a:rPr>
              <a:t>MODULE 4</a:t>
            </a:r>
          </a:p>
          <a:p>
            <a:pPr marL="0" lvl="0" indent="0" algn="l" rtl="0">
              <a:spcBef>
                <a:spcPts val="0"/>
              </a:spcBef>
              <a:spcAft>
                <a:spcPts val="0"/>
              </a:spcAft>
              <a:buNone/>
            </a:pPr>
            <a:r>
              <a:rPr lang="en-GB" sz="1000" dirty="0">
                <a:solidFill>
                  <a:schemeClr val="tx1"/>
                </a:solidFill>
              </a:rPr>
              <a:t>Fitting the </a:t>
            </a:r>
            <a:r>
              <a:rPr lang="en-GB" sz="1000" dirty="0" err="1">
                <a:solidFill>
                  <a:schemeClr val="tx1"/>
                </a:solidFill>
              </a:rPr>
              <a:t>Startup</a:t>
            </a:r>
            <a:r>
              <a:rPr lang="en-GB" sz="1000" dirty="0">
                <a:solidFill>
                  <a:schemeClr val="tx1"/>
                </a:solidFill>
              </a:rPr>
              <a:t> Solution to the Public Problem</a:t>
            </a:r>
          </a:p>
        </p:txBody>
      </p:sp>
    </p:spTree>
    <p:extLst>
      <p:ext uri="{BB962C8B-B14F-4D97-AF65-F5344CB8AC3E}">
        <p14:creationId xmlns:p14="http://schemas.microsoft.com/office/powerpoint/2010/main" val="2431148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F428F7-59F5-AA44-8804-F7E3AD6B0C2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6">
            <a:extLst>
              <a:ext uri="{FF2B5EF4-FFF2-40B4-BE49-F238E27FC236}">
                <a16:creationId xmlns:a16="http://schemas.microsoft.com/office/drawing/2014/main" id="{AA9C79BF-1E14-4247-AB1D-984B28AF52FB}"/>
              </a:ext>
            </a:extLst>
          </p:cNvPr>
          <p:cNvSpPr>
            <a:spLocks noGrp="1"/>
          </p:cNvSpPr>
          <p:nvPr>
            <p:ph type="body" sz="quarter" idx="13"/>
          </p:nvPr>
        </p:nvSpPr>
        <p:spPr>
          <a:xfrm>
            <a:off x="3458387" y="808038"/>
            <a:ext cx="5040312" cy="381635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FE59885D-1C96-C346-BC85-ED4413F4F21B}"/>
              </a:ext>
            </a:extLst>
          </p:cNvPr>
          <p:cNvSpPr>
            <a:spLocks noGrp="1"/>
          </p:cNvSpPr>
          <p:nvPr>
            <p:ph type="title" hasCustomPrompt="1"/>
          </p:nvPr>
        </p:nvSpPr>
        <p:spPr>
          <a:xfrm>
            <a:off x="431642" y="808038"/>
            <a:ext cx="2946558" cy="3816350"/>
          </a:xfrm>
        </p:spPr>
        <p:txBody>
          <a:bodyPr/>
          <a:lstStyle/>
          <a:p>
            <a:r>
              <a:rPr lang="de-DE" dirty="0"/>
              <a:t>INTRO — TITLE</a:t>
            </a:r>
          </a:p>
        </p:txBody>
      </p:sp>
    </p:spTree>
    <p:extLst>
      <p:ext uri="{BB962C8B-B14F-4D97-AF65-F5344CB8AC3E}">
        <p14:creationId xmlns:p14="http://schemas.microsoft.com/office/powerpoint/2010/main" val="91700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97A4C13-F285-2147-9654-214378935499}"/>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6" name="Titel 1">
            <a:extLst>
              <a:ext uri="{FF2B5EF4-FFF2-40B4-BE49-F238E27FC236}">
                <a16:creationId xmlns:a16="http://schemas.microsoft.com/office/drawing/2014/main" id="{22EF52B4-5282-0F49-A9B7-CF56DA91064D}"/>
              </a:ext>
            </a:extLst>
          </p:cNvPr>
          <p:cNvSpPr>
            <a:spLocks noGrp="1"/>
          </p:cNvSpPr>
          <p:nvPr>
            <p:ph type="title" hasCustomPrompt="1"/>
          </p:nvPr>
        </p:nvSpPr>
        <p:spPr>
          <a:xfrm>
            <a:off x="431642" y="420688"/>
            <a:ext cx="8280714" cy="707151"/>
          </a:xfrm>
        </p:spPr>
        <p:txBody>
          <a:bodyPr/>
          <a:lstStyle/>
          <a:p>
            <a:r>
              <a:rPr lang="de-DE" dirty="0"/>
              <a:t>CONTENT</a:t>
            </a:r>
          </a:p>
        </p:txBody>
      </p:sp>
      <p:sp>
        <p:nvSpPr>
          <p:cNvPr id="7" name="Textplatzhalter 6">
            <a:extLst>
              <a:ext uri="{FF2B5EF4-FFF2-40B4-BE49-F238E27FC236}">
                <a16:creationId xmlns:a16="http://schemas.microsoft.com/office/drawing/2014/main" id="{65F0DA63-3748-B14E-8AB4-DB95DA70FD3A}"/>
              </a:ext>
            </a:extLst>
          </p:cNvPr>
          <p:cNvSpPr>
            <a:spLocks noGrp="1"/>
          </p:cNvSpPr>
          <p:nvPr>
            <p:ph type="body" sz="quarter" idx="11"/>
          </p:nvPr>
        </p:nvSpPr>
        <p:spPr>
          <a:xfrm>
            <a:off x="420688" y="808038"/>
            <a:ext cx="8280714" cy="38163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07228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EE4B975-56E5-2E48-A615-565035944AC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1">
            <a:extLst>
              <a:ext uri="{FF2B5EF4-FFF2-40B4-BE49-F238E27FC236}">
                <a16:creationId xmlns:a16="http://schemas.microsoft.com/office/drawing/2014/main" id="{9C9D71F6-6560-344A-82E6-08D7AFED4940}"/>
              </a:ext>
            </a:extLst>
          </p:cNvPr>
          <p:cNvSpPr>
            <a:spLocks noGrp="1"/>
          </p:cNvSpPr>
          <p:nvPr>
            <p:ph type="body" sz="quarter" idx="13" hasCustomPrompt="1"/>
          </p:nvPr>
        </p:nvSpPr>
        <p:spPr>
          <a:xfrm>
            <a:off x="420688" y="818957"/>
            <a:ext cx="8291511" cy="3805431"/>
          </a:xfrm>
          <a:noFill/>
          <a:ln>
            <a:noFill/>
          </a:ln>
        </p:spPr>
        <p:txBody>
          <a:bodyPr>
            <a:noAutofit/>
          </a:bodyPr>
          <a:lstStyle/>
          <a:p>
            <a:r>
              <a:rPr lang="en-GB" sz="1200" b="1" spc="300" dirty="0"/>
              <a:t>TIME	</a:t>
            </a:r>
            <a:r>
              <a:rPr lang="en-GB" sz="1200" spc="300" dirty="0">
                <a:solidFill>
                  <a:srgbClr val="222222"/>
                </a:solidFill>
              </a:rPr>
              <a:t>3 – 4 HOURS</a:t>
            </a:r>
          </a:p>
          <a:p>
            <a:pPr fontAlgn="t"/>
            <a:r>
              <a:rPr lang="en-GB" sz="1100" b="1" dirty="0"/>
              <a:t>5 mins	</a:t>
            </a:r>
            <a:r>
              <a:rPr lang="en-GB" sz="1100" dirty="0"/>
              <a:t>Introduction and objectives for the day</a:t>
            </a:r>
            <a:endParaRPr lang="de-DE" sz="1100" dirty="0"/>
          </a:p>
          <a:p>
            <a:pPr fontAlgn="t"/>
            <a:r>
              <a:rPr lang="en-GB" sz="1100" b="1" dirty="0"/>
              <a:t>20 mins	</a:t>
            </a:r>
            <a:r>
              <a:rPr lang="en-GB" sz="1100" dirty="0"/>
              <a:t>Introduction to Challenge Formulation</a:t>
            </a:r>
            <a:endParaRPr lang="de-DE" sz="1100" dirty="0"/>
          </a:p>
          <a:p>
            <a:pPr fontAlgn="t"/>
            <a:r>
              <a:rPr lang="en-GB" sz="1100" b="1" dirty="0"/>
              <a:t>20 mins	</a:t>
            </a:r>
            <a:r>
              <a:rPr lang="en-GB" sz="1100" dirty="0"/>
              <a:t>Activity: </a:t>
            </a:r>
            <a:r>
              <a:rPr lang="en-US" sz="1100" dirty="0"/>
              <a:t>Introduction and Problem Deep Dive</a:t>
            </a:r>
            <a:endParaRPr lang="en-GB" sz="1100" b="1" dirty="0"/>
          </a:p>
          <a:p>
            <a:pPr fontAlgn="t"/>
            <a:r>
              <a:rPr lang="en-GB" sz="1100" b="1" dirty="0">
                <a:solidFill>
                  <a:schemeClr val="bg1">
                    <a:lumMod val="50000"/>
                  </a:schemeClr>
                </a:solidFill>
              </a:rPr>
              <a:t>5 mins	</a:t>
            </a:r>
            <a:r>
              <a:rPr lang="en-GB" sz="1100" dirty="0">
                <a:solidFill>
                  <a:schemeClr val="bg1">
                    <a:lumMod val="50000"/>
                  </a:schemeClr>
                </a:solidFill>
              </a:rPr>
              <a:t>Break</a:t>
            </a:r>
            <a:r>
              <a:rPr lang="de-DE" sz="1100" b="1" dirty="0">
                <a:solidFill>
                  <a:schemeClr val="bg1">
                    <a:lumMod val="50000"/>
                  </a:schemeClr>
                </a:solidFill>
              </a:rPr>
              <a:t>		</a:t>
            </a:r>
            <a:endParaRPr lang="de-DE" sz="1100" dirty="0">
              <a:solidFill>
                <a:schemeClr val="bg1">
                  <a:lumMod val="50000"/>
                </a:schemeClr>
              </a:solidFill>
            </a:endParaRPr>
          </a:p>
          <a:p>
            <a:pPr fontAlgn="t"/>
            <a:r>
              <a:rPr lang="en-GB" sz="1100" b="1" dirty="0"/>
              <a:t>40 mins</a:t>
            </a:r>
            <a:r>
              <a:rPr lang="de-DE" sz="1100" b="1" dirty="0"/>
              <a:t>	</a:t>
            </a:r>
            <a:r>
              <a:rPr lang="en-GB" sz="1100" dirty="0"/>
              <a:t>Activity: The Five Whys</a:t>
            </a:r>
            <a:endParaRPr lang="de-DE" sz="1100" dirty="0"/>
          </a:p>
          <a:p>
            <a:pPr fontAlgn="t"/>
            <a:r>
              <a:rPr lang="en-GB" sz="1100" b="1" dirty="0">
                <a:solidFill>
                  <a:schemeClr val="bg1">
                    <a:lumMod val="50000"/>
                  </a:schemeClr>
                </a:solidFill>
              </a:rPr>
              <a:t>5 mins</a:t>
            </a:r>
            <a:r>
              <a:rPr lang="de-DE" sz="1100" b="1" dirty="0">
                <a:solidFill>
                  <a:schemeClr val="bg1">
                    <a:lumMod val="50000"/>
                  </a:schemeClr>
                </a:solidFill>
              </a:rPr>
              <a:t>	</a:t>
            </a:r>
            <a:r>
              <a:rPr lang="en-GB" sz="1100" dirty="0">
                <a:solidFill>
                  <a:schemeClr val="bg1">
                    <a:lumMod val="50000"/>
                  </a:schemeClr>
                </a:solidFill>
              </a:rPr>
              <a:t>Break</a:t>
            </a:r>
            <a:endParaRPr lang="de-DE" sz="1100" dirty="0">
              <a:solidFill>
                <a:schemeClr val="bg1">
                  <a:lumMod val="50000"/>
                </a:schemeClr>
              </a:solidFill>
            </a:endParaRPr>
          </a:p>
          <a:p>
            <a:pPr fontAlgn="t"/>
            <a:r>
              <a:rPr lang="en-GB" sz="1100" b="1" dirty="0"/>
              <a:t>30 mins	</a:t>
            </a:r>
            <a:r>
              <a:rPr lang="en-GB" sz="1100" dirty="0"/>
              <a:t>Activity: Creating a Persona and/or Prioritization Matrix</a:t>
            </a:r>
            <a:endParaRPr lang="en-GB" sz="1100" b="1" dirty="0"/>
          </a:p>
          <a:p>
            <a:pPr fontAlgn="t"/>
            <a:r>
              <a:rPr lang="en-GB" sz="1100" b="1" dirty="0"/>
              <a:t>30 mins	</a:t>
            </a:r>
            <a:r>
              <a:rPr lang="en-GB" sz="1100" dirty="0"/>
              <a:t>Activity: Formulation of How Might We Questions </a:t>
            </a:r>
            <a:endParaRPr lang="de-DE" sz="1100" dirty="0"/>
          </a:p>
          <a:p>
            <a:r>
              <a:rPr lang="en-GB" sz="1100" b="1" dirty="0"/>
              <a:t>30 mins	</a:t>
            </a:r>
            <a:r>
              <a:rPr lang="en-GB" sz="1100" dirty="0"/>
              <a:t>Activity: Formulation of Requirements</a:t>
            </a:r>
            <a:endParaRPr lang="de-DE" sz="1100" dirty="0"/>
          </a:p>
          <a:p>
            <a:pPr fontAlgn="t"/>
            <a:r>
              <a:rPr lang="en-GB" sz="1100" b="1" dirty="0"/>
              <a:t>10 mins	</a:t>
            </a:r>
            <a:r>
              <a:rPr lang="en-GB" sz="1100" dirty="0"/>
              <a:t>Debrief and what’s next</a:t>
            </a:r>
          </a:p>
        </p:txBody>
      </p:sp>
      <p:sp>
        <p:nvSpPr>
          <p:cNvPr id="6" name="Titel 1">
            <a:extLst>
              <a:ext uri="{FF2B5EF4-FFF2-40B4-BE49-F238E27FC236}">
                <a16:creationId xmlns:a16="http://schemas.microsoft.com/office/drawing/2014/main" id="{C1903E46-B454-8D4C-8B99-D43F6C621D3D}"/>
              </a:ext>
            </a:extLst>
          </p:cNvPr>
          <p:cNvSpPr>
            <a:spLocks noGrp="1"/>
          </p:cNvSpPr>
          <p:nvPr>
            <p:ph type="title" hasCustomPrompt="1"/>
          </p:nvPr>
        </p:nvSpPr>
        <p:spPr>
          <a:xfrm>
            <a:off x="431642" y="420688"/>
            <a:ext cx="8280714" cy="707151"/>
          </a:xfrm>
        </p:spPr>
        <p:txBody>
          <a:bodyPr/>
          <a:lstStyle/>
          <a:p>
            <a:r>
              <a:rPr lang="de-DE" dirty="0"/>
              <a:t>AGENDA</a:t>
            </a:r>
          </a:p>
        </p:txBody>
      </p:sp>
    </p:spTree>
    <p:extLst>
      <p:ext uri="{BB962C8B-B14F-4D97-AF65-F5344CB8AC3E}">
        <p14:creationId xmlns:p14="http://schemas.microsoft.com/office/powerpoint/2010/main" val="158046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97A4C13-F285-2147-9654-214378935499}"/>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6" name="Titel 1">
            <a:extLst>
              <a:ext uri="{FF2B5EF4-FFF2-40B4-BE49-F238E27FC236}">
                <a16:creationId xmlns:a16="http://schemas.microsoft.com/office/drawing/2014/main" id="{04E0882B-83EF-C942-893B-5ACB9C00421B}"/>
              </a:ext>
            </a:extLst>
          </p:cNvPr>
          <p:cNvSpPr>
            <a:spLocks noGrp="1"/>
          </p:cNvSpPr>
          <p:nvPr>
            <p:ph type="title" hasCustomPrompt="1"/>
          </p:nvPr>
        </p:nvSpPr>
        <p:spPr>
          <a:xfrm>
            <a:off x="431642" y="420688"/>
            <a:ext cx="8280714" cy="707151"/>
          </a:xfrm>
        </p:spPr>
        <p:txBody>
          <a:bodyPr/>
          <a:lstStyle/>
          <a:p>
            <a:r>
              <a:rPr lang="de-DE" dirty="0"/>
              <a:t>CONTENT</a:t>
            </a:r>
          </a:p>
        </p:txBody>
      </p:sp>
      <p:sp>
        <p:nvSpPr>
          <p:cNvPr id="7" name="Textplatzhalter 6">
            <a:extLst>
              <a:ext uri="{FF2B5EF4-FFF2-40B4-BE49-F238E27FC236}">
                <a16:creationId xmlns:a16="http://schemas.microsoft.com/office/drawing/2014/main" id="{DC9633E3-166B-494B-84F2-71E3D022639F}"/>
              </a:ext>
            </a:extLst>
          </p:cNvPr>
          <p:cNvSpPr>
            <a:spLocks noGrp="1"/>
          </p:cNvSpPr>
          <p:nvPr>
            <p:ph type="body" sz="quarter" idx="11"/>
          </p:nvPr>
        </p:nvSpPr>
        <p:spPr>
          <a:xfrm>
            <a:off x="431642" y="808038"/>
            <a:ext cx="8269760" cy="38163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782940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eme Title - 1.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F45E4AF-995A-E74D-87EB-1F7499ABF30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3">
            <a:extLst>
              <a:ext uri="{FF2B5EF4-FFF2-40B4-BE49-F238E27FC236}">
                <a16:creationId xmlns:a16="http://schemas.microsoft.com/office/drawing/2014/main" id="{C0E460B3-EA75-AD40-8635-39780C3F11F0}"/>
              </a:ext>
            </a:extLst>
          </p:cNvPr>
          <p:cNvSpPr>
            <a:spLocks noGrp="1"/>
          </p:cNvSpPr>
          <p:nvPr>
            <p:ph type="title" hasCustomPrompt="1"/>
          </p:nvPr>
        </p:nvSpPr>
        <p:spPr>
          <a:xfrm>
            <a:off x="431642" y="1800000"/>
            <a:ext cx="6087600" cy="2824388"/>
          </a:xfrm>
        </p:spPr>
        <p:txBody>
          <a:bodyPr>
            <a:normAutofit/>
          </a:bodyPr>
          <a:lstStyle>
            <a:lvl1pPr marL="0" marR="0" indent="0" algn="l" defTabSz="914400" rtl="0" eaLnBrk="1" fontAlgn="auto" latinLnBrk="0" hangingPunct="1">
              <a:lnSpc>
                <a:spcPct val="100000"/>
              </a:lnSpc>
              <a:spcBef>
                <a:spcPts val="0"/>
              </a:spcBef>
              <a:spcAft>
                <a:spcPts val="0"/>
              </a:spcAft>
              <a:buClr>
                <a:srgbClr val="000000"/>
              </a:buClr>
              <a:buSzTx/>
              <a:buFont typeface="Arial"/>
              <a:buNone/>
              <a:tabLst/>
              <a:defRPr sz="4000" spc="0">
                <a:solidFill>
                  <a:schemeClr val="tx1"/>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dirty="0"/>
              <a:t>Titel der Rubrik</a:t>
            </a:r>
            <a:br>
              <a:rPr lang="de-DE" dirty="0"/>
            </a:br>
            <a:r>
              <a:rPr lang="de-DE" dirty="0"/>
              <a:t>1. Ebene</a:t>
            </a:r>
          </a:p>
        </p:txBody>
      </p:sp>
      <p:sp>
        <p:nvSpPr>
          <p:cNvPr id="5" name="Textplatzhalter 19">
            <a:extLst>
              <a:ext uri="{FF2B5EF4-FFF2-40B4-BE49-F238E27FC236}">
                <a16:creationId xmlns:a16="http://schemas.microsoft.com/office/drawing/2014/main" id="{0EBEC1E7-D297-9A42-87C4-F7E692083073}"/>
              </a:ext>
            </a:extLst>
          </p:cNvPr>
          <p:cNvSpPr>
            <a:spLocks noGrp="1"/>
          </p:cNvSpPr>
          <p:nvPr>
            <p:ph type="body" sz="quarter" idx="13" hasCustomPrompt="1"/>
          </p:nvPr>
        </p:nvSpPr>
        <p:spPr>
          <a:xfrm>
            <a:off x="426646" y="420688"/>
            <a:ext cx="8280714" cy="698500"/>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2157580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eme Title - 2.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918E2B7-CCB0-7F40-82E4-FE1D1E6BCC85}"/>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0C0C3CE-98CC-A443-8383-75A7DCB35A00}"/>
              </a:ext>
            </a:extLst>
          </p:cNvPr>
          <p:cNvSpPr>
            <a:spLocks noGrp="1"/>
          </p:cNvSpPr>
          <p:nvPr>
            <p:ph type="title" hasCustomPrompt="1"/>
          </p:nvPr>
        </p:nvSpPr>
        <p:spPr>
          <a:xfrm>
            <a:off x="431642" y="1800000"/>
            <a:ext cx="6087600" cy="2824388"/>
          </a:xfrm>
        </p:spPr>
        <p:txBody>
          <a:bodyPr>
            <a:normAutofit/>
          </a:bodyPr>
          <a:lstStyle>
            <a:lvl1pPr>
              <a:defRPr sz="4000" spc="0">
                <a:solidFill>
                  <a:schemeClr val="tx1"/>
                </a:solidFill>
              </a:defRPr>
            </a:lvl1pPr>
          </a:lstStyle>
          <a:p>
            <a:r>
              <a:rPr lang="de-DE" dirty="0"/>
              <a:t>Titel der Rubrik</a:t>
            </a:r>
            <a:br>
              <a:rPr lang="de-DE" dirty="0"/>
            </a:br>
            <a:r>
              <a:rPr lang="de-DE" dirty="0"/>
              <a:t>2. Ebene</a:t>
            </a:r>
          </a:p>
        </p:txBody>
      </p:sp>
      <p:sp>
        <p:nvSpPr>
          <p:cNvPr id="5" name="Textplatzhalter 19">
            <a:extLst>
              <a:ext uri="{FF2B5EF4-FFF2-40B4-BE49-F238E27FC236}">
                <a16:creationId xmlns:a16="http://schemas.microsoft.com/office/drawing/2014/main" id="{61EC3A6E-777B-CD41-9169-B53CBA633400}"/>
              </a:ext>
            </a:extLst>
          </p:cNvPr>
          <p:cNvSpPr>
            <a:spLocks noGrp="1"/>
          </p:cNvSpPr>
          <p:nvPr>
            <p:ph type="body" sz="quarter" idx="13" hasCustomPrompt="1"/>
          </p:nvPr>
        </p:nvSpPr>
        <p:spPr>
          <a:xfrm>
            <a:off x="426646" y="422276"/>
            <a:ext cx="8280714" cy="680812"/>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3357412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Statement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12C6AFE-F236-144D-ACEA-A3734D828AF2}"/>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Google Shape;174;p33">
            <a:extLst>
              <a:ext uri="{FF2B5EF4-FFF2-40B4-BE49-F238E27FC236}">
                <a16:creationId xmlns:a16="http://schemas.microsoft.com/office/drawing/2014/main" id="{3B6E90CB-33E5-AC49-9AA0-1553C8C52475}"/>
              </a:ext>
            </a:extLst>
          </p:cNvPr>
          <p:cNvSpPr txBox="1">
            <a:spLocks noGrp="1"/>
          </p:cNvSpPr>
          <p:nvPr>
            <p:ph type="subTitle" idx="1" hasCustomPrompt="1"/>
          </p:nvPr>
        </p:nvSpPr>
        <p:spPr>
          <a:xfrm>
            <a:off x="1118875" y="808038"/>
            <a:ext cx="7032900" cy="3039162"/>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FFFFFF"/>
              </a:buClr>
              <a:buSzPts val="3000"/>
              <a:buNone/>
              <a:defRPr sz="3000" b="0">
                <a:solidFill>
                  <a:schemeClr val="tx1"/>
                </a:solidFill>
              </a:defRPr>
            </a:lvl1pPr>
            <a:lvl2pPr lvl="1" rtl="0">
              <a:spcBef>
                <a:spcPts val="1600"/>
              </a:spcBef>
              <a:spcAft>
                <a:spcPts val="0"/>
              </a:spcAft>
              <a:buClr>
                <a:srgbClr val="FFFFFF"/>
              </a:buClr>
              <a:buSzPts val="3000"/>
              <a:buNone/>
              <a:defRPr sz="3000" b="1">
                <a:solidFill>
                  <a:srgbClr val="FFFFFF"/>
                </a:solidFill>
              </a:defRPr>
            </a:lvl2pPr>
            <a:lvl3pPr lvl="2" rtl="0">
              <a:spcBef>
                <a:spcPts val="1600"/>
              </a:spcBef>
              <a:spcAft>
                <a:spcPts val="0"/>
              </a:spcAft>
              <a:buClr>
                <a:srgbClr val="FFFFFF"/>
              </a:buClr>
              <a:buSzPts val="3000"/>
              <a:buNone/>
              <a:defRPr sz="3000" b="1">
                <a:solidFill>
                  <a:srgbClr val="FFFFFF"/>
                </a:solidFill>
              </a:defRPr>
            </a:lvl3pPr>
            <a:lvl4pPr lvl="3" rtl="0">
              <a:spcBef>
                <a:spcPts val="1600"/>
              </a:spcBef>
              <a:spcAft>
                <a:spcPts val="0"/>
              </a:spcAft>
              <a:buClr>
                <a:srgbClr val="FFFFFF"/>
              </a:buClr>
              <a:buSzPts val="3000"/>
              <a:buNone/>
              <a:defRPr sz="3000" b="1">
                <a:solidFill>
                  <a:srgbClr val="FFFFFF"/>
                </a:solidFill>
              </a:defRPr>
            </a:lvl4pPr>
            <a:lvl5pPr lvl="4" rtl="0">
              <a:spcBef>
                <a:spcPts val="1600"/>
              </a:spcBef>
              <a:spcAft>
                <a:spcPts val="0"/>
              </a:spcAft>
              <a:buClr>
                <a:srgbClr val="FFFFFF"/>
              </a:buClr>
              <a:buSzPts val="3000"/>
              <a:buNone/>
              <a:defRPr sz="3000" b="1">
                <a:solidFill>
                  <a:srgbClr val="FFFFFF"/>
                </a:solidFill>
              </a:defRPr>
            </a:lvl5pPr>
            <a:lvl6pPr lvl="5" rtl="0">
              <a:spcBef>
                <a:spcPts val="1600"/>
              </a:spcBef>
              <a:spcAft>
                <a:spcPts val="0"/>
              </a:spcAft>
              <a:buClr>
                <a:srgbClr val="FFFFFF"/>
              </a:buClr>
              <a:buSzPts val="3000"/>
              <a:buNone/>
              <a:defRPr sz="3000" b="1">
                <a:solidFill>
                  <a:srgbClr val="FFFFFF"/>
                </a:solidFill>
              </a:defRPr>
            </a:lvl6pPr>
            <a:lvl7pPr lvl="6" rtl="0">
              <a:spcBef>
                <a:spcPts val="1600"/>
              </a:spcBef>
              <a:spcAft>
                <a:spcPts val="0"/>
              </a:spcAft>
              <a:buClr>
                <a:srgbClr val="FFFFFF"/>
              </a:buClr>
              <a:buSzPts val="3000"/>
              <a:buNone/>
              <a:defRPr sz="3000" b="1">
                <a:solidFill>
                  <a:srgbClr val="FFFFFF"/>
                </a:solidFill>
              </a:defRPr>
            </a:lvl7pPr>
            <a:lvl8pPr lvl="7" rtl="0">
              <a:spcBef>
                <a:spcPts val="1600"/>
              </a:spcBef>
              <a:spcAft>
                <a:spcPts val="0"/>
              </a:spcAft>
              <a:buClr>
                <a:srgbClr val="FFFFFF"/>
              </a:buClr>
              <a:buSzPts val="3000"/>
              <a:buNone/>
              <a:defRPr sz="3000" b="1">
                <a:solidFill>
                  <a:srgbClr val="FFFFFF"/>
                </a:solidFill>
              </a:defRPr>
            </a:lvl8pPr>
            <a:lvl9pPr lvl="8" rtl="0">
              <a:spcBef>
                <a:spcPts val="1600"/>
              </a:spcBef>
              <a:spcAft>
                <a:spcPts val="1600"/>
              </a:spcAft>
              <a:buClr>
                <a:srgbClr val="FFFFFF"/>
              </a:buClr>
              <a:buSzPts val="3000"/>
              <a:buNone/>
              <a:defRPr sz="3000" b="1">
                <a:solidFill>
                  <a:srgbClr val="FFFFFF"/>
                </a:solidFill>
              </a:defRPr>
            </a:lvl9pPr>
          </a:lstStyle>
          <a:p>
            <a:r>
              <a:rPr lang="de-DE" dirty="0"/>
              <a:t>Quote / Statement</a:t>
            </a:r>
            <a:endParaRPr dirty="0"/>
          </a:p>
        </p:txBody>
      </p:sp>
      <p:sp>
        <p:nvSpPr>
          <p:cNvPr id="6" name="Textplatzhalter 2">
            <a:extLst>
              <a:ext uri="{FF2B5EF4-FFF2-40B4-BE49-F238E27FC236}">
                <a16:creationId xmlns:a16="http://schemas.microsoft.com/office/drawing/2014/main" id="{0E6D28CC-0B51-FC48-AD57-3E532440EF33}"/>
              </a:ext>
            </a:extLst>
          </p:cNvPr>
          <p:cNvSpPr>
            <a:spLocks noGrp="1"/>
          </p:cNvSpPr>
          <p:nvPr>
            <p:ph type="body" sz="quarter" idx="11" hasCustomPrompt="1"/>
          </p:nvPr>
        </p:nvSpPr>
        <p:spPr>
          <a:xfrm>
            <a:off x="1119188" y="3846513"/>
            <a:ext cx="7032625" cy="519112"/>
          </a:xfrm>
        </p:spPr>
        <p:txBody>
          <a:bodyPr/>
          <a:lstStyle>
            <a:lvl3pPr algn="ctr">
              <a:lnSpc>
                <a:spcPct val="150000"/>
              </a:lnSpc>
              <a:defRPr/>
            </a:lvl3pPr>
          </a:lstStyle>
          <a:p>
            <a:pPr lvl="2"/>
            <a:r>
              <a:rPr lang="de-DE" dirty="0"/>
              <a:t>Dritte Ebene</a:t>
            </a:r>
          </a:p>
        </p:txBody>
      </p:sp>
    </p:spTree>
    <p:extLst>
      <p:ext uri="{BB962C8B-B14F-4D97-AF65-F5344CB8AC3E}">
        <p14:creationId xmlns:p14="http://schemas.microsoft.com/office/powerpoint/2010/main" val="14188273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ctiv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AD0F6BD-6EA3-B948-B467-E7E2AE97AE4F}"/>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25" name="Abgerundetes Rechteck 24">
            <a:extLst>
              <a:ext uri="{FF2B5EF4-FFF2-40B4-BE49-F238E27FC236}">
                <a16:creationId xmlns:a16="http://schemas.microsoft.com/office/drawing/2014/main" id="{A217C12F-1AD8-BC46-AA8A-0CC6CFC990D4}"/>
              </a:ext>
            </a:extLst>
          </p:cNvPr>
          <p:cNvSpPr/>
          <p:nvPr userDrawn="1"/>
        </p:nvSpPr>
        <p:spPr>
          <a:xfrm>
            <a:off x="4601211" y="813849"/>
            <a:ext cx="4110989" cy="491399"/>
          </a:xfrm>
          <a:prstGeom prst="roundRect">
            <a:avLst>
              <a:gd name="adj" fmla="val 276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bgerundetes Rechteck 25">
            <a:extLst>
              <a:ext uri="{FF2B5EF4-FFF2-40B4-BE49-F238E27FC236}">
                <a16:creationId xmlns:a16="http://schemas.microsoft.com/office/drawing/2014/main" id="{B6904CA1-2A5F-544E-94FC-9894C571214A}"/>
              </a:ext>
            </a:extLst>
          </p:cNvPr>
          <p:cNvSpPr/>
          <p:nvPr userDrawn="1"/>
        </p:nvSpPr>
        <p:spPr>
          <a:xfrm>
            <a:off x="417112" y="1373390"/>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extLst>
              <a:ext uri="{FF2B5EF4-FFF2-40B4-BE49-F238E27FC236}">
                <a16:creationId xmlns:a16="http://schemas.microsoft.com/office/drawing/2014/main" id="{2CADB6EA-8A5A-734C-8816-0DED08E00E50}"/>
              </a:ext>
            </a:extLst>
          </p:cNvPr>
          <p:cNvSpPr/>
          <p:nvPr userDrawn="1"/>
        </p:nvSpPr>
        <p:spPr>
          <a:xfrm>
            <a:off x="4601210" y="1373390"/>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extLst>
              <a:ext uri="{FF2B5EF4-FFF2-40B4-BE49-F238E27FC236}">
                <a16:creationId xmlns:a16="http://schemas.microsoft.com/office/drawing/2014/main" id="{2F36DBE8-9BB5-8846-8E86-839A2908F50B}"/>
              </a:ext>
            </a:extLst>
          </p:cNvPr>
          <p:cNvSpPr/>
          <p:nvPr userDrawn="1"/>
        </p:nvSpPr>
        <p:spPr>
          <a:xfrm>
            <a:off x="417112" y="3032959"/>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extLst>
              <a:ext uri="{FF2B5EF4-FFF2-40B4-BE49-F238E27FC236}">
                <a16:creationId xmlns:a16="http://schemas.microsoft.com/office/drawing/2014/main" id="{E11587EC-8007-6F44-8110-63E5DBDB3974}"/>
              </a:ext>
            </a:extLst>
          </p:cNvPr>
          <p:cNvSpPr/>
          <p:nvPr userDrawn="1"/>
        </p:nvSpPr>
        <p:spPr>
          <a:xfrm>
            <a:off x="4601210" y="3032959"/>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extLst>
              <a:ext uri="{FF2B5EF4-FFF2-40B4-BE49-F238E27FC236}">
                <a16:creationId xmlns:a16="http://schemas.microsoft.com/office/drawing/2014/main" id="{E2662034-F5F2-C04F-B800-E510CFFCDBB0}"/>
              </a:ext>
            </a:extLst>
          </p:cNvPr>
          <p:cNvSpPr/>
          <p:nvPr userDrawn="1"/>
        </p:nvSpPr>
        <p:spPr>
          <a:xfrm>
            <a:off x="417112" y="813849"/>
            <a:ext cx="4110989" cy="491399"/>
          </a:xfrm>
          <a:prstGeom prst="roundRect">
            <a:avLst>
              <a:gd name="adj" fmla="val 276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oogle Shape;289;p47">
            <a:extLst>
              <a:ext uri="{FF2B5EF4-FFF2-40B4-BE49-F238E27FC236}">
                <a16:creationId xmlns:a16="http://schemas.microsoft.com/office/drawing/2014/main" id="{8915F70D-5E09-7040-95C6-109008101077}"/>
              </a:ext>
            </a:extLst>
          </p:cNvPr>
          <p:cNvSpPr txBox="1"/>
          <p:nvPr userDrawn="1"/>
        </p:nvSpPr>
        <p:spPr>
          <a:xfrm>
            <a:off x="704000" y="150656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OBJECTIVE</a:t>
            </a:r>
          </a:p>
        </p:txBody>
      </p:sp>
      <p:sp>
        <p:nvSpPr>
          <p:cNvPr id="32" name="Google Shape;290;p47">
            <a:extLst>
              <a:ext uri="{FF2B5EF4-FFF2-40B4-BE49-F238E27FC236}">
                <a16:creationId xmlns:a16="http://schemas.microsoft.com/office/drawing/2014/main" id="{B675E789-08FB-2F4D-90FD-8976EC86162F}"/>
              </a:ext>
            </a:extLst>
          </p:cNvPr>
          <p:cNvSpPr txBox="1"/>
          <p:nvPr userDrawn="1"/>
        </p:nvSpPr>
        <p:spPr>
          <a:xfrm>
            <a:off x="704000"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TIME</a:t>
            </a:r>
          </a:p>
        </p:txBody>
      </p:sp>
      <p:sp>
        <p:nvSpPr>
          <p:cNvPr id="33" name="Google Shape;291;p47">
            <a:extLst>
              <a:ext uri="{FF2B5EF4-FFF2-40B4-BE49-F238E27FC236}">
                <a16:creationId xmlns:a16="http://schemas.microsoft.com/office/drawing/2014/main" id="{FDA36128-ED2B-414D-87C5-109D9C79CC91}"/>
              </a:ext>
            </a:extLst>
          </p:cNvPr>
          <p:cNvSpPr txBox="1"/>
          <p:nvPr userDrawn="1"/>
        </p:nvSpPr>
        <p:spPr>
          <a:xfrm>
            <a:off x="4867674" y="3139576"/>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MATERIALS</a:t>
            </a:r>
          </a:p>
        </p:txBody>
      </p:sp>
      <p:sp>
        <p:nvSpPr>
          <p:cNvPr id="34" name="Google Shape;298;p47">
            <a:extLst>
              <a:ext uri="{FF2B5EF4-FFF2-40B4-BE49-F238E27FC236}">
                <a16:creationId xmlns:a16="http://schemas.microsoft.com/office/drawing/2014/main" id="{CEAE3318-1D25-694B-B468-EFB076D02667}"/>
              </a:ext>
            </a:extLst>
          </p:cNvPr>
          <p:cNvSpPr txBox="1"/>
          <p:nvPr userDrawn="1"/>
        </p:nvSpPr>
        <p:spPr>
          <a:xfrm>
            <a:off x="704000" y="3156054"/>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PEOPLE</a:t>
            </a:r>
          </a:p>
        </p:txBody>
      </p:sp>
      <p:sp>
        <p:nvSpPr>
          <p:cNvPr id="35" name="Google Shape;301;p47">
            <a:extLst>
              <a:ext uri="{FF2B5EF4-FFF2-40B4-BE49-F238E27FC236}">
                <a16:creationId xmlns:a16="http://schemas.microsoft.com/office/drawing/2014/main" id="{17408206-02BA-1B4C-91C7-B8915646E41B}"/>
              </a:ext>
            </a:extLst>
          </p:cNvPr>
          <p:cNvSpPr txBox="1"/>
          <p:nvPr userDrawn="1"/>
        </p:nvSpPr>
        <p:spPr>
          <a:xfrm>
            <a:off x="4867674"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FORMAT</a:t>
            </a:r>
          </a:p>
        </p:txBody>
      </p:sp>
      <p:sp>
        <p:nvSpPr>
          <p:cNvPr id="36" name="Google Shape;304;p47">
            <a:extLst>
              <a:ext uri="{FF2B5EF4-FFF2-40B4-BE49-F238E27FC236}">
                <a16:creationId xmlns:a16="http://schemas.microsoft.com/office/drawing/2014/main" id="{D4ABA7B6-6748-9143-B334-93FBD2C469BD}"/>
              </a:ext>
            </a:extLst>
          </p:cNvPr>
          <p:cNvSpPr txBox="1"/>
          <p:nvPr userDrawn="1"/>
        </p:nvSpPr>
        <p:spPr>
          <a:xfrm>
            <a:off x="4867674" y="1502758"/>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WHEN TO USE</a:t>
            </a:r>
          </a:p>
        </p:txBody>
      </p:sp>
      <p:sp>
        <p:nvSpPr>
          <p:cNvPr id="43" name="Textplatzhalter 3">
            <a:extLst>
              <a:ext uri="{FF2B5EF4-FFF2-40B4-BE49-F238E27FC236}">
                <a16:creationId xmlns:a16="http://schemas.microsoft.com/office/drawing/2014/main" id="{A6F197EC-9DE5-5346-8823-8166773E4CE5}"/>
              </a:ext>
            </a:extLst>
          </p:cNvPr>
          <p:cNvSpPr>
            <a:spLocks noGrp="1"/>
          </p:cNvSpPr>
          <p:nvPr>
            <p:ph type="body" sz="quarter" idx="11"/>
          </p:nvPr>
        </p:nvSpPr>
        <p:spPr>
          <a:xfrm>
            <a:off x="1631473" y="917037"/>
            <a:ext cx="2825069" cy="36671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4" name="Textplatzhalter 3">
            <a:extLst>
              <a:ext uri="{FF2B5EF4-FFF2-40B4-BE49-F238E27FC236}">
                <a16:creationId xmlns:a16="http://schemas.microsoft.com/office/drawing/2014/main" id="{955754F5-C4A2-4A42-BAFE-964AE115145F}"/>
              </a:ext>
            </a:extLst>
          </p:cNvPr>
          <p:cNvSpPr>
            <a:spLocks noGrp="1"/>
          </p:cNvSpPr>
          <p:nvPr>
            <p:ph type="body" sz="quarter" idx="12"/>
          </p:nvPr>
        </p:nvSpPr>
        <p:spPr>
          <a:xfrm>
            <a:off x="1631472" y="1502940"/>
            <a:ext cx="2808000" cy="13680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5" name="Textplatzhalter 3">
            <a:extLst>
              <a:ext uri="{FF2B5EF4-FFF2-40B4-BE49-F238E27FC236}">
                <a16:creationId xmlns:a16="http://schemas.microsoft.com/office/drawing/2014/main" id="{8F4E6D1B-8556-6247-8F6A-C341F2C5D17A}"/>
              </a:ext>
            </a:extLst>
          </p:cNvPr>
          <p:cNvSpPr>
            <a:spLocks noGrp="1"/>
          </p:cNvSpPr>
          <p:nvPr>
            <p:ph type="body" sz="quarter" idx="13"/>
          </p:nvPr>
        </p:nvSpPr>
        <p:spPr>
          <a:xfrm>
            <a:off x="1631472" y="3152611"/>
            <a:ext cx="2808000" cy="136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6" name="Textplatzhalter 3">
            <a:extLst>
              <a:ext uri="{FF2B5EF4-FFF2-40B4-BE49-F238E27FC236}">
                <a16:creationId xmlns:a16="http://schemas.microsoft.com/office/drawing/2014/main" id="{C7434C50-1FE6-4D42-9017-29B1B6A55911}"/>
              </a:ext>
            </a:extLst>
          </p:cNvPr>
          <p:cNvSpPr>
            <a:spLocks noGrp="1"/>
          </p:cNvSpPr>
          <p:nvPr>
            <p:ph type="body" sz="quarter" idx="14"/>
          </p:nvPr>
        </p:nvSpPr>
        <p:spPr>
          <a:xfrm>
            <a:off x="5825682" y="3152611"/>
            <a:ext cx="2808000" cy="136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7" name="Textplatzhalter 3">
            <a:extLst>
              <a:ext uri="{FF2B5EF4-FFF2-40B4-BE49-F238E27FC236}">
                <a16:creationId xmlns:a16="http://schemas.microsoft.com/office/drawing/2014/main" id="{948FB912-3B5A-2B4E-B6B6-DB7F5D4264D2}"/>
              </a:ext>
            </a:extLst>
          </p:cNvPr>
          <p:cNvSpPr>
            <a:spLocks noGrp="1"/>
          </p:cNvSpPr>
          <p:nvPr>
            <p:ph type="body" sz="quarter" idx="15"/>
          </p:nvPr>
        </p:nvSpPr>
        <p:spPr>
          <a:xfrm>
            <a:off x="5825682" y="1502940"/>
            <a:ext cx="2808000" cy="136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8" name="Textplatzhalter 3">
            <a:extLst>
              <a:ext uri="{FF2B5EF4-FFF2-40B4-BE49-F238E27FC236}">
                <a16:creationId xmlns:a16="http://schemas.microsoft.com/office/drawing/2014/main" id="{8F51ECD1-FD44-9347-BE36-2035A867E4FD}"/>
              </a:ext>
            </a:extLst>
          </p:cNvPr>
          <p:cNvSpPr>
            <a:spLocks noGrp="1"/>
          </p:cNvSpPr>
          <p:nvPr>
            <p:ph type="body" sz="quarter" idx="16"/>
          </p:nvPr>
        </p:nvSpPr>
        <p:spPr>
          <a:xfrm>
            <a:off x="5825682" y="917037"/>
            <a:ext cx="2825069" cy="36671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9" name="Titel 1">
            <a:extLst>
              <a:ext uri="{FF2B5EF4-FFF2-40B4-BE49-F238E27FC236}">
                <a16:creationId xmlns:a16="http://schemas.microsoft.com/office/drawing/2014/main" id="{95061248-83D3-B04B-9EA7-5527B706B518}"/>
              </a:ext>
            </a:extLst>
          </p:cNvPr>
          <p:cNvSpPr>
            <a:spLocks noGrp="1"/>
          </p:cNvSpPr>
          <p:nvPr>
            <p:ph type="title" hasCustomPrompt="1"/>
          </p:nvPr>
        </p:nvSpPr>
        <p:spPr>
          <a:xfrm>
            <a:off x="431642" y="420688"/>
            <a:ext cx="8280714" cy="707151"/>
          </a:xfrm>
        </p:spPr>
        <p:txBody>
          <a:bodyPr/>
          <a:lstStyle/>
          <a:p>
            <a:r>
              <a:rPr lang="de-DE" dirty="0"/>
              <a:t>ACTIVITY</a:t>
            </a:r>
          </a:p>
        </p:txBody>
      </p:sp>
      <p:pic>
        <p:nvPicPr>
          <p:cNvPr id="50" name="Grafik 49">
            <a:extLst>
              <a:ext uri="{FF2B5EF4-FFF2-40B4-BE49-F238E27FC236}">
                <a16:creationId xmlns:a16="http://schemas.microsoft.com/office/drawing/2014/main" id="{EB9C0A91-3A7D-7742-8CB4-9854C55CF8EB}"/>
              </a:ext>
            </a:extLst>
          </p:cNvPr>
          <p:cNvPicPr>
            <a:picLocks noChangeAspect="1"/>
          </p:cNvPicPr>
          <p:nvPr userDrawn="1"/>
        </p:nvPicPr>
        <p:blipFill>
          <a:blip r:embed="rId3">
            <a:alphaModFix amt="50000"/>
            <a:extLst>
              <a:ext uri="{96DAC541-7B7A-43D3-8B79-37D633B846F1}">
                <asvg:svgBlip xmlns:asvg="http://schemas.microsoft.com/office/drawing/2016/SVG/main" r:embed="rId4"/>
              </a:ext>
            </a:extLst>
          </a:blip>
          <a:stretch>
            <a:fillRect/>
          </a:stretch>
        </p:blipFill>
        <p:spPr>
          <a:xfrm>
            <a:off x="4736161" y="1580681"/>
            <a:ext cx="141271" cy="141271"/>
          </a:xfrm>
          <a:prstGeom prst="rect">
            <a:avLst/>
          </a:prstGeom>
        </p:spPr>
      </p:pic>
      <p:pic>
        <p:nvPicPr>
          <p:cNvPr id="51" name="Grafik 50">
            <a:extLst>
              <a:ext uri="{FF2B5EF4-FFF2-40B4-BE49-F238E27FC236}">
                <a16:creationId xmlns:a16="http://schemas.microsoft.com/office/drawing/2014/main" id="{5FC0243A-F208-D444-BE5D-2BDE5B1F5045}"/>
              </a:ext>
            </a:extLst>
          </p:cNvPr>
          <p:cNvPicPr>
            <a:picLocks noChangeAspect="1"/>
          </p:cNvPicPr>
          <p:nvPr userDrawn="1"/>
        </p:nvPicPr>
        <p:blipFill>
          <a:blip r:embed="rId5">
            <a:alphaModFix amt="50000"/>
            <a:extLst>
              <a:ext uri="{96DAC541-7B7A-43D3-8B79-37D633B846F1}">
                <asvg:svgBlip xmlns:asvg="http://schemas.microsoft.com/office/drawing/2016/SVG/main" r:embed="rId6"/>
              </a:ext>
            </a:extLst>
          </a:blip>
          <a:stretch>
            <a:fillRect/>
          </a:stretch>
        </p:blipFill>
        <p:spPr>
          <a:xfrm>
            <a:off x="4736161" y="974278"/>
            <a:ext cx="141271" cy="141271"/>
          </a:xfrm>
          <a:prstGeom prst="rect">
            <a:avLst/>
          </a:prstGeom>
        </p:spPr>
      </p:pic>
      <p:pic>
        <p:nvPicPr>
          <p:cNvPr id="52" name="Grafik 51">
            <a:extLst>
              <a:ext uri="{FF2B5EF4-FFF2-40B4-BE49-F238E27FC236}">
                <a16:creationId xmlns:a16="http://schemas.microsoft.com/office/drawing/2014/main" id="{AC4CAF7E-78FF-0844-B2CE-3135F47CD67B}"/>
              </a:ext>
            </a:extLst>
          </p:cNvPr>
          <p:cNvPicPr>
            <a:picLocks noChangeAspect="1"/>
          </p:cNvPicPr>
          <p:nvPr userDrawn="1"/>
        </p:nvPicPr>
        <p:blipFill>
          <a:blip r:embed="rId7">
            <a:alphaModFix amt="50000"/>
            <a:extLst>
              <a:ext uri="{96DAC541-7B7A-43D3-8B79-37D633B846F1}">
                <asvg:svgBlip xmlns:asvg="http://schemas.microsoft.com/office/drawing/2016/SVG/main" r:embed="rId8"/>
              </a:ext>
            </a:extLst>
          </a:blip>
          <a:stretch>
            <a:fillRect/>
          </a:stretch>
        </p:blipFill>
        <p:spPr>
          <a:xfrm>
            <a:off x="4736161" y="3215940"/>
            <a:ext cx="141271" cy="141271"/>
          </a:xfrm>
          <a:prstGeom prst="rect">
            <a:avLst/>
          </a:prstGeom>
        </p:spPr>
      </p:pic>
      <p:pic>
        <p:nvPicPr>
          <p:cNvPr id="53" name="Grafik 52">
            <a:extLst>
              <a:ext uri="{FF2B5EF4-FFF2-40B4-BE49-F238E27FC236}">
                <a16:creationId xmlns:a16="http://schemas.microsoft.com/office/drawing/2014/main" id="{56389AD0-BE62-4649-A09D-933C1039A381}"/>
              </a:ext>
            </a:extLst>
          </p:cNvPr>
          <p:cNvPicPr>
            <a:picLocks noChangeAspect="1"/>
          </p:cNvPicPr>
          <p:nvPr userDrawn="1"/>
        </p:nvPicPr>
        <p:blipFill>
          <a:blip r:embed="rId9">
            <a:alphaModFix amt="50000"/>
            <a:extLst>
              <a:ext uri="{96DAC541-7B7A-43D3-8B79-37D633B846F1}">
                <asvg:svgBlip xmlns:asvg="http://schemas.microsoft.com/office/drawing/2016/SVG/main" r:embed="rId10"/>
              </a:ext>
            </a:extLst>
          </a:blip>
          <a:stretch>
            <a:fillRect/>
          </a:stretch>
        </p:blipFill>
        <p:spPr>
          <a:xfrm>
            <a:off x="549717" y="1580682"/>
            <a:ext cx="141271" cy="141271"/>
          </a:xfrm>
          <a:prstGeom prst="rect">
            <a:avLst/>
          </a:prstGeom>
        </p:spPr>
      </p:pic>
      <p:pic>
        <p:nvPicPr>
          <p:cNvPr id="54" name="Grafik 53">
            <a:extLst>
              <a:ext uri="{FF2B5EF4-FFF2-40B4-BE49-F238E27FC236}">
                <a16:creationId xmlns:a16="http://schemas.microsoft.com/office/drawing/2014/main" id="{DA73A047-C7D1-954B-97C7-00672FEA4D48}"/>
              </a:ext>
            </a:extLst>
          </p:cNvPr>
          <p:cNvPicPr>
            <a:picLocks noChangeAspect="1"/>
          </p:cNvPicPr>
          <p:nvPr userDrawn="1"/>
        </p:nvPicPr>
        <p:blipFill>
          <a:blip r:embed="rId11">
            <a:alphaModFix amt="50000"/>
            <a:extLst>
              <a:ext uri="{96DAC541-7B7A-43D3-8B79-37D633B846F1}">
                <asvg:svgBlip xmlns:asvg="http://schemas.microsoft.com/office/drawing/2016/SVG/main" r:embed="rId12"/>
              </a:ext>
            </a:extLst>
          </a:blip>
          <a:stretch>
            <a:fillRect/>
          </a:stretch>
        </p:blipFill>
        <p:spPr>
          <a:xfrm>
            <a:off x="549717" y="3233858"/>
            <a:ext cx="141271" cy="141271"/>
          </a:xfrm>
          <a:prstGeom prst="rect">
            <a:avLst/>
          </a:prstGeom>
        </p:spPr>
      </p:pic>
      <p:pic>
        <p:nvPicPr>
          <p:cNvPr id="55" name="Grafik 54">
            <a:extLst>
              <a:ext uri="{FF2B5EF4-FFF2-40B4-BE49-F238E27FC236}">
                <a16:creationId xmlns:a16="http://schemas.microsoft.com/office/drawing/2014/main" id="{E0103ED9-F96C-5E4C-9A7B-9AEDE194646F}"/>
              </a:ext>
            </a:extLst>
          </p:cNvPr>
          <p:cNvPicPr>
            <a:picLocks noChangeAspect="1"/>
          </p:cNvPicPr>
          <p:nvPr userDrawn="1"/>
        </p:nvPicPr>
        <p:blipFill>
          <a:blip r:embed="rId13">
            <a:alphaModFix amt="50000"/>
            <a:extLst>
              <a:ext uri="{96DAC541-7B7A-43D3-8B79-37D633B846F1}">
                <asvg:svgBlip xmlns:asvg="http://schemas.microsoft.com/office/drawing/2016/SVG/main" r:embed="rId14"/>
              </a:ext>
            </a:extLst>
          </a:blip>
          <a:stretch>
            <a:fillRect/>
          </a:stretch>
        </p:blipFill>
        <p:spPr>
          <a:xfrm>
            <a:off x="549717" y="974278"/>
            <a:ext cx="141271" cy="141271"/>
          </a:xfrm>
          <a:prstGeom prst="rect">
            <a:avLst/>
          </a:prstGeom>
        </p:spPr>
      </p:pic>
    </p:spTree>
    <p:extLst>
      <p:ext uri="{BB962C8B-B14F-4D97-AF65-F5344CB8AC3E}">
        <p14:creationId xmlns:p14="http://schemas.microsoft.com/office/powerpoint/2010/main" val="2509324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Onl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C6B3ED6-E8D5-B744-A6B3-203B801EB9E6}"/>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CDF83964-D49A-BB46-9872-45E93B981EBB}"/>
              </a:ext>
            </a:extLst>
          </p:cNvPr>
          <p:cNvSpPr>
            <a:spLocks noGrp="1"/>
          </p:cNvSpPr>
          <p:nvPr>
            <p:ph type="title" hasCustomPrompt="1"/>
          </p:nvPr>
        </p:nvSpPr>
        <p:spPr>
          <a:xfrm>
            <a:off x="431642" y="420688"/>
            <a:ext cx="8280714" cy="707151"/>
          </a:xfrm>
        </p:spPr>
        <p:txBody>
          <a:bodyPr/>
          <a:lstStyle/>
          <a:p>
            <a:r>
              <a:rPr lang="de-DE" dirty="0"/>
              <a:t>TITLE ONLY</a:t>
            </a:r>
          </a:p>
        </p:txBody>
      </p:sp>
    </p:spTree>
    <p:extLst>
      <p:ext uri="{BB962C8B-B14F-4D97-AF65-F5344CB8AC3E}">
        <p14:creationId xmlns:p14="http://schemas.microsoft.com/office/powerpoint/2010/main" val="2667479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56E69BF-159C-2041-9736-0CB0D5A793D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8151BDE3-1567-3C44-A61B-E2E3D7870034}"/>
              </a:ext>
            </a:extLst>
          </p:cNvPr>
          <p:cNvSpPr>
            <a:spLocks noGrp="1"/>
          </p:cNvSpPr>
          <p:nvPr>
            <p:ph type="body" sz="quarter" idx="13"/>
          </p:nvPr>
        </p:nvSpPr>
        <p:spPr>
          <a:xfrm>
            <a:off x="431485" y="1119188"/>
            <a:ext cx="8280714"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40CD2931-C299-D240-A3DA-76AE0591F831}"/>
              </a:ext>
            </a:extLst>
          </p:cNvPr>
          <p:cNvSpPr>
            <a:spLocks noGrp="1"/>
          </p:cNvSpPr>
          <p:nvPr>
            <p:ph type="title" hasCustomPrompt="1"/>
          </p:nvPr>
        </p:nvSpPr>
        <p:spPr>
          <a:xfrm>
            <a:off x="431642" y="420688"/>
            <a:ext cx="8280714" cy="707151"/>
          </a:xfrm>
        </p:spPr>
        <p:txBody>
          <a:bodyPr/>
          <a:lstStyle/>
          <a:p>
            <a:r>
              <a:rPr lang="de-DE" dirty="0"/>
              <a:t>TITLE + TEXT</a:t>
            </a:r>
          </a:p>
        </p:txBody>
      </p:sp>
    </p:spTree>
    <p:extLst>
      <p:ext uri="{BB962C8B-B14F-4D97-AF65-F5344CB8AC3E}">
        <p14:creationId xmlns:p14="http://schemas.microsoft.com/office/powerpoint/2010/main" val="4232010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Text+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68A5063-D465-7042-B3B9-B5C9D2F5AB5A}"/>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CE67EE7E-6360-B347-8257-18615CBBF36E}"/>
              </a:ext>
            </a:extLst>
          </p:cNvPr>
          <p:cNvSpPr>
            <a:spLocks noGrp="1"/>
          </p:cNvSpPr>
          <p:nvPr>
            <p:ph type="body" sz="quarter" idx="13"/>
          </p:nvPr>
        </p:nvSpPr>
        <p:spPr>
          <a:xfrm>
            <a:off x="431641" y="1119188"/>
            <a:ext cx="4096815"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1">
            <a:extLst>
              <a:ext uri="{FF2B5EF4-FFF2-40B4-BE49-F238E27FC236}">
                <a16:creationId xmlns:a16="http://schemas.microsoft.com/office/drawing/2014/main" id="{A02A9706-A3B0-D14F-82CD-FD9590B50BDA}"/>
              </a:ext>
            </a:extLst>
          </p:cNvPr>
          <p:cNvSpPr>
            <a:spLocks noGrp="1"/>
          </p:cNvSpPr>
          <p:nvPr>
            <p:ph type="title" hasCustomPrompt="1"/>
          </p:nvPr>
        </p:nvSpPr>
        <p:spPr>
          <a:xfrm>
            <a:off x="431642" y="420688"/>
            <a:ext cx="8280714" cy="707151"/>
          </a:xfrm>
        </p:spPr>
        <p:txBody>
          <a:bodyPr/>
          <a:lstStyle/>
          <a:p>
            <a:r>
              <a:rPr lang="de-DE" dirty="0"/>
              <a:t>TITLE + TEXT + TEXT</a:t>
            </a:r>
          </a:p>
        </p:txBody>
      </p:sp>
      <p:sp>
        <p:nvSpPr>
          <p:cNvPr id="7" name="Textplatzhalter 2">
            <a:extLst>
              <a:ext uri="{FF2B5EF4-FFF2-40B4-BE49-F238E27FC236}">
                <a16:creationId xmlns:a16="http://schemas.microsoft.com/office/drawing/2014/main" id="{4AE8FD75-E525-A74A-B0A2-08EAC32165BA}"/>
              </a:ext>
            </a:extLst>
          </p:cNvPr>
          <p:cNvSpPr>
            <a:spLocks noGrp="1"/>
          </p:cNvSpPr>
          <p:nvPr>
            <p:ph type="body" sz="quarter" idx="15"/>
          </p:nvPr>
        </p:nvSpPr>
        <p:spPr>
          <a:xfrm>
            <a:off x="4615545" y="1119188"/>
            <a:ext cx="4096655"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57381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 Text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D2BF3AB-18F5-4440-B06F-B0B5B3F8803C}"/>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Textplatzhalter 2">
            <a:extLst>
              <a:ext uri="{FF2B5EF4-FFF2-40B4-BE49-F238E27FC236}">
                <a16:creationId xmlns:a16="http://schemas.microsoft.com/office/drawing/2014/main" id="{BD8E411C-C5F1-3E40-93E3-B343085BE2D6}"/>
              </a:ext>
            </a:extLst>
          </p:cNvPr>
          <p:cNvSpPr>
            <a:spLocks noGrp="1"/>
          </p:cNvSpPr>
          <p:nvPr>
            <p:ph type="body" sz="quarter" idx="13"/>
          </p:nvPr>
        </p:nvSpPr>
        <p:spPr>
          <a:xfrm>
            <a:off x="431641" y="1119188"/>
            <a:ext cx="4096815"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Bildplatzhalter 3">
            <a:extLst>
              <a:ext uri="{FF2B5EF4-FFF2-40B4-BE49-F238E27FC236}">
                <a16:creationId xmlns:a16="http://schemas.microsoft.com/office/drawing/2014/main" id="{16663CEC-DCA0-294E-9CCF-83B3B5B94213}"/>
              </a:ext>
            </a:extLst>
          </p:cNvPr>
          <p:cNvSpPr>
            <a:spLocks noGrp="1"/>
          </p:cNvSpPr>
          <p:nvPr>
            <p:ph type="pic" sz="quarter" idx="14"/>
          </p:nvPr>
        </p:nvSpPr>
        <p:spPr>
          <a:xfrm>
            <a:off x="4615545" y="1119188"/>
            <a:ext cx="4096655" cy="3505200"/>
          </a:xfrm>
        </p:spPr>
        <p:txBody>
          <a:bodyPr/>
          <a:lstStyle/>
          <a:p>
            <a:endParaRPr lang="de-DE"/>
          </a:p>
        </p:txBody>
      </p:sp>
      <p:sp>
        <p:nvSpPr>
          <p:cNvPr id="7" name="Titel 1">
            <a:extLst>
              <a:ext uri="{FF2B5EF4-FFF2-40B4-BE49-F238E27FC236}">
                <a16:creationId xmlns:a16="http://schemas.microsoft.com/office/drawing/2014/main" id="{ADF4B67B-58C9-AB40-B5F4-7D5C97C275A6}"/>
              </a:ext>
            </a:extLst>
          </p:cNvPr>
          <p:cNvSpPr>
            <a:spLocks noGrp="1"/>
          </p:cNvSpPr>
          <p:nvPr>
            <p:ph type="title" hasCustomPrompt="1"/>
          </p:nvPr>
        </p:nvSpPr>
        <p:spPr>
          <a:xfrm>
            <a:off x="431642" y="420688"/>
            <a:ext cx="8280714" cy="707151"/>
          </a:xfrm>
        </p:spPr>
        <p:txBody>
          <a:bodyPr/>
          <a:lstStyle/>
          <a:p>
            <a:r>
              <a:rPr lang="de-DE" dirty="0"/>
              <a:t>TITLE + TEXT + IMAGE</a:t>
            </a:r>
          </a:p>
        </p:txBody>
      </p:sp>
    </p:spTree>
    <p:extLst>
      <p:ext uri="{BB962C8B-B14F-4D97-AF65-F5344CB8AC3E}">
        <p14:creationId xmlns:p14="http://schemas.microsoft.com/office/powerpoint/2010/main" val="30123353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verview - KP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298550943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verview -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158656345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EE4B975-56E5-2E48-A615-565035944AC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1">
            <a:extLst>
              <a:ext uri="{FF2B5EF4-FFF2-40B4-BE49-F238E27FC236}">
                <a16:creationId xmlns:a16="http://schemas.microsoft.com/office/drawing/2014/main" id="{9C9D71F6-6560-344A-82E6-08D7AFED4940}"/>
              </a:ext>
            </a:extLst>
          </p:cNvPr>
          <p:cNvSpPr>
            <a:spLocks noGrp="1"/>
          </p:cNvSpPr>
          <p:nvPr>
            <p:ph type="body" sz="quarter" idx="13" hasCustomPrompt="1"/>
          </p:nvPr>
        </p:nvSpPr>
        <p:spPr>
          <a:xfrm>
            <a:off x="431642" y="818957"/>
            <a:ext cx="8280557" cy="3805431"/>
          </a:xfrm>
          <a:noFill/>
          <a:ln>
            <a:noFill/>
          </a:ln>
        </p:spPr>
        <p:txBody>
          <a:bodyPr>
            <a:noAutofit/>
          </a:bodyPr>
          <a:lstStyle/>
          <a:p>
            <a:r>
              <a:rPr lang="en-GB" sz="1200" b="1" spc="300" dirty="0"/>
              <a:t>TIME	</a:t>
            </a:r>
            <a:r>
              <a:rPr lang="en-GB" sz="1200" spc="300" dirty="0">
                <a:solidFill>
                  <a:srgbClr val="222222"/>
                </a:solidFill>
              </a:rPr>
              <a:t>3 – 4 HOURS</a:t>
            </a:r>
          </a:p>
          <a:p>
            <a:pPr fontAlgn="t"/>
            <a:r>
              <a:rPr lang="en-GB" sz="1100" b="1" dirty="0"/>
              <a:t>5 mins	</a:t>
            </a:r>
            <a:r>
              <a:rPr lang="en-GB" sz="1100" dirty="0"/>
              <a:t>Introduction and objectives for the day</a:t>
            </a:r>
            <a:endParaRPr lang="de-DE" sz="1100" dirty="0"/>
          </a:p>
          <a:p>
            <a:pPr fontAlgn="t"/>
            <a:r>
              <a:rPr lang="en-GB" sz="1100" b="1" dirty="0"/>
              <a:t>20 mins	</a:t>
            </a:r>
            <a:r>
              <a:rPr lang="en-GB" sz="1100" dirty="0"/>
              <a:t>Introduction to Challenge Formulation</a:t>
            </a:r>
            <a:endParaRPr lang="de-DE" sz="1100" dirty="0"/>
          </a:p>
          <a:p>
            <a:pPr fontAlgn="t"/>
            <a:r>
              <a:rPr lang="en-GB" sz="1100" b="1" dirty="0"/>
              <a:t>20 mins	</a:t>
            </a:r>
            <a:r>
              <a:rPr lang="en-GB" sz="1100" dirty="0"/>
              <a:t>Activity: </a:t>
            </a:r>
            <a:r>
              <a:rPr lang="en-US" sz="1100" dirty="0"/>
              <a:t>Introduction and Problem Deep Dive</a:t>
            </a:r>
            <a:endParaRPr lang="en-GB" sz="1100" b="1" dirty="0"/>
          </a:p>
          <a:p>
            <a:pPr fontAlgn="t"/>
            <a:r>
              <a:rPr lang="en-GB" sz="1100" b="1" dirty="0">
                <a:solidFill>
                  <a:schemeClr val="bg1">
                    <a:lumMod val="50000"/>
                  </a:schemeClr>
                </a:solidFill>
              </a:rPr>
              <a:t>5 mins	</a:t>
            </a:r>
            <a:r>
              <a:rPr lang="en-GB" sz="1100" dirty="0">
                <a:solidFill>
                  <a:schemeClr val="bg1">
                    <a:lumMod val="50000"/>
                  </a:schemeClr>
                </a:solidFill>
              </a:rPr>
              <a:t>Break</a:t>
            </a:r>
            <a:r>
              <a:rPr lang="de-DE" sz="1100" b="1" dirty="0">
                <a:solidFill>
                  <a:schemeClr val="bg1">
                    <a:lumMod val="50000"/>
                  </a:schemeClr>
                </a:solidFill>
              </a:rPr>
              <a:t>		</a:t>
            </a:r>
            <a:endParaRPr lang="de-DE" sz="1100" dirty="0">
              <a:solidFill>
                <a:schemeClr val="bg1">
                  <a:lumMod val="50000"/>
                </a:schemeClr>
              </a:solidFill>
            </a:endParaRPr>
          </a:p>
          <a:p>
            <a:pPr fontAlgn="t"/>
            <a:r>
              <a:rPr lang="en-GB" sz="1100" b="1" dirty="0"/>
              <a:t>40 mins</a:t>
            </a:r>
            <a:r>
              <a:rPr lang="de-DE" sz="1100" b="1" dirty="0"/>
              <a:t>	</a:t>
            </a:r>
            <a:r>
              <a:rPr lang="en-GB" sz="1100" dirty="0"/>
              <a:t>Activity: The Five Whys</a:t>
            </a:r>
            <a:endParaRPr lang="de-DE" sz="1100" dirty="0"/>
          </a:p>
          <a:p>
            <a:pPr fontAlgn="t"/>
            <a:r>
              <a:rPr lang="en-GB" sz="1100" b="1" dirty="0">
                <a:solidFill>
                  <a:schemeClr val="bg1">
                    <a:lumMod val="50000"/>
                  </a:schemeClr>
                </a:solidFill>
              </a:rPr>
              <a:t>5 mins</a:t>
            </a:r>
            <a:r>
              <a:rPr lang="de-DE" sz="1100" b="1" dirty="0">
                <a:solidFill>
                  <a:schemeClr val="bg1">
                    <a:lumMod val="50000"/>
                  </a:schemeClr>
                </a:solidFill>
              </a:rPr>
              <a:t>	</a:t>
            </a:r>
            <a:r>
              <a:rPr lang="en-GB" sz="1100" dirty="0">
                <a:solidFill>
                  <a:schemeClr val="bg1">
                    <a:lumMod val="50000"/>
                  </a:schemeClr>
                </a:solidFill>
              </a:rPr>
              <a:t>Break</a:t>
            </a:r>
            <a:endParaRPr lang="de-DE" sz="1100" dirty="0">
              <a:solidFill>
                <a:schemeClr val="bg1">
                  <a:lumMod val="50000"/>
                </a:schemeClr>
              </a:solidFill>
            </a:endParaRPr>
          </a:p>
          <a:p>
            <a:pPr fontAlgn="t"/>
            <a:r>
              <a:rPr lang="en-GB" sz="1100" b="1" dirty="0"/>
              <a:t>30 mins	</a:t>
            </a:r>
            <a:r>
              <a:rPr lang="en-GB" sz="1100" dirty="0"/>
              <a:t>Activity: Creating a Persona and/or Prioritization Matrix</a:t>
            </a:r>
            <a:endParaRPr lang="en-GB" sz="1100" b="1" dirty="0"/>
          </a:p>
          <a:p>
            <a:pPr fontAlgn="t"/>
            <a:r>
              <a:rPr lang="en-GB" sz="1100" b="1" dirty="0"/>
              <a:t>30 mins	</a:t>
            </a:r>
            <a:r>
              <a:rPr lang="en-GB" sz="1100" dirty="0"/>
              <a:t>Activity: Formulation of How Might We Questions </a:t>
            </a:r>
            <a:endParaRPr lang="de-DE" sz="1100" dirty="0"/>
          </a:p>
          <a:p>
            <a:r>
              <a:rPr lang="en-GB" sz="1100" b="1" dirty="0"/>
              <a:t>30 mins	</a:t>
            </a:r>
            <a:r>
              <a:rPr lang="en-GB" sz="1100" dirty="0"/>
              <a:t>Activity: Formulation of Requirements</a:t>
            </a:r>
            <a:endParaRPr lang="de-DE" sz="1100" dirty="0"/>
          </a:p>
          <a:p>
            <a:pPr fontAlgn="t"/>
            <a:r>
              <a:rPr lang="en-GB" sz="1100" b="1" dirty="0"/>
              <a:t>10 mins	</a:t>
            </a:r>
            <a:r>
              <a:rPr lang="en-GB" sz="1100" dirty="0"/>
              <a:t>Debrief and what’s next</a:t>
            </a:r>
          </a:p>
        </p:txBody>
      </p:sp>
      <p:sp>
        <p:nvSpPr>
          <p:cNvPr id="6" name="Titel 1">
            <a:extLst>
              <a:ext uri="{FF2B5EF4-FFF2-40B4-BE49-F238E27FC236}">
                <a16:creationId xmlns:a16="http://schemas.microsoft.com/office/drawing/2014/main" id="{0F3B6FF0-3B53-AF42-9BB2-19F6E7C750B1}"/>
              </a:ext>
            </a:extLst>
          </p:cNvPr>
          <p:cNvSpPr>
            <a:spLocks noGrp="1"/>
          </p:cNvSpPr>
          <p:nvPr>
            <p:ph type="title" hasCustomPrompt="1"/>
          </p:nvPr>
        </p:nvSpPr>
        <p:spPr>
          <a:xfrm>
            <a:off x="431642" y="420688"/>
            <a:ext cx="8280714" cy="707151"/>
          </a:xfrm>
        </p:spPr>
        <p:txBody>
          <a:bodyPr/>
          <a:lstStyle/>
          <a:p>
            <a:r>
              <a:rPr lang="de-DE" dirty="0"/>
              <a:t>AGENDA</a:t>
            </a:r>
          </a:p>
        </p:txBody>
      </p:sp>
    </p:spTree>
    <p:extLst>
      <p:ext uri="{BB962C8B-B14F-4D97-AF65-F5344CB8AC3E}">
        <p14:creationId xmlns:p14="http://schemas.microsoft.com/office/powerpoint/2010/main" val="9944871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verview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5" name="Bildplatzhalter 4">
            <a:extLst>
              <a:ext uri="{FF2B5EF4-FFF2-40B4-BE49-F238E27FC236}">
                <a16:creationId xmlns:a16="http://schemas.microsoft.com/office/drawing/2014/main" id="{FB1A7455-2387-6B45-8E39-584EA5B76626}"/>
              </a:ext>
            </a:extLst>
          </p:cNvPr>
          <p:cNvSpPr>
            <a:spLocks noGrp="1"/>
          </p:cNvSpPr>
          <p:nvPr>
            <p:ph type="pic" sz="quarter" idx="11" hasCustomPrompt="1"/>
          </p:nvPr>
        </p:nvSpPr>
        <p:spPr>
          <a:xfrm>
            <a:off x="590716" y="1484314"/>
            <a:ext cx="1589088" cy="787400"/>
          </a:xfrm>
        </p:spPr>
        <p:txBody>
          <a:bodyPr/>
          <a:lstStyle/>
          <a:p>
            <a:r>
              <a:rPr lang="de-DE" dirty="0"/>
              <a:t> </a:t>
            </a:r>
          </a:p>
        </p:txBody>
      </p:sp>
      <p:sp>
        <p:nvSpPr>
          <p:cNvPr id="13" name="Bildplatzhalter 4">
            <a:extLst>
              <a:ext uri="{FF2B5EF4-FFF2-40B4-BE49-F238E27FC236}">
                <a16:creationId xmlns:a16="http://schemas.microsoft.com/office/drawing/2014/main" id="{15D45D2F-0EEB-E243-88E1-5F008EF0F955}"/>
              </a:ext>
            </a:extLst>
          </p:cNvPr>
          <p:cNvSpPr>
            <a:spLocks noGrp="1"/>
          </p:cNvSpPr>
          <p:nvPr>
            <p:ph type="pic" sz="quarter" idx="12" hasCustomPrompt="1"/>
          </p:nvPr>
        </p:nvSpPr>
        <p:spPr>
          <a:xfrm>
            <a:off x="2710461" y="1484314"/>
            <a:ext cx="1589088" cy="787400"/>
          </a:xfrm>
        </p:spPr>
        <p:txBody>
          <a:bodyPr/>
          <a:lstStyle/>
          <a:p>
            <a:r>
              <a:rPr lang="de-DE" dirty="0"/>
              <a:t> </a:t>
            </a:r>
          </a:p>
        </p:txBody>
      </p:sp>
      <p:sp>
        <p:nvSpPr>
          <p:cNvPr id="14" name="Bildplatzhalter 4">
            <a:extLst>
              <a:ext uri="{FF2B5EF4-FFF2-40B4-BE49-F238E27FC236}">
                <a16:creationId xmlns:a16="http://schemas.microsoft.com/office/drawing/2014/main" id="{B30CB76F-89AF-EE44-9676-0F779030F4B3}"/>
              </a:ext>
            </a:extLst>
          </p:cNvPr>
          <p:cNvSpPr>
            <a:spLocks noGrp="1"/>
          </p:cNvSpPr>
          <p:nvPr>
            <p:ph type="pic" sz="quarter" idx="13" hasCustomPrompt="1"/>
          </p:nvPr>
        </p:nvSpPr>
        <p:spPr>
          <a:xfrm>
            <a:off x="4848019" y="1484314"/>
            <a:ext cx="1589088" cy="787400"/>
          </a:xfrm>
        </p:spPr>
        <p:txBody>
          <a:bodyPr/>
          <a:lstStyle/>
          <a:p>
            <a:r>
              <a:rPr lang="de-DE" dirty="0"/>
              <a:t> </a:t>
            </a:r>
          </a:p>
        </p:txBody>
      </p:sp>
      <p:sp>
        <p:nvSpPr>
          <p:cNvPr id="15" name="Bildplatzhalter 4">
            <a:extLst>
              <a:ext uri="{FF2B5EF4-FFF2-40B4-BE49-F238E27FC236}">
                <a16:creationId xmlns:a16="http://schemas.microsoft.com/office/drawing/2014/main" id="{CFE63507-0031-3C40-B1CE-C9114ED87E95}"/>
              </a:ext>
            </a:extLst>
          </p:cNvPr>
          <p:cNvSpPr>
            <a:spLocks noGrp="1"/>
          </p:cNvSpPr>
          <p:nvPr>
            <p:ph type="pic" sz="quarter" idx="14" hasCustomPrompt="1"/>
          </p:nvPr>
        </p:nvSpPr>
        <p:spPr>
          <a:xfrm>
            <a:off x="6955889" y="1484314"/>
            <a:ext cx="1589088" cy="787400"/>
          </a:xfrm>
        </p:spPr>
        <p:txBody>
          <a:bodyPr/>
          <a:lstStyle/>
          <a:p>
            <a:r>
              <a:rPr lang="de-DE" dirty="0"/>
              <a:t> </a:t>
            </a:r>
          </a:p>
        </p:txBody>
      </p:sp>
    </p:spTree>
    <p:extLst>
      <p:ext uri="{BB962C8B-B14F-4D97-AF65-F5344CB8AC3E}">
        <p14:creationId xmlns:p14="http://schemas.microsoft.com/office/powerpoint/2010/main" val="115944206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nvas - 2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(2X)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8" y="808038"/>
            <a:ext cx="4132476" cy="3816350"/>
          </a:xfrm>
          <a:prstGeom prst="roundRect">
            <a:avLst>
              <a:gd name="adj" fmla="val 4777"/>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59" y="1239520"/>
            <a:ext cx="4015127" cy="33145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596321" y="808038"/>
            <a:ext cx="4115880" cy="3816350"/>
          </a:xfrm>
          <a:prstGeom prst="roundRect">
            <a:avLst>
              <a:gd name="adj" fmla="val 4696"/>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658139" y="1239519"/>
            <a:ext cx="4008500" cy="331455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41239619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nvas - 3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(3X)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5506846" cy="1879954"/>
          </a:xfrm>
          <a:prstGeom prst="roundRect">
            <a:avLst>
              <a:gd name="adj" fmla="val 9911"/>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5407158" cy="138938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3816350"/>
          </a:xfrm>
          <a:prstGeom prst="roundRect">
            <a:avLst>
              <a:gd name="adj" fmla="val 6933"/>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8"/>
            <a:ext cx="2627999" cy="333034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5515157" cy="1877061"/>
          </a:xfrm>
          <a:prstGeom prst="roundRect">
            <a:avLst>
              <a:gd name="adj" fmla="val 10519"/>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5407157" cy="141137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603377935"/>
      </p:ext>
    </p:extLst>
  </p:cSld>
  <p:clrMapOvr>
    <a:masterClrMapping/>
  </p:clrMapOvr>
  <p:extLst>
    <p:ext uri="{DCECCB84-F9BA-43D5-87BE-67443E8EF086}">
      <p15:sldGuideLst xmlns:p15="http://schemas.microsoft.com/office/powerpoint/2012/main">
        <p15:guide id="1" pos="2880">
          <p15:clr>
            <a:srgbClr val="FBAE40"/>
          </p15:clr>
        </p15:guide>
        <p15:guide id="2" orient="horz" pos="171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nvas - 4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(4X)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4124167" cy="1879954"/>
          </a:xfrm>
          <a:prstGeom prst="roundRect">
            <a:avLst>
              <a:gd name="adj" fmla="val 10335"/>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3988109" cy="138938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4599121" y="808038"/>
            <a:ext cx="4115880" cy="1879955"/>
          </a:xfrm>
          <a:prstGeom prst="roundRect">
            <a:avLst>
              <a:gd name="adj" fmla="val 10056"/>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4669655" y="1236919"/>
            <a:ext cx="3994020" cy="139198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4127109" cy="1877061"/>
          </a:xfrm>
          <a:prstGeom prst="roundRect">
            <a:avLst>
              <a:gd name="adj" fmla="val 10046"/>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3988109" cy="141137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Abgerundetes Rechteck 11">
            <a:extLst>
              <a:ext uri="{FF2B5EF4-FFF2-40B4-BE49-F238E27FC236}">
                <a16:creationId xmlns:a16="http://schemas.microsoft.com/office/drawing/2014/main" id="{ABA12B58-30A6-1C43-8D87-EA505F0FFABF}"/>
              </a:ext>
            </a:extLst>
          </p:cNvPr>
          <p:cNvSpPr/>
          <p:nvPr userDrawn="1"/>
        </p:nvSpPr>
        <p:spPr>
          <a:xfrm>
            <a:off x="4596321" y="2747326"/>
            <a:ext cx="4115880" cy="1877062"/>
          </a:xfrm>
          <a:prstGeom prst="roundRect">
            <a:avLst>
              <a:gd name="adj" fmla="val 10814"/>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Text</a:t>
            </a:r>
          </a:p>
        </p:txBody>
      </p:sp>
      <p:sp>
        <p:nvSpPr>
          <p:cNvPr id="15" name="Textplatzhalter 6">
            <a:extLst>
              <a:ext uri="{FF2B5EF4-FFF2-40B4-BE49-F238E27FC236}">
                <a16:creationId xmlns:a16="http://schemas.microsoft.com/office/drawing/2014/main" id="{2FDCE244-9210-FE49-8E00-90F16F297399}"/>
              </a:ext>
            </a:extLst>
          </p:cNvPr>
          <p:cNvSpPr>
            <a:spLocks noGrp="1"/>
          </p:cNvSpPr>
          <p:nvPr>
            <p:ph type="body" sz="quarter" idx="17"/>
          </p:nvPr>
        </p:nvSpPr>
        <p:spPr>
          <a:xfrm>
            <a:off x="4667619" y="3155894"/>
            <a:ext cx="3988109" cy="141137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869531503"/>
      </p:ext>
    </p:extLst>
  </p:cSld>
  <p:clrMapOvr>
    <a:masterClrMapping/>
  </p:clrMapOvr>
  <p:extLst>
    <p:ext uri="{DCECCB84-F9BA-43D5-87BE-67443E8EF086}">
      <p15:sldGuideLst xmlns:p15="http://schemas.microsoft.com/office/powerpoint/2012/main">
        <p15:guide id="1" pos="2880">
          <p15:clr>
            <a:srgbClr val="FBAE40"/>
          </p15:clr>
        </p15:guide>
        <p15:guide id="2" orient="horz" pos="171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nvas - 5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(5X)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3816350"/>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332774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8"/>
            <a:ext cx="2627999" cy="204444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3199842" y="3379786"/>
            <a:ext cx="2736000"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3256517" y="3811268"/>
            <a:ext cx="2627999"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DA6F805C-B173-F041-B15C-8728CA7125CA}"/>
              </a:ext>
            </a:extLst>
          </p:cNvPr>
          <p:cNvSpPr/>
          <p:nvPr userDrawn="1"/>
        </p:nvSpPr>
        <p:spPr>
          <a:xfrm>
            <a:off x="5978554" y="808038"/>
            <a:ext cx="2736000" cy="2512414"/>
          </a:xfrm>
          <a:prstGeom prst="roundRect">
            <a:avLst>
              <a:gd name="adj" fmla="val 6557"/>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Tree>
    <p:extLst>
      <p:ext uri="{BB962C8B-B14F-4D97-AF65-F5344CB8AC3E}">
        <p14:creationId xmlns:p14="http://schemas.microsoft.com/office/powerpoint/2010/main" val="35899204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nvas - 6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(6X)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2512414"/>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204441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3379786"/>
            <a:ext cx="5515157"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811268"/>
            <a:ext cx="5407157"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886714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nvas - 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(7X)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3199842" y="2111601"/>
            <a:ext cx="2736000" cy="2512414"/>
          </a:xfrm>
          <a:prstGeom prst="roundRect">
            <a:avLst>
              <a:gd name="adj" fmla="val 7568"/>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3256516" y="2543083"/>
            <a:ext cx="2628000" cy="204441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60" y="1239520"/>
            <a:ext cx="5407157" cy="75599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111600"/>
            <a:ext cx="2736000" cy="1208852"/>
          </a:xfrm>
          <a:prstGeom prst="roundRect">
            <a:avLst/>
          </a:prstGeom>
          <a:no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819643"/>
            <a:ext cx="5515157"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CE1E5A58-4081-7840-95F7-65FAD7821CD3}"/>
              </a:ext>
            </a:extLst>
          </p:cNvPr>
          <p:cNvSpPr/>
          <p:nvPr userDrawn="1"/>
        </p:nvSpPr>
        <p:spPr>
          <a:xfrm>
            <a:off x="421580" y="2111600"/>
            <a:ext cx="2736000" cy="1208851"/>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E4F45B05-6044-284D-B8CF-A1B6331F8FE7}"/>
              </a:ext>
            </a:extLst>
          </p:cNvPr>
          <p:cNvSpPr>
            <a:spLocks noGrp="1"/>
          </p:cNvSpPr>
          <p:nvPr>
            <p:ph type="body" sz="quarter" idx="19"/>
          </p:nvPr>
        </p:nvSpPr>
        <p:spPr>
          <a:xfrm>
            <a:off x="478254"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Abgerundetes Rechteck 18">
            <a:extLst>
              <a:ext uri="{FF2B5EF4-FFF2-40B4-BE49-F238E27FC236}">
                <a16:creationId xmlns:a16="http://schemas.microsoft.com/office/drawing/2014/main" id="{563CC689-D55B-A946-BEC7-08574561B5BB}"/>
              </a:ext>
            </a:extLst>
          </p:cNvPr>
          <p:cNvSpPr/>
          <p:nvPr userDrawn="1"/>
        </p:nvSpPr>
        <p:spPr>
          <a:xfrm>
            <a:off x="421580" y="3379786"/>
            <a:ext cx="2736000" cy="1244602"/>
          </a:xfrm>
          <a:prstGeom prst="roundRect">
            <a:avLst/>
          </a:prstGeom>
          <a:no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DB546289-D7DC-0248-A859-2D862E3B37D9}"/>
              </a:ext>
            </a:extLst>
          </p:cNvPr>
          <p:cNvSpPr>
            <a:spLocks noGrp="1"/>
          </p:cNvSpPr>
          <p:nvPr>
            <p:ph type="body" sz="quarter" idx="20"/>
          </p:nvPr>
        </p:nvSpPr>
        <p:spPr>
          <a:xfrm>
            <a:off x="478254"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39176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anvas - 8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(8X)</a:t>
            </a: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204441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3" name="Abgerundetes Rechteck 22">
            <a:extLst>
              <a:ext uri="{FF2B5EF4-FFF2-40B4-BE49-F238E27FC236}">
                <a16:creationId xmlns:a16="http://schemas.microsoft.com/office/drawing/2014/main" id="{0B18A247-065C-A845-BAFC-24769D221706}"/>
              </a:ext>
            </a:extLst>
          </p:cNvPr>
          <p:cNvSpPr/>
          <p:nvPr userDrawn="1"/>
        </p:nvSpPr>
        <p:spPr>
          <a:xfrm>
            <a:off x="420688" y="808038"/>
            <a:ext cx="2736000" cy="2512414"/>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Tree>
    <p:extLst>
      <p:ext uri="{BB962C8B-B14F-4D97-AF65-F5344CB8AC3E}">
        <p14:creationId xmlns:p14="http://schemas.microsoft.com/office/powerpoint/2010/main" val="18065211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nvas - 9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(9X)</a:t>
            </a:r>
          </a:p>
        </p:txBody>
      </p:sp>
      <p:sp>
        <p:nvSpPr>
          <p:cNvPr id="5" name="Abgerundetes Rechteck 4">
            <a:extLst>
              <a:ext uri="{FF2B5EF4-FFF2-40B4-BE49-F238E27FC236}">
                <a16:creationId xmlns:a16="http://schemas.microsoft.com/office/drawing/2014/main" id="{358889B4-B2DD-A941-B0B7-8328F3BA30E4}"/>
              </a:ext>
            </a:extLst>
          </p:cNvPr>
          <p:cNvSpPr/>
          <p:nvPr userDrawn="1"/>
        </p:nvSpPr>
        <p:spPr>
          <a:xfrm>
            <a:off x="420686" y="808038"/>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Abgerundetes Rechteck 10">
            <a:extLst>
              <a:ext uri="{FF2B5EF4-FFF2-40B4-BE49-F238E27FC236}">
                <a16:creationId xmlns:a16="http://schemas.microsoft.com/office/drawing/2014/main" id="{2F7B1013-16B9-CF40-880C-717B8F118B90}"/>
              </a:ext>
            </a:extLst>
          </p:cNvPr>
          <p:cNvSpPr/>
          <p:nvPr userDrawn="1"/>
        </p:nvSpPr>
        <p:spPr>
          <a:xfrm>
            <a:off x="420686" y="2096452"/>
            <a:ext cx="2736000" cy="1224000"/>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07A16EE-89E1-FF4F-9B19-4316657286B1}"/>
              </a:ext>
            </a:extLst>
          </p:cNvPr>
          <p:cNvSpPr>
            <a:spLocks noGrp="1"/>
          </p:cNvSpPr>
          <p:nvPr>
            <p:ph type="body" sz="quarter" idx="14"/>
          </p:nvPr>
        </p:nvSpPr>
        <p:spPr>
          <a:xfrm>
            <a:off x="477360"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9.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738027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footer">
  <p:cSld name="Title only, footer">
    <p:spTree>
      <p:nvGrpSpPr>
        <p:cNvPr id="1" name="Shape 45"/>
        <p:cNvGrpSpPr/>
        <p:nvPr/>
      </p:nvGrpSpPr>
      <p:grpSpPr>
        <a:xfrm>
          <a:off x="0" y="0"/>
          <a:ext cx="0" cy="0"/>
          <a:chOff x="0" y="0"/>
          <a:chExt cx="0" cy="0"/>
        </a:xfrm>
      </p:grpSpPr>
      <p:sp>
        <p:nvSpPr>
          <p:cNvPr id="46" name="Google Shape;46;p11"/>
          <p:cNvSpPr txBox="1">
            <a:spLocks noGrp="1"/>
          </p:cNvSpPr>
          <p:nvPr>
            <p:ph type="sldNum" idx="12"/>
          </p:nvPr>
        </p:nvSpPr>
        <p:spPr>
          <a:xfrm>
            <a:off x="8472450" y="4803622"/>
            <a:ext cx="548700" cy="253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
        <p:nvSpPr>
          <p:cNvPr id="50" name="Google Shape;50;p11"/>
          <p:cNvSpPr txBox="1">
            <a:spLocks noGrp="1"/>
          </p:cNvSpPr>
          <p:nvPr>
            <p:ph type="title"/>
          </p:nvPr>
        </p:nvSpPr>
        <p:spPr>
          <a:xfrm>
            <a:off x="259050" y="225975"/>
            <a:ext cx="8300700" cy="4299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4869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eme Title - 1.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F45E4AF-995A-E74D-87EB-1F7499ABF30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3">
            <a:extLst>
              <a:ext uri="{FF2B5EF4-FFF2-40B4-BE49-F238E27FC236}">
                <a16:creationId xmlns:a16="http://schemas.microsoft.com/office/drawing/2014/main" id="{C0E460B3-EA75-AD40-8635-39780C3F11F0}"/>
              </a:ext>
            </a:extLst>
          </p:cNvPr>
          <p:cNvSpPr>
            <a:spLocks noGrp="1"/>
          </p:cNvSpPr>
          <p:nvPr>
            <p:ph type="title" hasCustomPrompt="1"/>
          </p:nvPr>
        </p:nvSpPr>
        <p:spPr>
          <a:xfrm>
            <a:off x="431642" y="1800000"/>
            <a:ext cx="6087600" cy="2824388"/>
          </a:xfrm>
        </p:spPr>
        <p:txBody>
          <a:bodyPr>
            <a:normAutofit/>
          </a:bodyPr>
          <a:lstStyle>
            <a:lvl1pPr marL="0" marR="0" indent="0" algn="l" defTabSz="914400" rtl="0" eaLnBrk="1" fontAlgn="auto" latinLnBrk="0" hangingPunct="1">
              <a:lnSpc>
                <a:spcPct val="100000"/>
              </a:lnSpc>
              <a:spcBef>
                <a:spcPts val="0"/>
              </a:spcBef>
              <a:spcAft>
                <a:spcPts val="0"/>
              </a:spcAft>
              <a:buClr>
                <a:srgbClr val="000000"/>
              </a:buClr>
              <a:buSzTx/>
              <a:buFont typeface="Arial"/>
              <a:buNone/>
              <a:tabLst/>
              <a:defRPr sz="4000" spc="0">
                <a:solidFill>
                  <a:schemeClr val="tx1"/>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dirty="0"/>
              <a:t>Titel der Rubrik</a:t>
            </a:r>
            <a:br>
              <a:rPr lang="de-DE" dirty="0"/>
            </a:br>
            <a:r>
              <a:rPr lang="de-DE" dirty="0"/>
              <a:t>1. Ebene</a:t>
            </a:r>
          </a:p>
        </p:txBody>
      </p:sp>
      <p:sp>
        <p:nvSpPr>
          <p:cNvPr id="5" name="Textplatzhalter 19">
            <a:extLst>
              <a:ext uri="{FF2B5EF4-FFF2-40B4-BE49-F238E27FC236}">
                <a16:creationId xmlns:a16="http://schemas.microsoft.com/office/drawing/2014/main" id="{0EBEC1E7-D297-9A42-87C4-F7E692083073}"/>
              </a:ext>
            </a:extLst>
          </p:cNvPr>
          <p:cNvSpPr>
            <a:spLocks noGrp="1"/>
          </p:cNvSpPr>
          <p:nvPr>
            <p:ph type="body" sz="quarter" idx="13" hasCustomPrompt="1"/>
          </p:nvPr>
        </p:nvSpPr>
        <p:spPr>
          <a:xfrm>
            <a:off x="426646" y="420688"/>
            <a:ext cx="8280714" cy="698500"/>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9157157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4;p3">
            <a:extLst>
              <a:ext uri="{FF2B5EF4-FFF2-40B4-BE49-F238E27FC236}">
                <a16:creationId xmlns:a16="http://schemas.microsoft.com/office/drawing/2014/main" id="{B7BE7D69-A050-F34E-B085-655A8601A8EB}"/>
              </a:ext>
            </a:extLst>
          </p:cNvPr>
          <p:cNvSpPr txBox="1">
            <a:spLocks noGrp="1"/>
          </p:cNvSpPr>
          <p:nvPr>
            <p:ph type="ctrTitle" hasCustomPrompt="1"/>
          </p:nvPr>
        </p:nvSpPr>
        <p:spPr>
          <a:xfrm>
            <a:off x="991906" y="1800000"/>
            <a:ext cx="6087600" cy="2176520"/>
          </a:xfrm>
          <a:prstGeom prst="rect">
            <a:avLst/>
          </a:prstGeom>
        </p:spPr>
        <p:txBody>
          <a:bodyPr spcFirstLastPara="1" wrap="square" lIns="91425" tIns="91425" rIns="91425" bIns="91425" anchor="t" anchorCtr="0">
            <a:noAutofit/>
          </a:bodyPr>
          <a:lstStyle>
            <a:lvl1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sz="4800" spc="0" dirty="0">
                <a:solidFill>
                  <a:schemeClr val="bg1"/>
                </a:solidFill>
              </a:defRPr>
            </a:lvl1pPr>
            <a:lvl2pPr lvl="1" rtl="0">
              <a:spcBef>
                <a:spcPts val="0"/>
              </a:spcBef>
              <a:spcAft>
                <a:spcPts val="0"/>
              </a:spcAft>
              <a:buSzPts val="3800"/>
              <a:buNone/>
              <a:defRPr sz="3800" b="1"/>
            </a:lvl2pPr>
            <a:lvl3pPr lvl="2" rtl="0">
              <a:spcBef>
                <a:spcPts val="0"/>
              </a:spcBef>
              <a:spcAft>
                <a:spcPts val="0"/>
              </a:spcAft>
              <a:buSzPts val="3800"/>
              <a:buNone/>
              <a:defRPr sz="3800" b="1"/>
            </a:lvl3pPr>
            <a:lvl4pPr lvl="3" rtl="0">
              <a:spcBef>
                <a:spcPts val="0"/>
              </a:spcBef>
              <a:spcAft>
                <a:spcPts val="0"/>
              </a:spcAft>
              <a:buSzPts val="3800"/>
              <a:buNone/>
              <a:defRPr sz="3800" b="1"/>
            </a:lvl4pPr>
            <a:lvl5pPr lvl="4" rtl="0">
              <a:spcBef>
                <a:spcPts val="0"/>
              </a:spcBef>
              <a:spcAft>
                <a:spcPts val="0"/>
              </a:spcAft>
              <a:buSzPts val="3800"/>
              <a:buNone/>
              <a:defRPr sz="3800" b="1"/>
            </a:lvl5pPr>
            <a:lvl6pPr lvl="5" rtl="0">
              <a:spcBef>
                <a:spcPts val="0"/>
              </a:spcBef>
              <a:spcAft>
                <a:spcPts val="0"/>
              </a:spcAft>
              <a:buSzPts val="3800"/>
              <a:buNone/>
              <a:defRPr sz="3800" b="1"/>
            </a:lvl6pPr>
            <a:lvl7pPr lvl="6" rtl="0">
              <a:spcBef>
                <a:spcPts val="0"/>
              </a:spcBef>
              <a:spcAft>
                <a:spcPts val="0"/>
              </a:spcAft>
              <a:buSzPts val="3800"/>
              <a:buNone/>
              <a:defRPr sz="3800" b="1"/>
            </a:lvl7pPr>
            <a:lvl8pPr lvl="7" rtl="0">
              <a:spcBef>
                <a:spcPts val="0"/>
              </a:spcBef>
              <a:spcAft>
                <a:spcPts val="0"/>
              </a:spcAft>
              <a:buSzPts val="3800"/>
              <a:buNone/>
              <a:defRPr sz="3800" b="1"/>
            </a:lvl8pPr>
            <a:lvl9pPr lvl="8" rtl="0">
              <a:spcBef>
                <a:spcPts val="0"/>
              </a:spcBef>
              <a:spcAft>
                <a:spcPts val="0"/>
              </a:spcAft>
              <a:buSzPts val="3800"/>
              <a:buNone/>
              <a:defRPr sz="3800" b="1"/>
            </a:lvl9pPr>
          </a:lstStyle>
          <a:p>
            <a: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a:pPr>
            <a:r>
              <a:rPr lang="en-GB" sz="4000" spc="100" dirty="0" err="1"/>
              <a:t>Titel</a:t>
            </a:r>
            <a:r>
              <a:rPr lang="en-GB" sz="4000" spc="100" dirty="0"/>
              <a:t> der Session</a:t>
            </a:r>
            <a:endParaRPr dirty="0"/>
          </a:p>
        </p:txBody>
      </p:sp>
      <p:sp>
        <p:nvSpPr>
          <p:cNvPr id="9" name="Bildplatzhalter 4">
            <a:extLst>
              <a:ext uri="{FF2B5EF4-FFF2-40B4-BE49-F238E27FC236}">
                <a16:creationId xmlns:a16="http://schemas.microsoft.com/office/drawing/2014/main" id="{B0E79E82-9599-B14D-B3FB-C0062208394B}"/>
              </a:ext>
            </a:extLst>
          </p:cNvPr>
          <p:cNvSpPr>
            <a:spLocks noGrp="1"/>
          </p:cNvSpPr>
          <p:nvPr>
            <p:ph type="pic" sz="quarter" idx="11" hasCustomPrompt="1"/>
          </p:nvPr>
        </p:nvSpPr>
        <p:spPr>
          <a:xfrm>
            <a:off x="7889875" y="4332474"/>
            <a:ext cx="822325" cy="292100"/>
          </a:xfrm>
        </p:spPr>
        <p:txBody>
          <a:bodyPr/>
          <a:lstStyle/>
          <a:p>
            <a:r>
              <a:rPr lang="de-DE" dirty="0"/>
              <a:t> </a:t>
            </a:r>
          </a:p>
        </p:txBody>
      </p:sp>
      <p:sp>
        <p:nvSpPr>
          <p:cNvPr id="10" name="Bildplatzhalter 4">
            <a:extLst>
              <a:ext uri="{FF2B5EF4-FFF2-40B4-BE49-F238E27FC236}">
                <a16:creationId xmlns:a16="http://schemas.microsoft.com/office/drawing/2014/main" id="{FC1E5A9D-76F4-A048-BA69-4F62F51BEC3A}"/>
              </a:ext>
            </a:extLst>
          </p:cNvPr>
          <p:cNvSpPr>
            <a:spLocks noGrp="1"/>
          </p:cNvSpPr>
          <p:nvPr>
            <p:ph type="pic" sz="quarter" idx="12" hasCustomPrompt="1"/>
          </p:nvPr>
        </p:nvSpPr>
        <p:spPr>
          <a:xfrm>
            <a:off x="6980128" y="4332474"/>
            <a:ext cx="822325" cy="292100"/>
          </a:xfrm>
        </p:spPr>
        <p:txBody>
          <a:bodyPr/>
          <a:lstStyle/>
          <a:p>
            <a:r>
              <a:rPr lang="de-DE" dirty="0"/>
              <a:t> </a:t>
            </a:r>
          </a:p>
        </p:txBody>
      </p:sp>
      <p:sp>
        <p:nvSpPr>
          <p:cNvPr id="11" name="Bildplatzhalter 4">
            <a:extLst>
              <a:ext uri="{FF2B5EF4-FFF2-40B4-BE49-F238E27FC236}">
                <a16:creationId xmlns:a16="http://schemas.microsoft.com/office/drawing/2014/main" id="{32360ABA-253D-5845-BAA9-26A58E15DF4B}"/>
              </a:ext>
            </a:extLst>
          </p:cNvPr>
          <p:cNvSpPr>
            <a:spLocks noGrp="1"/>
          </p:cNvSpPr>
          <p:nvPr>
            <p:ph type="pic" sz="quarter" idx="13" hasCustomPrompt="1"/>
          </p:nvPr>
        </p:nvSpPr>
        <p:spPr>
          <a:xfrm>
            <a:off x="6070381" y="4332474"/>
            <a:ext cx="822325" cy="292100"/>
          </a:xfrm>
        </p:spPr>
        <p:txBody>
          <a:bodyPr/>
          <a:lstStyle/>
          <a:p>
            <a:r>
              <a:rPr lang="de-DE" dirty="0"/>
              <a:t> </a:t>
            </a:r>
          </a:p>
        </p:txBody>
      </p:sp>
      <p:sp>
        <p:nvSpPr>
          <p:cNvPr id="12" name="Bildplatzhalter 4">
            <a:extLst>
              <a:ext uri="{FF2B5EF4-FFF2-40B4-BE49-F238E27FC236}">
                <a16:creationId xmlns:a16="http://schemas.microsoft.com/office/drawing/2014/main" id="{EAB445C7-199E-4643-AC01-E64B7E0937B9}"/>
              </a:ext>
            </a:extLst>
          </p:cNvPr>
          <p:cNvSpPr>
            <a:spLocks noGrp="1"/>
          </p:cNvSpPr>
          <p:nvPr>
            <p:ph type="pic" sz="quarter" idx="14" hasCustomPrompt="1"/>
          </p:nvPr>
        </p:nvSpPr>
        <p:spPr>
          <a:xfrm>
            <a:off x="5160634" y="4332474"/>
            <a:ext cx="822325" cy="292100"/>
          </a:xfrm>
        </p:spPr>
        <p:txBody>
          <a:bodyPr/>
          <a:lstStyle/>
          <a:p>
            <a:r>
              <a:rPr lang="de-DE" dirty="0"/>
              <a:t> </a:t>
            </a:r>
          </a:p>
        </p:txBody>
      </p:sp>
      <p:sp>
        <p:nvSpPr>
          <p:cNvPr id="13" name="Bildplatzhalter 4">
            <a:extLst>
              <a:ext uri="{FF2B5EF4-FFF2-40B4-BE49-F238E27FC236}">
                <a16:creationId xmlns:a16="http://schemas.microsoft.com/office/drawing/2014/main" id="{0D0126AE-EFE6-1A40-A5D4-9F73E6FA7625}"/>
              </a:ext>
            </a:extLst>
          </p:cNvPr>
          <p:cNvSpPr>
            <a:spLocks noGrp="1"/>
          </p:cNvSpPr>
          <p:nvPr>
            <p:ph type="pic" sz="quarter" idx="15" hasCustomPrompt="1"/>
          </p:nvPr>
        </p:nvSpPr>
        <p:spPr>
          <a:xfrm>
            <a:off x="4250887" y="4332474"/>
            <a:ext cx="822325" cy="292100"/>
          </a:xfrm>
        </p:spPr>
        <p:txBody>
          <a:bodyPr/>
          <a:lstStyle/>
          <a:p>
            <a:r>
              <a:rPr lang="de-DE" dirty="0"/>
              <a:t> </a:t>
            </a:r>
          </a:p>
        </p:txBody>
      </p:sp>
      <p:sp>
        <p:nvSpPr>
          <p:cNvPr id="16" name="Google Shape;575;p68">
            <a:extLst>
              <a:ext uri="{FF2B5EF4-FFF2-40B4-BE49-F238E27FC236}">
                <a16:creationId xmlns:a16="http://schemas.microsoft.com/office/drawing/2014/main" id="{A86DAAA0-27B0-EF41-9774-8448FDF1546D}"/>
              </a:ext>
            </a:extLst>
          </p:cNvPr>
          <p:cNvSpPr txBox="1">
            <a:spLocks/>
          </p:cNvSpPr>
          <p:nvPr userDrawn="1"/>
        </p:nvSpPr>
        <p:spPr>
          <a:xfrm>
            <a:off x="991906" y="1361527"/>
            <a:ext cx="7061198" cy="398268"/>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de-DE" sz="1200" b="0" i="0" u="none" strike="noStrike" cap="none" spc="300" dirty="0" smtClean="0">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600" dirty="0">
                <a:solidFill>
                  <a:schemeClr val="bg1"/>
                </a:solidFill>
              </a:rPr>
              <a:t>KEY TOOL</a:t>
            </a:r>
            <a:endParaRPr lang="en-GB" sz="1600" dirty="0"/>
          </a:p>
        </p:txBody>
      </p:sp>
      <p:pic>
        <p:nvPicPr>
          <p:cNvPr id="3" name="Grafik 2">
            <a:extLst>
              <a:ext uri="{FF2B5EF4-FFF2-40B4-BE49-F238E27FC236}">
                <a16:creationId xmlns:a16="http://schemas.microsoft.com/office/drawing/2014/main" id="{DEBDB739-90CB-0347-9506-662617081AAE}"/>
              </a:ext>
            </a:extLst>
          </p:cNvPr>
          <p:cNvPicPr>
            <a:picLocks noChangeAspect="1"/>
          </p:cNvPicPr>
          <p:nvPr userDrawn="1"/>
        </p:nvPicPr>
        <p:blipFill>
          <a:blip r:embed="rId3"/>
          <a:srcRect/>
          <a:stretch/>
        </p:blipFill>
        <p:spPr>
          <a:xfrm>
            <a:off x="2002633" y="4345174"/>
            <a:ext cx="1143000" cy="292100"/>
          </a:xfrm>
          <a:prstGeom prst="rect">
            <a:avLst/>
          </a:prstGeom>
        </p:spPr>
      </p:pic>
      <p:pic>
        <p:nvPicPr>
          <p:cNvPr id="17" name="Grafik 16">
            <a:extLst>
              <a:ext uri="{FF2B5EF4-FFF2-40B4-BE49-F238E27FC236}">
                <a16:creationId xmlns:a16="http://schemas.microsoft.com/office/drawing/2014/main" id="{2B1E4EAD-C0F0-5A44-ABC8-58465C52840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48815" y="4391055"/>
            <a:ext cx="1139033" cy="233332"/>
          </a:xfrm>
          <a:prstGeom prst="rect">
            <a:avLst/>
          </a:prstGeom>
        </p:spPr>
      </p:pic>
      <p:sp>
        <p:nvSpPr>
          <p:cNvPr id="15" name="Google Shape;211;p38">
            <a:extLst>
              <a:ext uri="{FF2B5EF4-FFF2-40B4-BE49-F238E27FC236}">
                <a16:creationId xmlns:a16="http://schemas.microsoft.com/office/drawing/2014/main" id="{73D1BD64-9C57-8640-821A-C4CEEF543215}"/>
              </a:ext>
            </a:extLst>
          </p:cNvPr>
          <p:cNvSpPr txBox="1"/>
          <p:nvPr userDrawn="1"/>
        </p:nvSpPr>
        <p:spPr>
          <a:xfrm>
            <a:off x="331981" y="328018"/>
            <a:ext cx="1238851"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bg1"/>
                </a:solidFill>
              </a:rPr>
              <a:t>COLLABORATION</a:t>
            </a:r>
          </a:p>
          <a:p>
            <a:pPr marL="0" marR="0" lvl="0" indent="0" algn="l" defTabSz="914400" rtl="0" eaLnBrk="1" fontAlgn="auto" latinLnBrk="0" hangingPunct="1">
              <a:lnSpc>
                <a:spcPts val="1260"/>
              </a:lnSpc>
              <a:spcBef>
                <a:spcPts val="0"/>
              </a:spcBef>
              <a:spcAft>
                <a:spcPts val="0"/>
              </a:spcAft>
              <a:buClr>
                <a:srgbClr val="000000"/>
              </a:buClr>
              <a:buSzTx/>
              <a:buFont typeface="Arial"/>
              <a:buNone/>
              <a:tabLst/>
              <a:defRPr/>
            </a:pPr>
            <a:r>
              <a:rPr lang="en-GB" sz="800" spc="100" dirty="0">
                <a:solidFill>
                  <a:schemeClr val="bg1"/>
                </a:solidFill>
              </a:rPr>
              <a:t>PHASE</a:t>
            </a:r>
          </a:p>
        </p:txBody>
      </p:sp>
      <p:cxnSp>
        <p:nvCxnSpPr>
          <p:cNvPr id="18" name="Gerade Verbindung 17">
            <a:extLst>
              <a:ext uri="{FF2B5EF4-FFF2-40B4-BE49-F238E27FC236}">
                <a16:creationId xmlns:a16="http://schemas.microsoft.com/office/drawing/2014/main" id="{AE398161-B66F-B641-99F8-7966F5622D36}"/>
              </a:ext>
            </a:extLst>
          </p:cNvPr>
          <p:cNvCxnSpPr>
            <a:cxnSpLocks/>
          </p:cNvCxnSpPr>
          <p:nvPr userDrawn="1"/>
        </p:nvCxnSpPr>
        <p:spPr>
          <a:xfrm>
            <a:off x="1638393" y="429399"/>
            <a:ext cx="0" cy="324679"/>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Google Shape;211;p38">
            <a:extLst>
              <a:ext uri="{FF2B5EF4-FFF2-40B4-BE49-F238E27FC236}">
                <a16:creationId xmlns:a16="http://schemas.microsoft.com/office/drawing/2014/main" id="{AE7B86C3-15DC-6F4D-B221-EABF2A0330A2}"/>
              </a:ext>
            </a:extLst>
          </p:cNvPr>
          <p:cNvSpPr txBox="1"/>
          <p:nvPr userDrawn="1"/>
        </p:nvSpPr>
        <p:spPr>
          <a:xfrm>
            <a:off x="1750107" y="328018"/>
            <a:ext cx="4695294"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bg1"/>
                </a:solidFill>
              </a:rPr>
              <a:t>MODULE 4</a:t>
            </a:r>
          </a:p>
          <a:p>
            <a:pPr marL="0" lvl="0" indent="0" algn="l" rtl="0">
              <a:spcBef>
                <a:spcPts val="0"/>
              </a:spcBef>
              <a:spcAft>
                <a:spcPts val="0"/>
              </a:spcAft>
              <a:buNone/>
            </a:pPr>
            <a:r>
              <a:rPr lang="en-GB" sz="1000" dirty="0">
                <a:solidFill>
                  <a:schemeClr val="bg1"/>
                </a:solidFill>
              </a:rPr>
              <a:t>Fitting the </a:t>
            </a:r>
            <a:r>
              <a:rPr lang="en-GB" sz="1000" dirty="0" err="1">
                <a:solidFill>
                  <a:schemeClr val="bg1"/>
                </a:solidFill>
              </a:rPr>
              <a:t>Startup</a:t>
            </a:r>
            <a:r>
              <a:rPr lang="en-GB" sz="1000" dirty="0">
                <a:solidFill>
                  <a:schemeClr val="bg1"/>
                </a:solidFill>
              </a:rPr>
              <a:t> Solution to the Public Problem</a:t>
            </a:r>
          </a:p>
          <a:p>
            <a:pPr marL="0" lvl="0" indent="0" algn="l" rtl="0">
              <a:spcBef>
                <a:spcPts val="0"/>
              </a:spcBef>
              <a:spcAft>
                <a:spcPts val="0"/>
              </a:spcAft>
              <a:buNone/>
            </a:pPr>
            <a:endParaRPr lang="en-GB" sz="1000" dirty="0">
              <a:solidFill>
                <a:schemeClr val="bg1"/>
              </a:solidFill>
            </a:endParaRPr>
          </a:p>
        </p:txBody>
      </p:sp>
    </p:spTree>
    <p:extLst>
      <p:ext uri="{BB962C8B-B14F-4D97-AF65-F5344CB8AC3E}">
        <p14:creationId xmlns:p14="http://schemas.microsoft.com/office/powerpoint/2010/main" val="4258369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F428F7-59F5-AA44-8804-F7E3AD6B0C2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6">
            <a:extLst>
              <a:ext uri="{FF2B5EF4-FFF2-40B4-BE49-F238E27FC236}">
                <a16:creationId xmlns:a16="http://schemas.microsoft.com/office/drawing/2014/main" id="{AA9C79BF-1E14-4247-AB1D-984B28AF52FB}"/>
              </a:ext>
            </a:extLst>
          </p:cNvPr>
          <p:cNvSpPr>
            <a:spLocks noGrp="1"/>
          </p:cNvSpPr>
          <p:nvPr>
            <p:ph type="body" sz="quarter" idx="13"/>
          </p:nvPr>
        </p:nvSpPr>
        <p:spPr>
          <a:xfrm>
            <a:off x="3458387" y="808038"/>
            <a:ext cx="5040312" cy="381635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FE59885D-1C96-C346-BC85-ED4413F4F21B}"/>
              </a:ext>
            </a:extLst>
          </p:cNvPr>
          <p:cNvSpPr>
            <a:spLocks noGrp="1"/>
          </p:cNvSpPr>
          <p:nvPr>
            <p:ph type="title" hasCustomPrompt="1"/>
          </p:nvPr>
        </p:nvSpPr>
        <p:spPr>
          <a:xfrm>
            <a:off x="431642" y="808038"/>
            <a:ext cx="2946558" cy="3816350"/>
          </a:xfrm>
        </p:spPr>
        <p:txBody>
          <a:bodyPr/>
          <a:lstStyle/>
          <a:p>
            <a:r>
              <a:rPr lang="de-DE" dirty="0"/>
              <a:t>INTRO — TITLE</a:t>
            </a:r>
          </a:p>
        </p:txBody>
      </p:sp>
    </p:spTree>
    <p:extLst>
      <p:ext uri="{BB962C8B-B14F-4D97-AF65-F5344CB8AC3E}">
        <p14:creationId xmlns:p14="http://schemas.microsoft.com/office/powerpoint/2010/main" val="20444820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97A4C13-F285-2147-9654-214378935499}"/>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6" name="Titel 1">
            <a:extLst>
              <a:ext uri="{FF2B5EF4-FFF2-40B4-BE49-F238E27FC236}">
                <a16:creationId xmlns:a16="http://schemas.microsoft.com/office/drawing/2014/main" id="{3FA4D243-49EB-C445-94B7-45E3F9D80942}"/>
              </a:ext>
            </a:extLst>
          </p:cNvPr>
          <p:cNvSpPr>
            <a:spLocks noGrp="1"/>
          </p:cNvSpPr>
          <p:nvPr>
            <p:ph type="title" hasCustomPrompt="1"/>
          </p:nvPr>
        </p:nvSpPr>
        <p:spPr>
          <a:xfrm>
            <a:off x="431642" y="420689"/>
            <a:ext cx="8280714" cy="387350"/>
          </a:xfrm>
        </p:spPr>
        <p:txBody>
          <a:bodyPr/>
          <a:lstStyle/>
          <a:p>
            <a:r>
              <a:rPr lang="de-DE" dirty="0"/>
              <a:t>CONTENT</a:t>
            </a:r>
          </a:p>
        </p:txBody>
      </p:sp>
      <p:sp>
        <p:nvSpPr>
          <p:cNvPr id="5" name="Textplatzhalter 6">
            <a:extLst>
              <a:ext uri="{FF2B5EF4-FFF2-40B4-BE49-F238E27FC236}">
                <a16:creationId xmlns:a16="http://schemas.microsoft.com/office/drawing/2014/main" id="{1AF384FE-E014-E24A-AAFC-D23FF3ABE9ED}"/>
              </a:ext>
            </a:extLst>
          </p:cNvPr>
          <p:cNvSpPr>
            <a:spLocks noGrp="1"/>
          </p:cNvSpPr>
          <p:nvPr>
            <p:ph type="body" sz="quarter" idx="11"/>
          </p:nvPr>
        </p:nvSpPr>
        <p:spPr>
          <a:xfrm>
            <a:off x="420688" y="808038"/>
            <a:ext cx="8280714" cy="38163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696116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EE4B975-56E5-2E48-A615-565035944AC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1">
            <a:extLst>
              <a:ext uri="{FF2B5EF4-FFF2-40B4-BE49-F238E27FC236}">
                <a16:creationId xmlns:a16="http://schemas.microsoft.com/office/drawing/2014/main" id="{9C9D71F6-6560-344A-82E6-08D7AFED4940}"/>
              </a:ext>
            </a:extLst>
          </p:cNvPr>
          <p:cNvSpPr>
            <a:spLocks noGrp="1"/>
          </p:cNvSpPr>
          <p:nvPr>
            <p:ph type="body" sz="quarter" idx="13" hasCustomPrompt="1"/>
          </p:nvPr>
        </p:nvSpPr>
        <p:spPr>
          <a:xfrm>
            <a:off x="420688" y="818957"/>
            <a:ext cx="8291511" cy="3805431"/>
          </a:xfrm>
          <a:noFill/>
          <a:ln>
            <a:noFill/>
          </a:ln>
        </p:spPr>
        <p:txBody>
          <a:bodyPr>
            <a:noAutofit/>
          </a:bodyPr>
          <a:lstStyle>
            <a:lvl1pPr>
              <a:defRPr lang="en-GB" dirty="0">
                <a:solidFill>
                  <a:schemeClr val="bg1"/>
                </a:solidFill>
              </a:defRPr>
            </a:lvl1pPr>
          </a:lstStyle>
          <a:p>
            <a:r>
              <a:rPr lang="en-GB" sz="1200" b="1" spc="300" dirty="0"/>
              <a:t>TIME	</a:t>
            </a:r>
            <a:r>
              <a:rPr lang="de-DE" sz="1200" dirty="0"/>
              <a:t>3 – 4 HOURS</a:t>
            </a:r>
            <a:endParaRPr lang="en-GB" sz="1200" spc="300" dirty="0">
              <a:solidFill>
                <a:srgbClr val="222222"/>
              </a:solidFill>
            </a:endParaRPr>
          </a:p>
          <a:p>
            <a:pPr fontAlgn="t"/>
            <a:r>
              <a:rPr lang="en-GB" sz="1100" b="1" dirty="0"/>
              <a:t>5 mins	</a:t>
            </a:r>
            <a:r>
              <a:rPr lang="en-GB" sz="1100" dirty="0"/>
              <a:t>Introduction and objectives for the day</a:t>
            </a:r>
            <a:endParaRPr lang="de-DE" sz="1100" dirty="0"/>
          </a:p>
          <a:p>
            <a:pPr fontAlgn="t"/>
            <a:r>
              <a:rPr lang="en-GB" sz="1100" b="1" dirty="0"/>
              <a:t>20 mins	</a:t>
            </a:r>
            <a:r>
              <a:rPr lang="en-GB" sz="1100" dirty="0"/>
              <a:t>Introduction to Challenge Formulation</a:t>
            </a:r>
            <a:endParaRPr lang="de-DE" sz="1100" dirty="0"/>
          </a:p>
          <a:p>
            <a:pPr fontAlgn="t"/>
            <a:r>
              <a:rPr lang="en-GB" sz="1100" b="1" dirty="0"/>
              <a:t>20 mins	</a:t>
            </a:r>
            <a:r>
              <a:rPr lang="en-GB" sz="1100" dirty="0"/>
              <a:t>Activity: </a:t>
            </a:r>
            <a:r>
              <a:rPr lang="en-US" sz="1100" dirty="0"/>
              <a:t>Introduction and Problem Deep Dive</a:t>
            </a:r>
            <a:endParaRPr lang="en-GB" sz="1100" b="1" dirty="0"/>
          </a:p>
          <a:p>
            <a:pPr fontAlgn="t"/>
            <a:r>
              <a:rPr lang="en-GB" sz="1100" b="1" dirty="0">
                <a:solidFill>
                  <a:schemeClr val="bg1">
                    <a:lumMod val="50000"/>
                  </a:schemeClr>
                </a:solidFill>
              </a:rPr>
              <a:t>5 mins	</a:t>
            </a:r>
            <a:r>
              <a:rPr lang="en-GB" sz="1100" dirty="0">
                <a:solidFill>
                  <a:schemeClr val="bg1">
                    <a:lumMod val="50000"/>
                  </a:schemeClr>
                </a:solidFill>
              </a:rPr>
              <a:t>Break</a:t>
            </a:r>
            <a:r>
              <a:rPr lang="de-DE" sz="1100" b="1" dirty="0">
                <a:solidFill>
                  <a:schemeClr val="bg1">
                    <a:lumMod val="50000"/>
                  </a:schemeClr>
                </a:solidFill>
              </a:rPr>
              <a:t>		</a:t>
            </a:r>
            <a:endParaRPr lang="de-DE" sz="1100" dirty="0">
              <a:solidFill>
                <a:schemeClr val="bg1">
                  <a:lumMod val="50000"/>
                </a:schemeClr>
              </a:solidFill>
            </a:endParaRPr>
          </a:p>
          <a:p>
            <a:pPr fontAlgn="t"/>
            <a:r>
              <a:rPr lang="en-GB" sz="1100" b="1" dirty="0"/>
              <a:t>40 mins</a:t>
            </a:r>
            <a:r>
              <a:rPr lang="de-DE" sz="1100" b="1" dirty="0"/>
              <a:t>	</a:t>
            </a:r>
            <a:r>
              <a:rPr lang="en-GB" sz="1100" dirty="0"/>
              <a:t>Activity: The Five Whys</a:t>
            </a:r>
            <a:endParaRPr lang="de-DE" sz="1100" dirty="0"/>
          </a:p>
          <a:p>
            <a:pPr fontAlgn="t"/>
            <a:r>
              <a:rPr lang="en-GB" sz="1100" b="1" dirty="0">
                <a:solidFill>
                  <a:schemeClr val="bg1">
                    <a:lumMod val="50000"/>
                  </a:schemeClr>
                </a:solidFill>
              </a:rPr>
              <a:t>5 mins</a:t>
            </a:r>
            <a:r>
              <a:rPr lang="de-DE" sz="1100" b="1" dirty="0">
                <a:solidFill>
                  <a:schemeClr val="bg1">
                    <a:lumMod val="50000"/>
                  </a:schemeClr>
                </a:solidFill>
              </a:rPr>
              <a:t>	</a:t>
            </a:r>
            <a:r>
              <a:rPr lang="en-GB" sz="1100" dirty="0">
                <a:solidFill>
                  <a:schemeClr val="bg1">
                    <a:lumMod val="50000"/>
                  </a:schemeClr>
                </a:solidFill>
              </a:rPr>
              <a:t>Break</a:t>
            </a:r>
            <a:endParaRPr lang="de-DE" sz="1100" dirty="0">
              <a:solidFill>
                <a:schemeClr val="bg1">
                  <a:lumMod val="50000"/>
                </a:schemeClr>
              </a:solidFill>
            </a:endParaRPr>
          </a:p>
          <a:p>
            <a:pPr fontAlgn="t"/>
            <a:r>
              <a:rPr lang="en-GB" sz="1100" b="1" dirty="0"/>
              <a:t>30 mins	</a:t>
            </a:r>
            <a:r>
              <a:rPr lang="en-GB" sz="1100" dirty="0"/>
              <a:t>Activity: Creating a Persona and/or Prioritization Matrix</a:t>
            </a:r>
            <a:endParaRPr lang="en-GB" sz="1100" b="1" dirty="0"/>
          </a:p>
          <a:p>
            <a:pPr fontAlgn="t"/>
            <a:r>
              <a:rPr lang="en-GB" sz="1100" b="1" dirty="0"/>
              <a:t>30 mins	</a:t>
            </a:r>
            <a:r>
              <a:rPr lang="en-GB" sz="1100" dirty="0"/>
              <a:t>Activity: Formulation of How Might We Questions </a:t>
            </a:r>
            <a:endParaRPr lang="de-DE" sz="1100" dirty="0"/>
          </a:p>
          <a:p>
            <a:r>
              <a:rPr lang="en-GB" sz="1100" b="1" dirty="0"/>
              <a:t>30 mins	</a:t>
            </a:r>
            <a:r>
              <a:rPr lang="en-GB" sz="1100" dirty="0"/>
              <a:t>Activity: Formulation of Requirements</a:t>
            </a:r>
            <a:endParaRPr lang="de-DE" sz="1100" dirty="0"/>
          </a:p>
          <a:p>
            <a:pPr fontAlgn="t"/>
            <a:r>
              <a:rPr lang="en-GB" sz="1100" b="1" dirty="0"/>
              <a:t>10 mins	</a:t>
            </a:r>
            <a:r>
              <a:rPr lang="en-GB" sz="1100" dirty="0"/>
              <a:t>Debrief and what’s next</a:t>
            </a:r>
          </a:p>
        </p:txBody>
      </p:sp>
      <p:sp>
        <p:nvSpPr>
          <p:cNvPr id="6" name="Titel 1">
            <a:extLst>
              <a:ext uri="{FF2B5EF4-FFF2-40B4-BE49-F238E27FC236}">
                <a16:creationId xmlns:a16="http://schemas.microsoft.com/office/drawing/2014/main" id="{7B61C6C1-E974-1D48-B61B-838209FBBE93}"/>
              </a:ext>
            </a:extLst>
          </p:cNvPr>
          <p:cNvSpPr>
            <a:spLocks noGrp="1"/>
          </p:cNvSpPr>
          <p:nvPr>
            <p:ph type="title" hasCustomPrompt="1"/>
          </p:nvPr>
        </p:nvSpPr>
        <p:spPr>
          <a:xfrm>
            <a:off x="431642" y="420689"/>
            <a:ext cx="8280714" cy="387350"/>
          </a:xfrm>
        </p:spPr>
        <p:txBody>
          <a:bodyPr/>
          <a:lstStyle/>
          <a:p>
            <a:r>
              <a:rPr lang="de-DE" dirty="0"/>
              <a:t>AGENDA</a:t>
            </a:r>
          </a:p>
        </p:txBody>
      </p:sp>
    </p:spTree>
    <p:extLst>
      <p:ext uri="{BB962C8B-B14F-4D97-AF65-F5344CB8AC3E}">
        <p14:creationId xmlns:p14="http://schemas.microsoft.com/office/powerpoint/2010/main" val="5152791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eme Title - 1.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F45E4AF-995A-E74D-87EB-1F7499ABF30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3">
            <a:extLst>
              <a:ext uri="{FF2B5EF4-FFF2-40B4-BE49-F238E27FC236}">
                <a16:creationId xmlns:a16="http://schemas.microsoft.com/office/drawing/2014/main" id="{C0E460B3-EA75-AD40-8635-39780C3F11F0}"/>
              </a:ext>
            </a:extLst>
          </p:cNvPr>
          <p:cNvSpPr>
            <a:spLocks noGrp="1"/>
          </p:cNvSpPr>
          <p:nvPr>
            <p:ph type="title" hasCustomPrompt="1"/>
          </p:nvPr>
        </p:nvSpPr>
        <p:spPr>
          <a:xfrm>
            <a:off x="431642" y="1800000"/>
            <a:ext cx="6087600" cy="2824388"/>
          </a:xfrm>
        </p:spPr>
        <p:txBody>
          <a:bodyPr>
            <a:normAutofit/>
          </a:bodyPr>
          <a:lstStyle>
            <a:lvl1pPr marL="0" marR="0" indent="0" algn="l" defTabSz="914400" rtl="0" eaLnBrk="1" fontAlgn="auto" latinLnBrk="0" hangingPunct="1">
              <a:lnSpc>
                <a:spcPct val="100000"/>
              </a:lnSpc>
              <a:spcBef>
                <a:spcPts val="0"/>
              </a:spcBef>
              <a:spcAft>
                <a:spcPts val="0"/>
              </a:spcAft>
              <a:buClr>
                <a:srgbClr val="000000"/>
              </a:buClr>
              <a:buSzTx/>
              <a:buFont typeface="Arial"/>
              <a:buNone/>
              <a:tabLst/>
              <a:defRPr sz="4000" spc="0">
                <a:solidFill>
                  <a:schemeClr val="bg1"/>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dirty="0"/>
              <a:t>Titel der Rubrik</a:t>
            </a:r>
            <a:br>
              <a:rPr lang="de-DE" dirty="0"/>
            </a:br>
            <a:r>
              <a:rPr lang="de-DE" dirty="0"/>
              <a:t>1. Ebene</a:t>
            </a:r>
          </a:p>
        </p:txBody>
      </p:sp>
      <p:sp>
        <p:nvSpPr>
          <p:cNvPr id="5" name="Textplatzhalter 19">
            <a:extLst>
              <a:ext uri="{FF2B5EF4-FFF2-40B4-BE49-F238E27FC236}">
                <a16:creationId xmlns:a16="http://schemas.microsoft.com/office/drawing/2014/main" id="{0EBEC1E7-D297-9A42-87C4-F7E692083073}"/>
              </a:ext>
            </a:extLst>
          </p:cNvPr>
          <p:cNvSpPr>
            <a:spLocks noGrp="1"/>
          </p:cNvSpPr>
          <p:nvPr>
            <p:ph type="body" sz="quarter" idx="13" hasCustomPrompt="1"/>
          </p:nvPr>
        </p:nvSpPr>
        <p:spPr>
          <a:xfrm>
            <a:off x="426646" y="420688"/>
            <a:ext cx="8280714" cy="698500"/>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38527997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eme Title - 2.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918E2B7-CCB0-7F40-82E4-FE1D1E6BCC85}"/>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0C0C3CE-98CC-A443-8383-75A7DCB35A00}"/>
              </a:ext>
            </a:extLst>
          </p:cNvPr>
          <p:cNvSpPr>
            <a:spLocks noGrp="1"/>
          </p:cNvSpPr>
          <p:nvPr>
            <p:ph type="title" hasCustomPrompt="1"/>
          </p:nvPr>
        </p:nvSpPr>
        <p:spPr>
          <a:xfrm>
            <a:off x="431642" y="1800000"/>
            <a:ext cx="6087600" cy="2824388"/>
          </a:xfrm>
        </p:spPr>
        <p:txBody>
          <a:bodyPr>
            <a:normAutofit/>
          </a:bodyPr>
          <a:lstStyle>
            <a:lvl1pPr>
              <a:defRPr sz="4000" spc="0">
                <a:solidFill>
                  <a:schemeClr val="bg1"/>
                </a:solidFill>
              </a:defRPr>
            </a:lvl1pPr>
          </a:lstStyle>
          <a:p>
            <a:r>
              <a:rPr lang="de-DE" dirty="0"/>
              <a:t>Titel der Rubrik</a:t>
            </a:r>
            <a:br>
              <a:rPr lang="de-DE" dirty="0"/>
            </a:br>
            <a:r>
              <a:rPr lang="de-DE" dirty="0"/>
              <a:t>2. Ebene</a:t>
            </a:r>
          </a:p>
        </p:txBody>
      </p:sp>
      <p:sp>
        <p:nvSpPr>
          <p:cNvPr id="5" name="Textplatzhalter 19">
            <a:extLst>
              <a:ext uri="{FF2B5EF4-FFF2-40B4-BE49-F238E27FC236}">
                <a16:creationId xmlns:a16="http://schemas.microsoft.com/office/drawing/2014/main" id="{61EC3A6E-777B-CD41-9169-B53CBA633400}"/>
              </a:ext>
            </a:extLst>
          </p:cNvPr>
          <p:cNvSpPr>
            <a:spLocks noGrp="1"/>
          </p:cNvSpPr>
          <p:nvPr>
            <p:ph type="body" sz="quarter" idx="13" hasCustomPrompt="1"/>
          </p:nvPr>
        </p:nvSpPr>
        <p:spPr>
          <a:xfrm>
            <a:off x="426646" y="422276"/>
            <a:ext cx="8280714" cy="680812"/>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224343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Statement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12C6AFE-F236-144D-ACEA-A3734D828AF2}"/>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Google Shape;174;p33">
            <a:extLst>
              <a:ext uri="{FF2B5EF4-FFF2-40B4-BE49-F238E27FC236}">
                <a16:creationId xmlns:a16="http://schemas.microsoft.com/office/drawing/2014/main" id="{3B6E90CB-33E5-AC49-9AA0-1553C8C52475}"/>
              </a:ext>
            </a:extLst>
          </p:cNvPr>
          <p:cNvSpPr txBox="1">
            <a:spLocks noGrp="1"/>
          </p:cNvSpPr>
          <p:nvPr>
            <p:ph type="subTitle" idx="1" hasCustomPrompt="1"/>
          </p:nvPr>
        </p:nvSpPr>
        <p:spPr>
          <a:xfrm>
            <a:off x="1118875" y="808038"/>
            <a:ext cx="7032900" cy="3039162"/>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FFFFFF"/>
              </a:buClr>
              <a:buSzPts val="3000"/>
              <a:buNone/>
              <a:defRPr sz="3000" b="0">
                <a:solidFill>
                  <a:schemeClr val="bg1"/>
                </a:solidFill>
              </a:defRPr>
            </a:lvl1pPr>
            <a:lvl2pPr lvl="1" rtl="0">
              <a:spcBef>
                <a:spcPts val="1600"/>
              </a:spcBef>
              <a:spcAft>
                <a:spcPts val="0"/>
              </a:spcAft>
              <a:buClr>
                <a:srgbClr val="FFFFFF"/>
              </a:buClr>
              <a:buSzPts val="3000"/>
              <a:buNone/>
              <a:defRPr sz="3000" b="1">
                <a:solidFill>
                  <a:srgbClr val="FFFFFF"/>
                </a:solidFill>
              </a:defRPr>
            </a:lvl2pPr>
            <a:lvl3pPr lvl="2" rtl="0">
              <a:spcBef>
                <a:spcPts val="1600"/>
              </a:spcBef>
              <a:spcAft>
                <a:spcPts val="0"/>
              </a:spcAft>
              <a:buClr>
                <a:srgbClr val="FFFFFF"/>
              </a:buClr>
              <a:buSzPts val="3000"/>
              <a:buNone/>
              <a:defRPr sz="3000" b="1">
                <a:solidFill>
                  <a:srgbClr val="FFFFFF"/>
                </a:solidFill>
              </a:defRPr>
            </a:lvl3pPr>
            <a:lvl4pPr lvl="3" rtl="0">
              <a:spcBef>
                <a:spcPts val="1600"/>
              </a:spcBef>
              <a:spcAft>
                <a:spcPts val="0"/>
              </a:spcAft>
              <a:buClr>
                <a:srgbClr val="FFFFFF"/>
              </a:buClr>
              <a:buSzPts val="3000"/>
              <a:buNone/>
              <a:defRPr sz="3000" b="1">
                <a:solidFill>
                  <a:srgbClr val="FFFFFF"/>
                </a:solidFill>
              </a:defRPr>
            </a:lvl4pPr>
            <a:lvl5pPr lvl="4" rtl="0">
              <a:spcBef>
                <a:spcPts val="1600"/>
              </a:spcBef>
              <a:spcAft>
                <a:spcPts val="0"/>
              </a:spcAft>
              <a:buClr>
                <a:srgbClr val="FFFFFF"/>
              </a:buClr>
              <a:buSzPts val="3000"/>
              <a:buNone/>
              <a:defRPr sz="3000" b="1">
                <a:solidFill>
                  <a:srgbClr val="FFFFFF"/>
                </a:solidFill>
              </a:defRPr>
            </a:lvl5pPr>
            <a:lvl6pPr lvl="5" rtl="0">
              <a:spcBef>
                <a:spcPts val="1600"/>
              </a:spcBef>
              <a:spcAft>
                <a:spcPts val="0"/>
              </a:spcAft>
              <a:buClr>
                <a:srgbClr val="FFFFFF"/>
              </a:buClr>
              <a:buSzPts val="3000"/>
              <a:buNone/>
              <a:defRPr sz="3000" b="1">
                <a:solidFill>
                  <a:srgbClr val="FFFFFF"/>
                </a:solidFill>
              </a:defRPr>
            </a:lvl6pPr>
            <a:lvl7pPr lvl="6" rtl="0">
              <a:spcBef>
                <a:spcPts val="1600"/>
              </a:spcBef>
              <a:spcAft>
                <a:spcPts val="0"/>
              </a:spcAft>
              <a:buClr>
                <a:srgbClr val="FFFFFF"/>
              </a:buClr>
              <a:buSzPts val="3000"/>
              <a:buNone/>
              <a:defRPr sz="3000" b="1">
                <a:solidFill>
                  <a:srgbClr val="FFFFFF"/>
                </a:solidFill>
              </a:defRPr>
            </a:lvl7pPr>
            <a:lvl8pPr lvl="7" rtl="0">
              <a:spcBef>
                <a:spcPts val="1600"/>
              </a:spcBef>
              <a:spcAft>
                <a:spcPts val="0"/>
              </a:spcAft>
              <a:buClr>
                <a:srgbClr val="FFFFFF"/>
              </a:buClr>
              <a:buSzPts val="3000"/>
              <a:buNone/>
              <a:defRPr sz="3000" b="1">
                <a:solidFill>
                  <a:srgbClr val="FFFFFF"/>
                </a:solidFill>
              </a:defRPr>
            </a:lvl8pPr>
            <a:lvl9pPr lvl="8" rtl="0">
              <a:spcBef>
                <a:spcPts val="1600"/>
              </a:spcBef>
              <a:spcAft>
                <a:spcPts val="1600"/>
              </a:spcAft>
              <a:buClr>
                <a:srgbClr val="FFFFFF"/>
              </a:buClr>
              <a:buSzPts val="3000"/>
              <a:buNone/>
              <a:defRPr sz="3000" b="1">
                <a:solidFill>
                  <a:srgbClr val="FFFFFF"/>
                </a:solidFill>
              </a:defRPr>
            </a:lvl9pPr>
          </a:lstStyle>
          <a:p>
            <a:r>
              <a:rPr lang="de-DE" dirty="0"/>
              <a:t>Quote / Statement</a:t>
            </a:r>
            <a:endParaRPr dirty="0"/>
          </a:p>
        </p:txBody>
      </p:sp>
      <p:sp>
        <p:nvSpPr>
          <p:cNvPr id="6" name="Textplatzhalter 2">
            <a:extLst>
              <a:ext uri="{FF2B5EF4-FFF2-40B4-BE49-F238E27FC236}">
                <a16:creationId xmlns:a16="http://schemas.microsoft.com/office/drawing/2014/main" id="{0E6D28CC-0B51-FC48-AD57-3E532440EF33}"/>
              </a:ext>
            </a:extLst>
          </p:cNvPr>
          <p:cNvSpPr>
            <a:spLocks noGrp="1"/>
          </p:cNvSpPr>
          <p:nvPr>
            <p:ph type="body" sz="quarter" idx="11" hasCustomPrompt="1"/>
          </p:nvPr>
        </p:nvSpPr>
        <p:spPr>
          <a:xfrm>
            <a:off x="1119188" y="3846513"/>
            <a:ext cx="7032625" cy="519112"/>
          </a:xfrm>
        </p:spPr>
        <p:txBody>
          <a:bodyPr/>
          <a:lstStyle>
            <a:lvl3pPr algn="ctr">
              <a:lnSpc>
                <a:spcPct val="150000"/>
              </a:lnSpc>
              <a:defRPr/>
            </a:lvl3pPr>
          </a:lstStyle>
          <a:p>
            <a:pPr lvl="2"/>
            <a:r>
              <a:rPr lang="de-DE" dirty="0"/>
              <a:t>Dritte Ebene</a:t>
            </a:r>
          </a:p>
        </p:txBody>
      </p:sp>
    </p:spTree>
    <p:extLst>
      <p:ext uri="{BB962C8B-B14F-4D97-AF65-F5344CB8AC3E}">
        <p14:creationId xmlns:p14="http://schemas.microsoft.com/office/powerpoint/2010/main" val="9270217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ctiv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AD0F6BD-6EA3-B948-B467-E7E2AE97AE4F}"/>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25" name="Abgerundetes Rechteck 24">
            <a:extLst>
              <a:ext uri="{FF2B5EF4-FFF2-40B4-BE49-F238E27FC236}">
                <a16:creationId xmlns:a16="http://schemas.microsoft.com/office/drawing/2014/main" id="{A217C12F-1AD8-BC46-AA8A-0CC6CFC990D4}"/>
              </a:ext>
            </a:extLst>
          </p:cNvPr>
          <p:cNvSpPr/>
          <p:nvPr userDrawn="1"/>
        </p:nvSpPr>
        <p:spPr>
          <a:xfrm>
            <a:off x="4601211" y="813849"/>
            <a:ext cx="4110989" cy="491399"/>
          </a:xfrm>
          <a:prstGeom prst="roundRect">
            <a:avLst>
              <a:gd name="adj" fmla="val 276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bgerundetes Rechteck 25">
            <a:extLst>
              <a:ext uri="{FF2B5EF4-FFF2-40B4-BE49-F238E27FC236}">
                <a16:creationId xmlns:a16="http://schemas.microsoft.com/office/drawing/2014/main" id="{B6904CA1-2A5F-544E-94FC-9894C571214A}"/>
              </a:ext>
            </a:extLst>
          </p:cNvPr>
          <p:cNvSpPr/>
          <p:nvPr userDrawn="1"/>
        </p:nvSpPr>
        <p:spPr>
          <a:xfrm>
            <a:off x="417112" y="1373390"/>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extLst>
              <a:ext uri="{FF2B5EF4-FFF2-40B4-BE49-F238E27FC236}">
                <a16:creationId xmlns:a16="http://schemas.microsoft.com/office/drawing/2014/main" id="{2CADB6EA-8A5A-734C-8816-0DED08E00E50}"/>
              </a:ext>
            </a:extLst>
          </p:cNvPr>
          <p:cNvSpPr/>
          <p:nvPr userDrawn="1"/>
        </p:nvSpPr>
        <p:spPr>
          <a:xfrm>
            <a:off x="4601210" y="1373390"/>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extLst>
              <a:ext uri="{FF2B5EF4-FFF2-40B4-BE49-F238E27FC236}">
                <a16:creationId xmlns:a16="http://schemas.microsoft.com/office/drawing/2014/main" id="{2F36DBE8-9BB5-8846-8E86-839A2908F50B}"/>
              </a:ext>
            </a:extLst>
          </p:cNvPr>
          <p:cNvSpPr/>
          <p:nvPr userDrawn="1"/>
        </p:nvSpPr>
        <p:spPr>
          <a:xfrm>
            <a:off x="417112" y="3032959"/>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extLst>
              <a:ext uri="{FF2B5EF4-FFF2-40B4-BE49-F238E27FC236}">
                <a16:creationId xmlns:a16="http://schemas.microsoft.com/office/drawing/2014/main" id="{E11587EC-8007-6F44-8110-63E5DBDB3974}"/>
              </a:ext>
            </a:extLst>
          </p:cNvPr>
          <p:cNvSpPr/>
          <p:nvPr userDrawn="1"/>
        </p:nvSpPr>
        <p:spPr>
          <a:xfrm>
            <a:off x="4601210" y="3032959"/>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extLst>
              <a:ext uri="{FF2B5EF4-FFF2-40B4-BE49-F238E27FC236}">
                <a16:creationId xmlns:a16="http://schemas.microsoft.com/office/drawing/2014/main" id="{E2662034-F5F2-C04F-B800-E510CFFCDBB0}"/>
              </a:ext>
            </a:extLst>
          </p:cNvPr>
          <p:cNvSpPr/>
          <p:nvPr userDrawn="1"/>
        </p:nvSpPr>
        <p:spPr>
          <a:xfrm>
            <a:off x="417112" y="813849"/>
            <a:ext cx="4110989" cy="491399"/>
          </a:xfrm>
          <a:prstGeom prst="roundRect">
            <a:avLst>
              <a:gd name="adj" fmla="val 276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oogle Shape;289;p47">
            <a:extLst>
              <a:ext uri="{FF2B5EF4-FFF2-40B4-BE49-F238E27FC236}">
                <a16:creationId xmlns:a16="http://schemas.microsoft.com/office/drawing/2014/main" id="{8915F70D-5E09-7040-95C6-109008101077}"/>
              </a:ext>
            </a:extLst>
          </p:cNvPr>
          <p:cNvSpPr txBox="1"/>
          <p:nvPr userDrawn="1"/>
        </p:nvSpPr>
        <p:spPr>
          <a:xfrm>
            <a:off x="704000" y="150656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OBJECTIVE</a:t>
            </a:r>
          </a:p>
        </p:txBody>
      </p:sp>
      <p:sp>
        <p:nvSpPr>
          <p:cNvPr id="32" name="Google Shape;290;p47">
            <a:extLst>
              <a:ext uri="{FF2B5EF4-FFF2-40B4-BE49-F238E27FC236}">
                <a16:creationId xmlns:a16="http://schemas.microsoft.com/office/drawing/2014/main" id="{B675E789-08FB-2F4D-90FD-8976EC86162F}"/>
              </a:ext>
            </a:extLst>
          </p:cNvPr>
          <p:cNvSpPr txBox="1"/>
          <p:nvPr userDrawn="1"/>
        </p:nvSpPr>
        <p:spPr>
          <a:xfrm>
            <a:off x="704000"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TIME</a:t>
            </a:r>
          </a:p>
        </p:txBody>
      </p:sp>
      <p:sp>
        <p:nvSpPr>
          <p:cNvPr id="33" name="Google Shape;291;p47">
            <a:extLst>
              <a:ext uri="{FF2B5EF4-FFF2-40B4-BE49-F238E27FC236}">
                <a16:creationId xmlns:a16="http://schemas.microsoft.com/office/drawing/2014/main" id="{FDA36128-ED2B-414D-87C5-109D9C79CC91}"/>
              </a:ext>
            </a:extLst>
          </p:cNvPr>
          <p:cNvSpPr txBox="1"/>
          <p:nvPr userDrawn="1"/>
        </p:nvSpPr>
        <p:spPr>
          <a:xfrm>
            <a:off x="4867674" y="3139576"/>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MATERIALS</a:t>
            </a:r>
          </a:p>
        </p:txBody>
      </p:sp>
      <p:sp>
        <p:nvSpPr>
          <p:cNvPr id="34" name="Google Shape;298;p47">
            <a:extLst>
              <a:ext uri="{FF2B5EF4-FFF2-40B4-BE49-F238E27FC236}">
                <a16:creationId xmlns:a16="http://schemas.microsoft.com/office/drawing/2014/main" id="{CEAE3318-1D25-694B-B468-EFB076D02667}"/>
              </a:ext>
            </a:extLst>
          </p:cNvPr>
          <p:cNvSpPr txBox="1"/>
          <p:nvPr userDrawn="1"/>
        </p:nvSpPr>
        <p:spPr>
          <a:xfrm>
            <a:off x="704000" y="3156054"/>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PEOPLE</a:t>
            </a:r>
          </a:p>
        </p:txBody>
      </p:sp>
      <p:sp>
        <p:nvSpPr>
          <p:cNvPr id="35" name="Google Shape;301;p47">
            <a:extLst>
              <a:ext uri="{FF2B5EF4-FFF2-40B4-BE49-F238E27FC236}">
                <a16:creationId xmlns:a16="http://schemas.microsoft.com/office/drawing/2014/main" id="{17408206-02BA-1B4C-91C7-B8915646E41B}"/>
              </a:ext>
            </a:extLst>
          </p:cNvPr>
          <p:cNvSpPr txBox="1"/>
          <p:nvPr userDrawn="1"/>
        </p:nvSpPr>
        <p:spPr>
          <a:xfrm>
            <a:off x="4867674"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FORMAT</a:t>
            </a:r>
          </a:p>
        </p:txBody>
      </p:sp>
      <p:sp>
        <p:nvSpPr>
          <p:cNvPr id="36" name="Google Shape;304;p47">
            <a:extLst>
              <a:ext uri="{FF2B5EF4-FFF2-40B4-BE49-F238E27FC236}">
                <a16:creationId xmlns:a16="http://schemas.microsoft.com/office/drawing/2014/main" id="{D4ABA7B6-6748-9143-B334-93FBD2C469BD}"/>
              </a:ext>
            </a:extLst>
          </p:cNvPr>
          <p:cNvSpPr txBox="1"/>
          <p:nvPr userDrawn="1"/>
        </p:nvSpPr>
        <p:spPr>
          <a:xfrm>
            <a:off x="4867674" y="1502758"/>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WHEN TO USE</a:t>
            </a:r>
          </a:p>
        </p:txBody>
      </p:sp>
      <p:sp>
        <p:nvSpPr>
          <p:cNvPr id="43" name="Textplatzhalter 3">
            <a:extLst>
              <a:ext uri="{FF2B5EF4-FFF2-40B4-BE49-F238E27FC236}">
                <a16:creationId xmlns:a16="http://schemas.microsoft.com/office/drawing/2014/main" id="{A6F197EC-9DE5-5346-8823-8166773E4CE5}"/>
              </a:ext>
            </a:extLst>
          </p:cNvPr>
          <p:cNvSpPr>
            <a:spLocks noGrp="1"/>
          </p:cNvSpPr>
          <p:nvPr>
            <p:ph type="body" sz="quarter" idx="11"/>
          </p:nvPr>
        </p:nvSpPr>
        <p:spPr>
          <a:xfrm>
            <a:off x="1631473" y="917037"/>
            <a:ext cx="2825069" cy="366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4" name="Textplatzhalter 3">
            <a:extLst>
              <a:ext uri="{FF2B5EF4-FFF2-40B4-BE49-F238E27FC236}">
                <a16:creationId xmlns:a16="http://schemas.microsoft.com/office/drawing/2014/main" id="{955754F5-C4A2-4A42-BAFE-964AE115145F}"/>
              </a:ext>
            </a:extLst>
          </p:cNvPr>
          <p:cNvSpPr>
            <a:spLocks noGrp="1"/>
          </p:cNvSpPr>
          <p:nvPr>
            <p:ph type="body" sz="quarter" idx="12"/>
          </p:nvPr>
        </p:nvSpPr>
        <p:spPr>
          <a:xfrm>
            <a:off x="1631472" y="1502940"/>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5" name="Textplatzhalter 3">
            <a:extLst>
              <a:ext uri="{FF2B5EF4-FFF2-40B4-BE49-F238E27FC236}">
                <a16:creationId xmlns:a16="http://schemas.microsoft.com/office/drawing/2014/main" id="{8F4E6D1B-8556-6247-8F6A-C341F2C5D17A}"/>
              </a:ext>
            </a:extLst>
          </p:cNvPr>
          <p:cNvSpPr>
            <a:spLocks noGrp="1"/>
          </p:cNvSpPr>
          <p:nvPr>
            <p:ph type="body" sz="quarter" idx="13"/>
          </p:nvPr>
        </p:nvSpPr>
        <p:spPr>
          <a:xfrm>
            <a:off x="1631472" y="3152611"/>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6" name="Textplatzhalter 3">
            <a:extLst>
              <a:ext uri="{FF2B5EF4-FFF2-40B4-BE49-F238E27FC236}">
                <a16:creationId xmlns:a16="http://schemas.microsoft.com/office/drawing/2014/main" id="{C7434C50-1FE6-4D42-9017-29B1B6A55911}"/>
              </a:ext>
            </a:extLst>
          </p:cNvPr>
          <p:cNvSpPr>
            <a:spLocks noGrp="1"/>
          </p:cNvSpPr>
          <p:nvPr>
            <p:ph type="body" sz="quarter" idx="14"/>
          </p:nvPr>
        </p:nvSpPr>
        <p:spPr>
          <a:xfrm>
            <a:off x="5825682" y="3152611"/>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7" name="Textplatzhalter 3">
            <a:extLst>
              <a:ext uri="{FF2B5EF4-FFF2-40B4-BE49-F238E27FC236}">
                <a16:creationId xmlns:a16="http://schemas.microsoft.com/office/drawing/2014/main" id="{948FB912-3B5A-2B4E-B6B6-DB7F5D4264D2}"/>
              </a:ext>
            </a:extLst>
          </p:cNvPr>
          <p:cNvSpPr>
            <a:spLocks noGrp="1"/>
          </p:cNvSpPr>
          <p:nvPr>
            <p:ph type="body" sz="quarter" idx="15"/>
          </p:nvPr>
        </p:nvSpPr>
        <p:spPr>
          <a:xfrm>
            <a:off x="5825682" y="1502940"/>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8" name="Textplatzhalter 3">
            <a:extLst>
              <a:ext uri="{FF2B5EF4-FFF2-40B4-BE49-F238E27FC236}">
                <a16:creationId xmlns:a16="http://schemas.microsoft.com/office/drawing/2014/main" id="{8F51ECD1-FD44-9347-BE36-2035A867E4FD}"/>
              </a:ext>
            </a:extLst>
          </p:cNvPr>
          <p:cNvSpPr>
            <a:spLocks noGrp="1"/>
          </p:cNvSpPr>
          <p:nvPr>
            <p:ph type="body" sz="quarter" idx="16"/>
          </p:nvPr>
        </p:nvSpPr>
        <p:spPr>
          <a:xfrm>
            <a:off x="5825682" y="917037"/>
            <a:ext cx="2825069" cy="366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9" name="Titel 1">
            <a:extLst>
              <a:ext uri="{FF2B5EF4-FFF2-40B4-BE49-F238E27FC236}">
                <a16:creationId xmlns:a16="http://schemas.microsoft.com/office/drawing/2014/main" id="{95061248-83D3-B04B-9EA7-5527B706B518}"/>
              </a:ext>
            </a:extLst>
          </p:cNvPr>
          <p:cNvSpPr>
            <a:spLocks noGrp="1"/>
          </p:cNvSpPr>
          <p:nvPr>
            <p:ph type="title" hasCustomPrompt="1"/>
          </p:nvPr>
        </p:nvSpPr>
        <p:spPr>
          <a:xfrm>
            <a:off x="431642" y="420689"/>
            <a:ext cx="8280714" cy="387350"/>
          </a:xfrm>
        </p:spPr>
        <p:txBody>
          <a:bodyPr/>
          <a:lstStyle/>
          <a:p>
            <a:r>
              <a:rPr lang="de-DE" dirty="0"/>
              <a:t>ACTIVITY</a:t>
            </a:r>
          </a:p>
        </p:txBody>
      </p:sp>
      <p:pic>
        <p:nvPicPr>
          <p:cNvPr id="50" name="Grafik 49">
            <a:extLst>
              <a:ext uri="{FF2B5EF4-FFF2-40B4-BE49-F238E27FC236}">
                <a16:creationId xmlns:a16="http://schemas.microsoft.com/office/drawing/2014/main" id="{A4C92CFE-AF01-084F-ABAC-93B936FC56A9}"/>
              </a:ext>
            </a:extLst>
          </p:cNvPr>
          <p:cNvPicPr>
            <a:picLocks noChangeAspect="1"/>
          </p:cNvPicPr>
          <p:nvPr userDrawn="1"/>
        </p:nvPicPr>
        <p:blipFill>
          <a:blip r:embed="rId3">
            <a:alphaModFix amt="50000"/>
            <a:extLst>
              <a:ext uri="{96DAC541-7B7A-43D3-8B79-37D633B846F1}">
                <asvg:svgBlip xmlns:asvg="http://schemas.microsoft.com/office/drawing/2016/SVG/main" r:embed="rId4"/>
              </a:ext>
            </a:extLst>
          </a:blip>
          <a:stretch>
            <a:fillRect/>
          </a:stretch>
        </p:blipFill>
        <p:spPr>
          <a:xfrm>
            <a:off x="4736161" y="1580681"/>
            <a:ext cx="141271" cy="141271"/>
          </a:xfrm>
          <a:prstGeom prst="rect">
            <a:avLst/>
          </a:prstGeom>
        </p:spPr>
      </p:pic>
      <p:pic>
        <p:nvPicPr>
          <p:cNvPr id="51" name="Grafik 50">
            <a:extLst>
              <a:ext uri="{FF2B5EF4-FFF2-40B4-BE49-F238E27FC236}">
                <a16:creationId xmlns:a16="http://schemas.microsoft.com/office/drawing/2014/main" id="{6A01453D-F916-C94F-9833-0A88558DAF92}"/>
              </a:ext>
            </a:extLst>
          </p:cNvPr>
          <p:cNvPicPr>
            <a:picLocks noChangeAspect="1"/>
          </p:cNvPicPr>
          <p:nvPr userDrawn="1"/>
        </p:nvPicPr>
        <p:blipFill>
          <a:blip r:embed="rId5">
            <a:alphaModFix amt="50000"/>
            <a:extLst>
              <a:ext uri="{96DAC541-7B7A-43D3-8B79-37D633B846F1}">
                <asvg:svgBlip xmlns:asvg="http://schemas.microsoft.com/office/drawing/2016/SVG/main" r:embed="rId6"/>
              </a:ext>
            </a:extLst>
          </a:blip>
          <a:stretch>
            <a:fillRect/>
          </a:stretch>
        </p:blipFill>
        <p:spPr>
          <a:xfrm>
            <a:off x="4736161" y="974278"/>
            <a:ext cx="141271" cy="141271"/>
          </a:xfrm>
          <a:prstGeom prst="rect">
            <a:avLst/>
          </a:prstGeom>
        </p:spPr>
      </p:pic>
      <p:pic>
        <p:nvPicPr>
          <p:cNvPr id="52" name="Grafik 51">
            <a:extLst>
              <a:ext uri="{FF2B5EF4-FFF2-40B4-BE49-F238E27FC236}">
                <a16:creationId xmlns:a16="http://schemas.microsoft.com/office/drawing/2014/main" id="{593DDB7B-CF1A-2947-886A-E32007962E40}"/>
              </a:ext>
            </a:extLst>
          </p:cNvPr>
          <p:cNvPicPr>
            <a:picLocks noChangeAspect="1"/>
          </p:cNvPicPr>
          <p:nvPr userDrawn="1"/>
        </p:nvPicPr>
        <p:blipFill>
          <a:blip r:embed="rId7">
            <a:alphaModFix amt="50000"/>
            <a:extLst>
              <a:ext uri="{96DAC541-7B7A-43D3-8B79-37D633B846F1}">
                <asvg:svgBlip xmlns:asvg="http://schemas.microsoft.com/office/drawing/2016/SVG/main" r:embed="rId8"/>
              </a:ext>
            </a:extLst>
          </a:blip>
          <a:stretch>
            <a:fillRect/>
          </a:stretch>
        </p:blipFill>
        <p:spPr>
          <a:xfrm>
            <a:off x="4736161" y="3215940"/>
            <a:ext cx="141271" cy="141271"/>
          </a:xfrm>
          <a:prstGeom prst="rect">
            <a:avLst/>
          </a:prstGeom>
        </p:spPr>
      </p:pic>
      <p:pic>
        <p:nvPicPr>
          <p:cNvPr id="53" name="Grafik 52">
            <a:extLst>
              <a:ext uri="{FF2B5EF4-FFF2-40B4-BE49-F238E27FC236}">
                <a16:creationId xmlns:a16="http://schemas.microsoft.com/office/drawing/2014/main" id="{A1050D71-E20B-9046-B1E8-D8CA56D95917}"/>
              </a:ext>
            </a:extLst>
          </p:cNvPr>
          <p:cNvPicPr>
            <a:picLocks noChangeAspect="1"/>
          </p:cNvPicPr>
          <p:nvPr userDrawn="1"/>
        </p:nvPicPr>
        <p:blipFill>
          <a:blip r:embed="rId9">
            <a:alphaModFix amt="50000"/>
            <a:extLst>
              <a:ext uri="{96DAC541-7B7A-43D3-8B79-37D633B846F1}">
                <asvg:svgBlip xmlns:asvg="http://schemas.microsoft.com/office/drawing/2016/SVG/main" r:embed="rId10"/>
              </a:ext>
            </a:extLst>
          </a:blip>
          <a:stretch>
            <a:fillRect/>
          </a:stretch>
        </p:blipFill>
        <p:spPr>
          <a:xfrm>
            <a:off x="549717" y="1580682"/>
            <a:ext cx="141271" cy="141271"/>
          </a:xfrm>
          <a:prstGeom prst="rect">
            <a:avLst/>
          </a:prstGeom>
        </p:spPr>
      </p:pic>
      <p:pic>
        <p:nvPicPr>
          <p:cNvPr id="54" name="Grafik 53">
            <a:extLst>
              <a:ext uri="{FF2B5EF4-FFF2-40B4-BE49-F238E27FC236}">
                <a16:creationId xmlns:a16="http://schemas.microsoft.com/office/drawing/2014/main" id="{FD7D4B42-DC2F-3E4C-9D4B-2EE76D9E75B7}"/>
              </a:ext>
            </a:extLst>
          </p:cNvPr>
          <p:cNvPicPr>
            <a:picLocks noChangeAspect="1"/>
          </p:cNvPicPr>
          <p:nvPr userDrawn="1"/>
        </p:nvPicPr>
        <p:blipFill>
          <a:blip r:embed="rId11">
            <a:alphaModFix amt="50000"/>
            <a:extLst>
              <a:ext uri="{96DAC541-7B7A-43D3-8B79-37D633B846F1}">
                <asvg:svgBlip xmlns:asvg="http://schemas.microsoft.com/office/drawing/2016/SVG/main" r:embed="rId12"/>
              </a:ext>
            </a:extLst>
          </a:blip>
          <a:stretch>
            <a:fillRect/>
          </a:stretch>
        </p:blipFill>
        <p:spPr>
          <a:xfrm>
            <a:off x="549717" y="3233858"/>
            <a:ext cx="141271" cy="141271"/>
          </a:xfrm>
          <a:prstGeom prst="rect">
            <a:avLst/>
          </a:prstGeom>
        </p:spPr>
      </p:pic>
      <p:pic>
        <p:nvPicPr>
          <p:cNvPr id="55" name="Grafik 54">
            <a:extLst>
              <a:ext uri="{FF2B5EF4-FFF2-40B4-BE49-F238E27FC236}">
                <a16:creationId xmlns:a16="http://schemas.microsoft.com/office/drawing/2014/main" id="{0AE6FA10-F3B0-3845-BB3A-F597832A330D}"/>
              </a:ext>
            </a:extLst>
          </p:cNvPr>
          <p:cNvPicPr>
            <a:picLocks noChangeAspect="1"/>
          </p:cNvPicPr>
          <p:nvPr userDrawn="1"/>
        </p:nvPicPr>
        <p:blipFill>
          <a:blip r:embed="rId13">
            <a:alphaModFix amt="50000"/>
            <a:extLst>
              <a:ext uri="{96DAC541-7B7A-43D3-8B79-37D633B846F1}">
                <asvg:svgBlip xmlns:asvg="http://schemas.microsoft.com/office/drawing/2016/SVG/main" r:embed="rId14"/>
              </a:ext>
            </a:extLst>
          </a:blip>
          <a:stretch>
            <a:fillRect/>
          </a:stretch>
        </p:blipFill>
        <p:spPr>
          <a:xfrm>
            <a:off x="549717" y="974278"/>
            <a:ext cx="141271" cy="141271"/>
          </a:xfrm>
          <a:prstGeom prst="rect">
            <a:avLst/>
          </a:prstGeom>
        </p:spPr>
      </p:pic>
    </p:spTree>
    <p:extLst>
      <p:ext uri="{BB962C8B-B14F-4D97-AF65-F5344CB8AC3E}">
        <p14:creationId xmlns:p14="http://schemas.microsoft.com/office/powerpoint/2010/main" val="9916548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Onl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C6B3ED6-E8D5-B744-A6B3-203B801EB9E6}"/>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CDF83964-D49A-BB46-9872-45E93B981EBB}"/>
              </a:ext>
            </a:extLst>
          </p:cNvPr>
          <p:cNvSpPr>
            <a:spLocks noGrp="1"/>
          </p:cNvSpPr>
          <p:nvPr>
            <p:ph type="title" hasCustomPrompt="1"/>
          </p:nvPr>
        </p:nvSpPr>
        <p:spPr>
          <a:xfrm>
            <a:off x="431642" y="420688"/>
            <a:ext cx="8280714" cy="707151"/>
          </a:xfrm>
        </p:spPr>
        <p:txBody>
          <a:bodyPr/>
          <a:lstStyle/>
          <a:p>
            <a:r>
              <a:rPr lang="de-DE" dirty="0"/>
              <a:t>TITLE ONLY</a:t>
            </a:r>
          </a:p>
        </p:txBody>
      </p:sp>
    </p:spTree>
    <p:extLst>
      <p:ext uri="{BB962C8B-B14F-4D97-AF65-F5344CB8AC3E}">
        <p14:creationId xmlns:p14="http://schemas.microsoft.com/office/powerpoint/2010/main" val="26785899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56E69BF-159C-2041-9736-0CB0D5A793D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8151BDE3-1567-3C44-A61B-E2E3D7870034}"/>
              </a:ext>
            </a:extLst>
          </p:cNvPr>
          <p:cNvSpPr>
            <a:spLocks noGrp="1"/>
          </p:cNvSpPr>
          <p:nvPr>
            <p:ph type="body" sz="quarter" idx="13"/>
          </p:nvPr>
        </p:nvSpPr>
        <p:spPr>
          <a:xfrm>
            <a:off x="420688" y="1119188"/>
            <a:ext cx="8291511"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40CD2931-C299-D240-A3DA-76AE0591F831}"/>
              </a:ext>
            </a:extLst>
          </p:cNvPr>
          <p:cNvSpPr>
            <a:spLocks noGrp="1"/>
          </p:cNvSpPr>
          <p:nvPr>
            <p:ph type="title" hasCustomPrompt="1"/>
          </p:nvPr>
        </p:nvSpPr>
        <p:spPr>
          <a:xfrm>
            <a:off x="431642" y="420688"/>
            <a:ext cx="8280714" cy="707151"/>
          </a:xfrm>
        </p:spPr>
        <p:txBody>
          <a:bodyPr/>
          <a:lstStyle/>
          <a:p>
            <a:r>
              <a:rPr lang="de-DE" dirty="0"/>
              <a:t>TITLE + TEXT</a:t>
            </a:r>
          </a:p>
        </p:txBody>
      </p:sp>
    </p:spTree>
    <p:extLst>
      <p:ext uri="{BB962C8B-B14F-4D97-AF65-F5344CB8AC3E}">
        <p14:creationId xmlns:p14="http://schemas.microsoft.com/office/powerpoint/2010/main" val="3195740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eme Title - 2.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918E2B7-CCB0-7F40-82E4-FE1D1E6BCC85}"/>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0C0C3CE-98CC-A443-8383-75A7DCB35A00}"/>
              </a:ext>
            </a:extLst>
          </p:cNvPr>
          <p:cNvSpPr>
            <a:spLocks noGrp="1"/>
          </p:cNvSpPr>
          <p:nvPr>
            <p:ph type="title" hasCustomPrompt="1"/>
          </p:nvPr>
        </p:nvSpPr>
        <p:spPr>
          <a:xfrm>
            <a:off x="431642" y="1800000"/>
            <a:ext cx="6087600" cy="2824388"/>
          </a:xfrm>
        </p:spPr>
        <p:txBody>
          <a:bodyPr>
            <a:normAutofit/>
          </a:bodyPr>
          <a:lstStyle>
            <a:lvl1pPr>
              <a:defRPr sz="4000" spc="0">
                <a:solidFill>
                  <a:schemeClr val="tx1"/>
                </a:solidFill>
              </a:defRPr>
            </a:lvl1pPr>
          </a:lstStyle>
          <a:p>
            <a:r>
              <a:rPr lang="de-DE" dirty="0"/>
              <a:t>Titel der Rubrik</a:t>
            </a:r>
            <a:br>
              <a:rPr lang="de-DE" dirty="0"/>
            </a:br>
            <a:r>
              <a:rPr lang="de-DE" dirty="0"/>
              <a:t>2. Ebene</a:t>
            </a:r>
          </a:p>
        </p:txBody>
      </p:sp>
      <p:sp>
        <p:nvSpPr>
          <p:cNvPr id="5" name="Textplatzhalter 19">
            <a:extLst>
              <a:ext uri="{FF2B5EF4-FFF2-40B4-BE49-F238E27FC236}">
                <a16:creationId xmlns:a16="http://schemas.microsoft.com/office/drawing/2014/main" id="{61EC3A6E-777B-CD41-9169-B53CBA633400}"/>
              </a:ext>
            </a:extLst>
          </p:cNvPr>
          <p:cNvSpPr>
            <a:spLocks noGrp="1"/>
          </p:cNvSpPr>
          <p:nvPr>
            <p:ph type="body" sz="quarter" idx="13" hasCustomPrompt="1"/>
          </p:nvPr>
        </p:nvSpPr>
        <p:spPr>
          <a:xfrm>
            <a:off x="426646" y="422276"/>
            <a:ext cx="8280714" cy="680812"/>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18860411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 Text+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68A5063-D465-7042-B3B9-B5C9D2F5AB5A}"/>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CE67EE7E-6360-B347-8257-18615CBBF36E}"/>
              </a:ext>
            </a:extLst>
          </p:cNvPr>
          <p:cNvSpPr>
            <a:spLocks noGrp="1"/>
          </p:cNvSpPr>
          <p:nvPr>
            <p:ph type="body" sz="quarter" idx="13"/>
          </p:nvPr>
        </p:nvSpPr>
        <p:spPr>
          <a:xfrm>
            <a:off x="420689" y="1119188"/>
            <a:ext cx="4107768"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1">
            <a:extLst>
              <a:ext uri="{FF2B5EF4-FFF2-40B4-BE49-F238E27FC236}">
                <a16:creationId xmlns:a16="http://schemas.microsoft.com/office/drawing/2014/main" id="{A02A9706-A3B0-D14F-82CD-FD9590B50BDA}"/>
              </a:ext>
            </a:extLst>
          </p:cNvPr>
          <p:cNvSpPr>
            <a:spLocks noGrp="1"/>
          </p:cNvSpPr>
          <p:nvPr>
            <p:ph type="title" hasCustomPrompt="1"/>
          </p:nvPr>
        </p:nvSpPr>
        <p:spPr>
          <a:xfrm>
            <a:off x="431642" y="420688"/>
            <a:ext cx="8280714" cy="707151"/>
          </a:xfrm>
        </p:spPr>
        <p:txBody>
          <a:bodyPr/>
          <a:lstStyle/>
          <a:p>
            <a:r>
              <a:rPr lang="de-DE" dirty="0"/>
              <a:t>TITLE + TEXT + TEXT</a:t>
            </a:r>
          </a:p>
        </p:txBody>
      </p:sp>
      <p:sp>
        <p:nvSpPr>
          <p:cNvPr id="7" name="Textplatzhalter 2">
            <a:extLst>
              <a:ext uri="{FF2B5EF4-FFF2-40B4-BE49-F238E27FC236}">
                <a16:creationId xmlns:a16="http://schemas.microsoft.com/office/drawing/2014/main" id="{4AE8FD75-E525-A74A-B0A2-08EAC32165BA}"/>
              </a:ext>
            </a:extLst>
          </p:cNvPr>
          <p:cNvSpPr>
            <a:spLocks noGrp="1"/>
          </p:cNvSpPr>
          <p:nvPr>
            <p:ph type="body" sz="quarter" idx="15"/>
          </p:nvPr>
        </p:nvSpPr>
        <p:spPr>
          <a:xfrm>
            <a:off x="4615545" y="1119188"/>
            <a:ext cx="4096655"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0823444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 Text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D2BF3AB-18F5-4440-B06F-B0B5B3F8803C}"/>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Textplatzhalter 2">
            <a:extLst>
              <a:ext uri="{FF2B5EF4-FFF2-40B4-BE49-F238E27FC236}">
                <a16:creationId xmlns:a16="http://schemas.microsoft.com/office/drawing/2014/main" id="{BD8E411C-C5F1-3E40-93E3-B343085BE2D6}"/>
              </a:ext>
            </a:extLst>
          </p:cNvPr>
          <p:cNvSpPr>
            <a:spLocks noGrp="1"/>
          </p:cNvSpPr>
          <p:nvPr>
            <p:ph type="body" sz="quarter" idx="13"/>
          </p:nvPr>
        </p:nvSpPr>
        <p:spPr>
          <a:xfrm>
            <a:off x="420689" y="1127838"/>
            <a:ext cx="4107768" cy="349654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Bildplatzhalter 3">
            <a:extLst>
              <a:ext uri="{FF2B5EF4-FFF2-40B4-BE49-F238E27FC236}">
                <a16:creationId xmlns:a16="http://schemas.microsoft.com/office/drawing/2014/main" id="{16663CEC-DCA0-294E-9CCF-83B3B5B94213}"/>
              </a:ext>
            </a:extLst>
          </p:cNvPr>
          <p:cNvSpPr>
            <a:spLocks noGrp="1"/>
          </p:cNvSpPr>
          <p:nvPr>
            <p:ph type="pic" sz="quarter" idx="14"/>
          </p:nvPr>
        </p:nvSpPr>
        <p:spPr>
          <a:xfrm>
            <a:off x="4615545" y="1127838"/>
            <a:ext cx="4096655" cy="3496549"/>
          </a:xfrm>
        </p:spPr>
        <p:txBody>
          <a:bodyPr/>
          <a:lstStyle/>
          <a:p>
            <a:endParaRPr lang="de-DE"/>
          </a:p>
        </p:txBody>
      </p:sp>
      <p:sp>
        <p:nvSpPr>
          <p:cNvPr id="7" name="Titel 1">
            <a:extLst>
              <a:ext uri="{FF2B5EF4-FFF2-40B4-BE49-F238E27FC236}">
                <a16:creationId xmlns:a16="http://schemas.microsoft.com/office/drawing/2014/main" id="{ADF4B67B-58C9-AB40-B5F4-7D5C97C275A6}"/>
              </a:ext>
            </a:extLst>
          </p:cNvPr>
          <p:cNvSpPr>
            <a:spLocks noGrp="1"/>
          </p:cNvSpPr>
          <p:nvPr>
            <p:ph type="title" hasCustomPrompt="1"/>
          </p:nvPr>
        </p:nvSpPr>
        <p:spPr>
          <a:xfrm>
            <a:off x="431642" y="420688"/>
            <a:ext cx="8280714" cy="707151"/>
          </a:xfrm>
        </p:spPr>
        <p:txBody>
          <a:bodyPr/>
          <a:lstStyle/>
          <a:p>
            <a:r>
              <a:rPr lang="de-DE" dirty="0"/>
              <a:t>TITLE + TEXT + IMAGE</a:t>
            </a:r>
          </a:p>
        </p:txBody>
      </p:sp>
    </p:spTree>
    <p:extLst>
      <p:ext uri="{BB962C8B-B14F-4D97-AF65-F5344CB8AC3E}">
        <p14:creationId xmlns:p14="http://schemas.microsoft.com/office/powerpoint/2010/main" val="28671486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verview - KP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2620162883"/>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verview -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29043464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verview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5" name="Bildplatzhalter 4">
            <a:extLst>
              <a:ext uri="{FF2B5EF4-FFF2-40B4-BE49-F238E27FC236}">
                <a16:creationId xmlns:a16="http://schemas.microsoft.com/office/drawing/2014/main" id="{FB1A7455-2387-6B45-8E39-584EA5B76626}"/>
              </a:ext>
            </a:extLst>
          </p:cNvPr>
          <p:cNvSpPr>
            <a:spLocks noGrp="1"/>
          </p:cNvSpPr>
          <p:nvPr>
            <p:ph type="pic" sz="quarter" idx="11"/>
          </p:nvPr>
        </p:nvSpPr>
        <p:spPr>
          <a:xfrm>
            <a:off x="590716" y="1484314"/>
            <a:ext cx="1589088" cy="787400"/>
          </a:xfrm>
        </p:spPr>
        <p:txBody>
          <a:bodyPr/>
          <a:lstStyle/>
          <a:p>
            <a:endParaRPr lang="de-DE"/>
          </a:p>
        </p:txBody>
      </p:sp>
      <p:sp>
        <p:nvSpPr>
          <p:cNvPr id="13" name="Bildplatzhalter 4">
            <a:extLst>
              <a:ext uri="{FF2B5EF4-FFF2-40B4-BE49-F238E27FC236}">
                <a16:creationId xmlns:a16="http://schemas.microsoft.com/office/drawing/2014/main" id="{15D45D2F-0EEB-E243-88E1-5F008EF0F955}"/>
              </a:ext>
            </a:extLst>
          </p:cNvPr>
          <p:cNvSpPr>
            <a:spLocks noGrp="1"/>
          </p:cNvSpPr>
          <p:nvPr>
            <p:ph type="pic" sz="quarter" idx="12"/>
          </p:nvPr>
        </p:nvSpPr>
        <p:spPr>
          <a:xfrm>
            <a:off x="2710461" y="1484314"/>
            <a:ext cx="1589088" cy="787400"/>
          </a:xfrm>
        </p:spPr>
        <p:txBody>
          <a:bodyPr/>
          <a:lstStyle/>
          <a:p>
            <a:endParaRPr lang="de-DE"/>
          </a:p>
        </p:txBody>
      </p:sp>
      <p:sp>
        <p:nvSpPr>
          <p:cNvPr id="14" name="Bildplatzhalter 4">
            <a:extLst>
              <a:ext uri="{FF2B5EF4-FFF2-40B4-BE49-F238E27FC236}">
                <a16:creationId xmlns:a16="http://schemas.microsoft.com/office/drawing/2014/main" id="{B30CB76F-89AF-EE44-9676-0F779030F4B3}"/>
              </a:ext>
            </a:extLst>
          </p:cNvPr>
          <p:cNvSpPr>
            <a:spLocks noGrp="1"/>
          </p:cNvSpPr>
          <p:nvPr>
            <p:ph type="pic" sz="quarter" idx="13"/>
          </p:nvPr>
        </p:nvSpPr>
        <p:spPr>
          <a:xfrm>
            <a:off x="4848019" y="1484314"/>
            <a:ext cx="1589088" cy="787400"/>
          </a:xfrm>
        </p:spPr>
        <p:txBody>
          <a:bodyPr/>
          <a:lstStyle/>
          <a:p>
            <a:endParaRPr lang="de-DE"/>
          </a:p>
        </p:txBody>
      </p:sp>
      <p:sp>
        <p:nvSpPr>
          <p:cNvPr id="15" name="Bildplatzhalter 4">
            <a:extLst>
              <a:ext uri="{FF2B5EF4-FFF2-40B4-BE49-F238E27FC236}">
                <a16:creationId xmlns:a16="http://schemas.microsoft.com/office/drawing/2014/main" id="{CFE63507-0031-3C40-B1CE-C9114ED87E95}"/>
              </a:ext>
            </a:extLst>
          </p:cNvPr>
          <p:cNvSpPr>
            <a:spLocks noGrp="1"/>
          </p:cNvSpPr>
          <p:nvPr>
            <p:ph type="pic" sz="quarter" idx="14"/>
          </p:nvPr>
        </p:nvSpPr>
        <p:spPr>
          <a:xfrm>
            <a:off x="6955889" y="1484314"/>
            <a:ext cx="1589088" cy="787400"/>
          </a:xfrm>
        </p:spPr>
        <p:txBody>
          <a:bodyPr/>
          <a:lstStyle/>
          <a:p>
            <a:endParaRPr lang="de-DE"/>
          </a:p>
        </p:txBody>
      </p:sp>
    </p:spTree>
    <p:extLst>
      <p:ext uri="{BB962C8B-B14F-4D97-AF65-F5344CB8AC3E}">
        <p14:creationId xmlns:p14="http://schemas.microsoft.com/office/powerpoint/2010/main" val="453868247"/>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nvas - 2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(2X)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8" y="808038"/>
            <a:ext cx="4132476" cy="3816350"/>
          </a:xfrm>
          <a:prstGeom prst="roundRect">
            <a:avLst>
              <a:gd name="adj" fmla="val 4777"/>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59" y="1239520"/>
            <a:ext cx="4015127" cy="33145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596321" y="808038"/>
            <a:ext cx="4115880" cy="3816350"/>
          </a:xfrm>
          <a:prstGeom prst="roundRect">
            <a:avLst>
              <a:gd name="adj" fmla="val 4696"/>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658139" y="1239519"/>
            <a:ext cx="4008500" cy="331455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483763680"/>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anvas - 3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(3X)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5506846" cy="1879954"/>
          </a:xfrm>
          <a:prstGeom prst="roundRect">
            <a:avLst>
              <a:gd name="adj" fmla="val 9911"/>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5407158" cy="13893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3816350"/>
          </a:xfrm>
          <a:prstGeom prst="roundRect">
            <a:avLst>
              <a:gd name="adj" fmla="val 6933"/>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8"/>
            <a:ext cx="2627999" cy="33303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5515157" cy="1877061"/>
          </a:xfrm>
          <a:prstGeom prst="roundRect">
            <a:avLst>
              <a:gd name="adj" fmla="val 10519"/>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5407157" cy="14113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536592463"/>
      </p:ext>
    </p:extLst>
  </p:cSld>
  <p:clrMapOvr>
    <a:masterClrMapping/>
  </p:clrMapOvr>
  <p:extLst>
    <p:ext uri="{DCECCB84-F9BA-43D5-87BE-67443E8EF086}">
      <p15:sldGuideLst xmlns:p15="http://schemas.microsoft.com/office/powerpoint/2012/main">
        <p15:guide id="1" pos="2880">
          <p15:clr>
            <a:srgbClr val="FBAE40"/>
          </p15:clr>
        </p15:guide>
        <p15:guide id="2" orient="horz" pos="171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nvas - 4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(4X)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4124167" cy="1879954"/>
          </a:xfrm>
          <a:prstGeom prst="roundRect">
            <a:avLst>
              <a:gd name="adj" fmla="val 10335"/>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3988109" cy="13893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4599121" y="808038"/>
            <a:ext cx="4115880" cy="1879955"/>
          </a:xfrm>
          <a:prstGeom prst="roundRect">
            <a:avLst>
              <a:gd name="adj" fmla="val 10056"/>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4669655" y="1236919"/>
            <a:ext cx="3994020" cy="139198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4127109" cy="1877061"/>
          </a:xfrm>
          <a:prstGeom prst="roundRect">
            <a:avLst>
              <a:gd name="adj" fmla="val 10046"/>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3988109" cy="14113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Abgerundetes Rechteck 11">
            <a:extLst>
              <a:ext uri="{FF2B5EF4-FFF2-40B4-BE49-F238E27FC236}">
                <a16:creationId xmlns:a16="http://schemas.microsoft.com/office/drawing/2014/main" id="{ABA12B58-30A6-1C43-8D87-EA505F0FFABF}"/>
              </a:ext>
            </a:extLst>
          </p:cNvPr>
          <p:cNvSpPr/>
          <p:nvPr userDrawn="1"/>
        </p:nvSpPr>
        <p:spPr>
          <a:xfrm>
            <a:off x="4596321" y="2747326"/>
            <a:ext cx="4115880" cy="1877062"/>
          </a:xfrm>
          <a:prstGeom prst="roundRect">
            <a:avLst>
              <a:gd name="adj" fmla="val 10814"/>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Text</a:t>
            </a:r>
          </a:p>
        </p:txBody>
      </p:sp>
      <p:sp>
        <p:nvSpPr>
          <p:cNvPr id="15" name="Textplatzhalter 6">
            <a:extLst>
              <a:ext uri="{FF2B5EF4-FFF2-40B4-BE49-F238E27FC236}">
                <a16:creationId xmlns:a16="http://schemas.microsoft.com/office/drawing/2014/main" id="{2FDCE244-9210-FE49-8E00-90F16F297399}"/>
              </a:ext>
            </a:extLst>
          </p:cNvPr>
          <p:cNvSpPr>
            <a:spLocks noGrp="1"/>
          </p:cNvSpPr>
          <p:nvPr>
            <p:ph type="body" sz="quarter" idx="17"/>
          </p:nvPr>
        </p:nvSpPr>
        <p:spPr>
          <a:xfrm>
            <a:off x="4667619" y="3155894"/>
            <a:ext cx="3988109" cy="14113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611304544"/>
      </p:ext>
    </p:extLst>
  </p:cSld>
  <p:clrMapOvr>
    <a:masterClrMapping/>
  </p:clrMapOvr>
  <p:extLst>
    <p:ext uri="{DCECCB84-F9BA-43D5-87BE-67443E8EF086}">
      <p15:sldGuideLst xmlns:p15="http://schemas.microsoft.com/office/powerpoint/2012/main">
        <p15:guide id="2" orient="horz" pos="171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anvas - 5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(5X)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3199842" y="3379786"/>
            <a:ext cx="2736000"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3256517" y="3811268"/>
            <a:ext cx="2627999"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DA6F805C-B173-F041-B15C-8728CA7125CA}"/>
              </a:ext>
            </a:extLst>
          </p:cNvPr>
          <p:cNvSpPr/>
          <p:nvPr userDrawn="1"/>
        </p:nvSpPr>
        <p:spPr>
          <a:xfrm>
            <a:off x="5978554" y="808038"/>
            <a:ext cx="2736000" cy="2512414"/>
          </a:xfrm>
          <a:prstGeom prst="roundRect">
            <a:avLst>
              <a:gd name="adj" fmla="val 6557"/>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8" name="Textplatzhalter 6">
            <a:extLst>
              <a:ext uri="{FF2B5EF4-FFF2-40B4-BE49-F238E27FC236}">
                <a16:creationId xmlns:a16="http://schemas.microsoft.com/office/drawing/2014/main" id="{5AE3BBD3-88A5-AA4E-8BF0-093BB94D68C4}"/>
              </a:ext>
            </a:extLst>
          </p:cNvPr>
          <p:cNvSpPr>
            <a:spLocks noGrp="1"/>
          </p:cNvSpPr>
          <p:nvPr>
            <p:ph type="body" sz="quarter" idx="19"/>
          </p:nvPr>
        </p:nvSpPr>
        <p:spPr>
          <a:xfrm>
            <a:off x="6026221"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2844386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anvas - 6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(6X)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2512414"/>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3379786"/>
            <a:ext cx="5515157"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811268"/>
            <a:ext cx="5407157"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01891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Statement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12C6AFE-F236-144D-ACEA-A3734D828AF2}"/>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Google Shape;174;p33">
            <a:extLst>
              <a:ext uri="{FF2B5EF4-FFF2-40B4-BE49-F238E27FC236}">
                <a16:creationId xmlns:a16="http://schemas.microsoft.com/office/drawing/2014/main" id="{3B6E90CB-33E5-AC49-9AA0-1553C8C52475}"/>
              </a:ext>
            </a:extLst>
          </p:cNvPr>
          <p:cNvSpPr txBox="1">
            <a:spLocks noGrp="1"/>
          </p:cNvSpPr>
          <p:nvPr>
            <p:ph type="subTitle" idx="1" hasCustomPrompt="1"/>
          </p:nvPr>
        </p:nvSpPr>
        <p:spPr>
          <a:xfrm>
            <a:off x="1118875" y="808038"/>
            <a:ext cx="7032900" cy="3039162"/>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FFFFFF"/>
              </a:buClr>
              <a:buSzPts val="3000"/>
              <a:buNone/>
              <a:defRPr sz="3000" b="0">
                <a:solidFill>
                  <a:schemeClr val="tx1"/>
                </a:solidFill>
              </a:defRPr>
            </a:lvl1pPr>
            <a:lvl2pPr lvl="1" rtl="0">
              <a:spcBef>
                <a:spcPts val="1600"/>
              </a:spcBef>
              <a:spcAft>
                <a:spcPts val="0"/>
              </a:spcAft>
              <a:buClr>
                <a:srgbClr val="FFFFFF"/>
              </a:buClr>
              <a:buSzPts val="3000"/>
              <a:buNone/>
              <a:defRPr sz="3000" b="1">
                <a:solidFill>
                  <a:srgbClr val="FFFFFF"/>
                </a:solidFill>
              </a:defRPr>
            </a:lvl2pPr>
            <a:lvl3pPr lvl="2" rtl="0">
              <a:spcBef>
                <a:spcPts val="1600"/>
              </a:spcBef>
              <a:spcAft>
                <a:spcPts val="0"/>
              </a:spcAft>
              <a:buClr>
                <a:srgbClr val="FFFFFF"/>
              </a:buClr>
              <a:buSzPts val="3000"/>
              <a:buNone/>
              <a:defRPr sz="3000" b="1">
                <a:solidFill>
                  <a:srgbClr val="FFFFFF"/>
                </a:solidFill>
              </a:defRPr>
            </a:lvl3pPr>
            <a:lvl4pPr lvl="3" rtl="0">
              <a:spcBef>
                <a:spcPts val="1600"/>
              </a:spcBef>
              <a:spcAft>
                <a:spcPts val="0"/>
              </a:spcAft>
              <a:buClr>
                <a:srgbClr val="FFFFFF"/>
              </a:buClr>
              <a:buSzPts val="3000"/>
              <a:buNone/>
              <a:defRPr sz="3000" b="1">
                <a:solidFill>
                  <a:srgbClr val="FFFFFF"/>
                </a:solidFill>
              </a:defRPr>
            </a:lvl4pPr>
            <a:lvl5pPr lvl="4" rtl="0">
              <a:spcBef>
                <a:spcPts val="1600"/>
              </a:spcBef>
              <a:spcAft>
                <a:spcPts val="0"/>
              </a:spcAft>
              <a:buClr>
                <a:srgbClr val="FFFFFF"/>
              </a:buClr>
              <a:buSzPts val="3000"/>
              <a:buNone/>
              <a:defRPr sz="3000" b="1">
                <a:solidFill>
                  <a:srgbClr val="FFFFFF"/>
                </a:solidFill>
              </a:defRPr>
            </a:lvl5pPr>
            <a:lvl6pPr lvl="5" rtl="0">
              <a:spcBef>
                <a:spcPts val="1600"/>
              </a:spcBef>
              <a:spcAft>
                <a:spcPts val="0"/>
              </a:spcAft>
              <a:buClr>
                <a:srgbClr val="FFFFFF"/>
              </a:buClr>
              <a:buSzPts val="3000"/>
              <a:buNone/>
              <a:defRPr sz="3000" b="1">
                <a:solidFill>
                  <a:srgbClr val="FFFFFF"/>
                </a:solidFill>
              </a:defRPr>
            </a:lvl6pPr>
            <a:lvl7pPr lvl="6" rtl="0">
              <a:spcBef>
                <a:spcPts val="1600"/>
              </a:spcBef>
              <a:spcAft>
                <a:spcPts val="0"/>
              </a:spcAft>
              <a:buClr>
                <a:srgbClr val="FFFFFF"/>
              </a:buClr>
              <a:buSzPts val="3000"/>
              <a:buNone/>
              <a:defRPr sz="3000" b="1">
                <a:solidFill>
                  <a:srgbClr val="FFFFFF"/>
                </a:solidFill>
              </a:defRPr>
            </a:lvl7pPr>
            <a:lvl8pPr lvl="7" rtl="0">
              <a:spcBef>
                <a:spcPts val="1600"/>
              </a:spcBef>
              <a:spcAft>
                <a:spcPts val="0"/>
              </a:spcAft>
              <a:buClr>
                <a:srgbClr val="FFFFFF"/>
              </a:buClr>
              <a:buSzPts val="3000"/>
              <a:buNone/>
              <a:defRPr sz="3000" b="1">
                <a:solidFill>
                  <a:srgbClr val="FFFFFF"/>
                </a:solidFill>
              </a:defRPr>
            </a:lvl8pPr>
            <a:lvl9pPr lvl="8" rtl="0">
              <a:spcBef>
                <a:spcPts val="1600"/>
              </a:spcBef>
              <a:spcAft>
                <a:spcPts val="1600"/>
              </a:spcAft>
              <a:buClr>
                <a:srgbClr val="FFFFFF"/>
              </a:buClr>
              <a:buSzPts val="3000"/>
              <a:buNone/>
              <a:defRPr sz="3000" b="1">
                <a:solidFill>
                  <a:srgbClr val="FFFFFF"/>
                </a:solidFill>
              </a:defRPr>
            </a:lvl9pPr>
          </a:lstStyle>
          <a:p>
            <a:r>
              <a:rPr lang="de-DE" dirty="0"/>
              <a:t>Quote / Statement</a:t>
            </a:r>
            <a:endParaRPr dirty="0"/>
          </a:p>
        </p:txBody>
      </p:sp>
      <p:sp>
        <p:nvSpPr>
          <p:cNvPr id="6" name="Textplatzhalter 2">
            <a:extLst>
              <a:ext uri="{FF2B5EF4-FFF2-40B4-BE49-F238E27FC236}">
                <a16:creationId xmlns:a16="http://schemas.microsoft.com/office/drawing/2014/main" id="{0E6D28CC-0B51-FC48-AD57-3E532440EF33}"/>
              </a:ext>
            </a:extLst>
          </p:cNvPr>
          <p:cNvSpPr>
            <a:spLocks noGrp="1"/>
          </p:cNvSpPr>
          <p:nvPr>
            <p:ph type="body" sz="quarter" idx="11" hasCustomPrompt="1"/>
          </p:nvPr>
        </p:nvSpPr>
        <p:spPr>
          <a:xfrm>
            <a:off x="1119188" y="3847199"/>
            <a:ext cx="7032625" cy="518425"/>
          </a:xfrm>
        </p:spPr>
        <p:txBody>
          <a:bodyPr/>
          <a:lstStyle>
            <a:lvl3pPr algn="ctr">
              <a:lnSpc>
                <a:spcPct val="150000"/>
              </a:lnSpc>
              <a:defRPr/>
            </a:lvl3pPr>
          </a:lstStyle>
          <a:p>
            <a:pPr lvl="2"/>
            <a:r>
              <a:rPr lang="de-DE" dirty="0"/>
              <a:t>Dritte Ebene</a:t>
            </a:r>
          </a:p>
        </p:txBody>
      </p:sp>
    </p:spTree>
    <p:extLst>
      <p:ext uri="{BB962C8B-B14F-4D97-AF65-F5344CB8AC3E}">
        <p14:creationId xmlns:p14="http://schemas.microsoft.com/office/powerpoint/2010/main" val="10224122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anvas - 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Abgerundetes Rechteck 12">
            <a:extLst>
              <a:ext uri="{FF2B5EF4-FFF2-40B4-BE49-F238E27FC236}">
                <a16:creationId xmlns:a16="http://schemas.microsoft.com/office/drawing/2014/main" id="{5F7AF294-6E4D-E44A-98E9-BF01F0E83712}"/>
              </a:ext>
            </a:extLst>
          </p:cNvPr>
          <p:cNvSpPr/>
          <p:nvPr userDrawn="1"/>
        </p:nvSpPr>
        <p:spPr>
          <a:xfrm>
            <a:off x="435507" y="819643"/>
            <a:ext cx="5515157" cy="1212395"/>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(7X)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3199842" y="2096452"/>
            <a:ext cx="2736000" cy="2527563"/>
          </a:xfrm>
          <a:prstGeom prst="roundRect">
            <a:avLst>
              <a:gd name="adj" fmla="val 7568"/>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3256516" y="2543083"/>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60" y="1239520"/>
            <a:ext cx="5407157" cy="755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solidFill>
            <a:schemeClr val="bg1"/>
          </a:solid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Abgerundetes Rechteck 16">
            <a:extLst>
              <a:ext uri="{FF2B5EF4-FFF2-40B4-BE49-F238E27FC236}">
                <a16:creationId xmlns:a16="http://schemas.microsoft.com/office/drawing/2014/main" id="{CE1E5A58-4081-7840-95F7-65FAD7821CD3}"/>
              </a:ext>
            </a:extLst>
          </p:cNvPr>
          <p:cNvSpPr/>
          <p:nvPr userDrawn="1"/>
        </p:nvSpPr>
        <p:spPr>
          <a:xfrm>
            <a:off x="421580"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E4F45B05-6044-284D-B8CF-A1B6331F8FE7}"/>
              </a:ext>
            </a:extLst>
          </p:cNvPr>
          <p:cNvSpPr>
            <a:spLocks noGrp="1"/>
          </p:cNvSpPr>
          <p:nvPr>
            <p:ph type="body" sz="quarter" idx="19"/>
          </p:nvPr>
        </p:nvSpPr>
        <p:spPr>
          <a:xfrm>
            <a:off x="478254"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18">
            <a:extLst>
              <a:ext uri="{FF2B5EF4-FFF2-40B4-BE49-F238E27FC236}">
                <a16:creationId xmlns:a16="http://schemas.microsoft.com/office/drawing/2014/main" id="{563CC689-D55B-A946-BEC7-08574561B5BB}"/>
              </a:ext>
            </a:extLst>
          </p:cNvPr>
          <p:cNvSpPr/>
          <p:nvPr userDrawn="1"/>
        </p:nvSpPr>
        <p:spPr>
          <a:xfrm>
            <a:off x="421580" y="3379786"/>
            <a:ext cx="2736000" cy="1244602"/>
          </a:xfrm>
          <a:prstGeom prst="roundRect">
            <a:avLst/>
          </a:prstGeom>
          <a:solidFill>
            <a:schemeClr val="bg1"/>
          </a:solid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DB546289-D7DC-0248-A859-2D862E3B37D9}"/>
              </a:ext>
            </a:extLst>
          </p:cNvPr>
          <p:cNvSpPr>
            <a:spLocks noGrp="1"/>
          </p:cNvSpPr>
          <p:nvPr>
            <p:ph type="body" sz="quarter" idx="20"/>
          </p:nvPr>
        </p:nvSpPr>
        <p:spPr>
          <a:xfrm>
            <a:off x="478254"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4480488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anvas - 8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3" name="Abgerundetes Rechteck 22">
            <a:extLst>
              <a:ext uri="{FF2B5EF4-FFF2-40B4-BE49-F238E27FC236}">
                <a16:creationId xmlns:a16="http://schemas.microsoft.com/office/drawing/2014/main" id="{0B18A247-065C-A845-BAFC-24769D221706}"/>
              </a:ext>
            </a:extLst>
          </p:cNvPr>
          <p:cNvSpPr/>
          <p:nvPr userDrawn="1"/>
        </p:nvSpPr>
        <p:spPr>
          <a:xfrm>
            <a:off x="420688" y="808038"/>
            <a:ext cx="2736000" cy="2512414"/>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(8X)</a:t>
            </a: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2672758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anvas - 9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(9X)</a:t>
            </a:r>
          </a:p>
        </p:txBody>
      </p:sp>
      <p:sp>
        <p:nvSpPr>
          <p:cNvPr id="5" name="Abgerundetes Rechteck 4">
            <a:extLst>
              <a:ext uri="{FF2B5EF4-FFF2-40B4-BE49-F238E27FC236}">
                <a16:creationId xmlns:a16="http://schemas.microsoft.com/office/drawing/2014/main" id="{358889B4-B2DD-A941-B0B7-8328F3BA30E4}"/>
              </a:ext>
            </a:extLst>
          </p:cNvPr>
          <p:cNvSpPr/>
          <p:nvPr userDrawn="1"/>
        </p:nvSpPr>
        <p:spPr>
          <a:xfrm>
            <a:off x="420686" y="808038"/>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2F7B1013-16B9-CF40-880C-717B8F118B90}"/>
              </a:ext>
            </a:extLst>
          </p:cNvPr>
          <p:cNvSpPr/>
          <p:nvPr userDrawn="1"/>
        </p:nvSpPr>
        <p:spPr>
          <a:xfrm>
            <a:off x="420686" y="2096452"/>
            <a:ext cx="2736000" cy="122400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07A16EE-89E1-FF4F-9B19-4316657286B1}"/>
              </a:ext>
            </a:extLst>
          </p:cNvPr>
          <p:cNvSpPr>
            <a:spLocks noGrp="1"/>
          </p:cNvSpPr>
          <p:nvPr>
            <p:ph type="body" sz="quarter" idx="14"/>
          </p:nvPr>
        </p:nvSpPr>
        <p:spPr>
          <a:xfrm>
            <a:off x="477360"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9.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83265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tiv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AD0F6BD-6EA3-B948-B467-E7E2AE97AE4F}"/>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25" name="Abgerundetes Rechteck 24">
            <a:extLst>
              <a:ext uri="{FF2B5EF4-FFF2-40B4-BE49-F238E27FC236}">
                <a16:creationId xmlns:a16="http://schemas.microsoft.com/office/drawing/2014/main" id="{A217C12F-1AD8-BC46-AA8A-0CC6CFC990D4}"/>
              </a:ext>
            </a:extLst>
          </p:cNvPr>
          <p:cNvSpPr/>
          <p:nvPr userDrawn="1"/>
        </p:nvSpPr>
        <p:spPr>
          <a:xfrm>
            <a:off x="4601211" y="813849"/>
            <a:ext cx="4110989" cy="491399"/>
          </a:xfrm>
          <a:prstGeom prst="roundRect">
            <a:avLst>
              <a:gd name="adj" fmla="val 2761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bgerundetes Rechteck 25">
            <a:extLst>
              <a:ext uri="{FF2B5EF4-FFF2-40B4-BE49-F238E27FC236}">
                <a16:creationId xmlns:a16="http://schemas.microsoft.com/office/drawing/2014/main" id="{B6904CA1-2A5F-544E-94FC-9894C571214A}"/>
              </a:ext>
            </a:extLst>
          </p:cNvPr>
          <p:cNvSpPr/>
          <p:nvPr userDrawn="1"/>
        </p:nvSpPr>
        <p:spPr>
          <a:xfrm>
            <a:off x="417112" y="1373390"/>
            <a:ext cx="4110989" cy="1591428"/>
          </a:xfrm>
          <a:prstGeom prst="roundRect">
            <a:avLst>
              <a:gd name="adj" fmla="val 106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extLst>
              <a:ext uri="{FF2B5EF4-FFF2-40B4-BE49-F238E27FC236}">
                <a16:creationId xmlns:a16="http://schemas.microsoft.com/office/drawing/2014/main" id="{2CADB6EA-8A5A-734C-8816-0DED08E00E50}"/>
              </a:ext>
            </a:extLst>
          </p:cNvPr>
          <p:cNvSpPr/>
          <p:nvPr userDrawn="1"/>
        </p:nvSpPr>
        <p:spPr>
          <a:xfrm>
            <a:off x="4601210" y="1373390"/>
            <a:ext cx="4110989" cy="1591428"/>
          </a:xfrm>
          <a:prstGeom prst="roundRect">
            <a:avLst>
              <a:gd name="adj" fmla="val 106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extLst>
              <a:ext uri="{FF2B5EF4-FFF2-40B4-BE49-F238E27FC236}">
                <a16:creationId xmlns:a16="http://schemas.microsoft.com/office/drawing/2014/main" id="{2F36DBE8-9BB5-8846-8E86-839A2908F50B}"/>
              </a:ext>
            </a:extLst>
          </p:cNvPr>
          <p:cNvSpPr/>
          <p:nvPr userDrawn="1"/>
        </p:nvSpPr>
        <p:spPr>
          <a:xfrm>
            <a:off x="417112" y="3032959"/>
            <a:ext cx="4110989" cy="1591428"/>
          </a:xfrm>
          <a:prstGeom prst="roundRect">
            <a:avLst>
              <a:gd name="adj" fmla="val 106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extLst>
              <a:ext uri="{FF2B5EF4-FFF2-40B4-BE49-F238E27FC236}">
                <a16:creationId xmlns:a16="http://schemas.microsoft.com/office/drawing/2014/main" id="{E11587EC-8007-6F44-8110-63E5DBDB3974}"/>
              </a:ext>
            </a:extLst>
          </p:cNvPr>
          <p:cNvSpPr/>
          <p:nvPr userDrawn="1"/>
        </p:nvSpPr>
        <p:spPr>
          <a:xfrm>
            <a:off x="4601210" y="3032959"/>
            <a:ext cx="4110989" cy="1591428"/>
          </a:xfrm>
          <a:prstGeom prst="roundRect">
            <a:avLst>
              <a:gd name="adj" fmla="val 106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extLst>
              <a:ext uri="{FF2B5EF4-FFF2-40B4-BE49-F238E27FC236}">
                <a16:creationId xmlns:a16="http://schemas.microsoft.com/office/drawing/2014/main" id="{E2662034-F5F2-C04F-B800-E510CFFCDBB0}"/>
              </a:ext>
            </a:extLst>
          </p:cNvPr>
          <p:cNvSpPr/>
          <p:nvPr userDrawn="1"/>
        </p:nvSpPr>
        <p:spPr>
          <a:xfrm>
            <a:off x="417112" y="813849"/>
            <a:ext cx="4110989" cy="491399"/>
          </a:xfrm>
          <a:prstGeom prst="roundRect">
            <a:avLst>
              <a:gd name="adj" fmla="val 2761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oogle Shape;289;p47">
            <a:extLst>
              <a:ext uri="{FF2B5EF4-FFF2-40B4-BE49-F238E27FC236}">
                <a16:creationId xmlns:a16="http://schemas.microsoft.com/office/drawing/2014/main" id="{8915F70D-5E09-7040-95C6-109008101077}"/>
              </a:ext>
            </a:extLst>
          </p:cNvPr>
          <p:cNvSpPr txBox="1"/>
          <p:nvPr userDrawn="1"/>
        </p:nvSpPr>
        <p:spPr>
          <a:xfrm>
            <a:off x="704000" y="150656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OBJECTIVE</a:t>
            </a:r>
          </a:p>
        </p:txBody>
      </p:sp>
      <p:sp>
        <p:nvSpPr>
          <p:cNvPr id="32" name="Google Shape;290;p47">
            <a:extLst>
              <a:ext uri="{FF2B5EF4-FFF2-40B4-BE49-F238E27FC236}">
                <a16:creationId xmlns:a16="http://schemas.microsoft.com/office/drawing/2014/main" id="{B675E789-08FB-2F4D-90FD-8976EC86162F}"/>
              </a:ext>
            </a:extLst>
          </p:cNvPr>
          <p:cNvSpPr txBox="1"/>
          <p:nvPr userDrawn="1"/>
        </p:nvSpPr>
        <p:spPr>
          <a:xfrm>
            <a:off x="704000"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TIME</a:t>
            </a:r>
          </a:p>
        </p:txBody>
      </p:sp>
      <p:sp>
        <p:nvSpPr>
          <p:cNvPr id="33" name="Google Shape;291;p47">
            <a:extLst>
              <a:ext uri="{FF2B5EF4-FFF2-40B4-BE49-F238E27FC236}">
                <a16:creationId xmlns:a16="http://schemas.microsoft.com/office/drawing/2014/main" id="{FDA36128-ED2B-414D-87C5-109D9C79CC91}"/>
              </a:ext>
            </a:extLst>
          </p:cNvPr>
          <p:cNvSpPr txBox="1"/>
          <p:nvPr userDrawn="1"/>
        </p:nvSpPr>
        <p:spPr>
          <a:xfrm>
            <a:off x="4867674" y="3139576"/>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MATERIALS</a:t>
            </a:r>
          </a:p>
        </p:txBody>
      </p:sp>
      <p:sp>
        <p:nvSpPr>
          <p:cNvPr id="34" name="Google Shape;298;p47">
            <a:extLst>
              <a:ext uri="{FF2B5EF4-FFF2-40B4-BE49-F238E27FC236}">
                <a16:creationId xmlns:a16="http://schemas.microsoft.com/office/drawing/2014/main" id="{CEAE3318-1D25-694B-B468-EFB076D02667}"/>
              </a:ext>
            </a:extLst>
          </p:cNvPr>
          <p:cNvSpPr txBox="1"/>
          <p:nvPr userDrawn="1"/>
        </p:nvSpPr>
        <p:spPr>
          <a:xfrm>
            <a:off x="704000" y="3156054"/>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PEOPLE</a:t>
            </a:r>
          </a:p>
        </p:txBody>
      </p:sp>
      <p:sp>
        <p:nvSpPr>
          <p:cNvPr id="35" name="Google Shape;301;p47">
            <a:extLst>
              <a:ext uri="{FF2B5EF4-FFF2-40B4-BE49-F238E27FC236}">
                <a16:creationId xmlns:a16="http://schemas.microsoft.com/office/drawing/2014/main" id="{17408206-02BA-1B4C-91C7-B8915646E41B}"/>
              </a:ext>
            </a:extLst>
          </p:cNvPr>
          <p:cNvSpPr txBox="1"/>
          <p:nvPr userDrawn="1"/>
        </p:nvSpPr>
        <p:spPr>
          <a:xfrm>
            <a:off x="4867674"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FORMAT</a:t>
            </a:r>
          </a:p>
        </p:txBody>
      </p:sp>
      <p:sp>
        <p:nvSpPr>
          <p:cNvPr id="36" name="Google Shape;304;p47">
            <a:extLst>
              <a:ext uri="{FF2B5EF4-FFF2-40B4-BE49-F238E27FC236}">
                <a16:creationId xmlns:a16="http://schemas.microsoft.com/office/drawing/2014/main" id="{D4ABA7B6-6748-9143-B334-93FBD2C469BD}"/>
              </a:ext>
            </a:extLst>
          </p:cNvPr>
          <p:cNvSpPr txBox="1"/>
          <p:nvPr userDrawn="1"/>
        </p:nvSpPr>
        <p:spPr>
          <a:xfrm>
            <a:off x="4867674" y="1502758"/>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WHEN TO USE</a:t>
            </a:r>
          </a:p>
        </p:txBody>
      </p:sp>
      <p:sp>
        <p:nvSpPr>
          <p:cNvPr id="43" name="Textplatzhalter 3">
            <a:extLst>
              <a:ext uri="{FF2B5EF4-FFF2-40B4-BE49-F238E27FC236}">
                <a16:creationId xmlns:a16="http://schemas.microsoft.com/office/drawing/2014/main" id="{A6F197EC-9DE5-5346-8823-8166773E4CE5}"/>
              </a:ext>
            </a:extLst>
          </p:cNvPr>
          <p:cNvSpPr>
            <a:spLocks noGrp="1"/>
          </p:cNvSpPr>
          <p:nvPr>
            <p:ph type="body" sz="quarter" idx="11"/>
          </p:nvPr>
        </p:nvSpPr>
        <p:spPr>
          <a:xfrm>
            <a:off x="1631473" y="917037"/>
            <a:ext cx="2825069" cy="3667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4" name="Textplatzhalter 3">
            <a:extLst>
              <a:ext uri="{FF2B5EF4-FFF2-40B4-BE49-F238E27FC236}">
                <a16:creationId xmlns:a16="http://schemas.microsoft.com/office/drawing/2014/main" id="{955754F5-C4A2-4A42-BAFE-964AE115145F}"/>
              </a:ext>
            </a:extLst>
          </p:cNvPr>
          <p:cNvSpPr>
            <a:spLocks noGrp="1"/>
          </p:cNvSpPr>
          <p:nvPr>
            <p:ph type="body" sz="quarter" idx="12"/>
          </p:nvPr>
        </p:nvSpPr>
        <p:spPr>
          <a:xfrm>
            <a:off x="1631472" y="1502940"/>
            <a:ext cx="2808000" cy="136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5" name="Textplatzhalter 3">
            <a:extLst>
              <a:ext uri="{FF2B5EF4-FFF2-40B4-BE49-F238E27FC236}">
                <a16:creationId xmlns:a16="http://schemas.microsoft.com/office/drawing/2014/main" id="{8F4E6D1B-8556-6247-8F6A-C341F2C5D17A}"/>
              </a:ext>
            </a:extLst>
          </p:cNvPr>
          <p:cNvSpPr>
            <a:spLocks noGrp="1"/>
          </p:cNvSpPr>
          <p:nvPr>
            <p:ph type="body" sz="quarter" idx="13"/>
          </p:nvPr>
        </p:nvSpPr>
        <p:spPr>
          <a:xfrm>
            <a:off x="1631472" y="3152611"/>
            <a:ext cx="2808000" cy="136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6" name="Textplatzhalter 3">
            <a:extLst>
              <a:ext uri="{FF2B5EF4-FFF2-40B4-BE49-F238E27FC236}">
                <a16:creationId xmlns:a16="http://schemas.microsoft.com/office/drawing/2014/main" id="{C7434C50-1FE6-4D42-9017-29B1B6A55911}"/>
              </a:ext>
            </a:extLst>
          </p:cNvPr>
          <p:cNvSpPr>
            <a:spLocks noGrp="1"/>
          </p:cNvSpPr>
          <p:nvPr>
            <p:ph type="body" sz="quarter" idx="14"/>
          </p:nvPr>
        </p:nvSpPr>
        <p:spPr>
          <a:xfrm>
            <a:off x="5825682" y="3152611"/>
            <a:ext cx="2808000" cy="136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7" name="Textplatzhalter 3">
            <a:extLst>
              <a:ext uri="{FF2B5EF4-FFF2-40B4-BE49-F238E27FC236}">
                <a16:creationId xmlns:a16="http://schemas.microsoft.com/office/drawing/2014/main" id="{948FB912-3B5A-2B4E-B6B6-DB7F5D4264D2}"/>
              </a:ext>
            </a:extLst>
          </p:cNvPr>
          <p:cNvSpPr>
            <a:spLocks noGrp="1"/>
          </p:cNvSpPr>
          <p:nvPr>
            <p:ph type="body" sz="quarter" idx="15"/>
          </p:nvPr>
        </p:nvSpPr>
        <p:spPr>
          <a:xfrm>
            <a:off x="5825682" y="1502940"/>
            <a:ext cx="2808000" cy="136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8" name="Textplatzhalter 3">
            <a:extLst>
              <a:ext uri="{FF2B5EF4-FFF2-40B4-BE49-F238E27FC236}">
                <a16:creationId xmlns:a16="http://schemas.microsoft.com/office/drawing/2014/main" id="{8F51ECD1-FD44-9347-BE36-2035A867E4FD}"/>
              </a:ext>
            </a:extLst>
          </p:cNvPr>
          <p:cNvSpPr>
            <a:spLocks noGrp="1"/>
          </p:cNvSpPr>
          <p:nvPr>
            <p:ph type="body" sz="quarter" idx="16"/>
          </p:nvPr>
        </p:nvSpPr>
        <p:spPr>
          <a:xfrm>
            <a:off x="5825682" y="917037"/>
            <a:ext cx="2825069" cy="3667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9" name="Titel 1">
            <a:extLst>
              <a:ext uri="{FF2B5EF4-FFF2-40B4-BE49-F238E27FC236}">
                <a16:creationId xmlns:a16="http://schemas.microsoft.com/office/drawing/2014/main" id="{95061248-83D3-B04B-9EA7-5527B706B518}"/>
              </a:ext>
            </a:extLst>
          </p:cNvPr>
          <p:cNvSpPr>
            <a:spLocks noGrp="1"/>
          </p:cNvSpPr>
          <p:nvPr>
            <p:ph type="title" hasCustomPrompt="1"/>
          </p:nvPr>
        </p:nvSpPr>
        <p:spPr>
          <a:xfrm>
            <a:off x="431642" y="420688"/>
            <a:ext cx="8280714" cy="707151"/>
          </a:xfrm>
        </p:spPr>
        <p:txBody>
          <a:bodyPr/>
          <a:lstStyle/>
          <a:p>
            <a:r>
              <a:rPr lang="de-DE" dirty="0"/>
              <a:t>ACTIVITY</a:t>
            </a:r>
          </a:p>
        </p:txBody>
      </p:sp>
      <p:pic>
        <p:nvPicPr>
          <p:cNvPr id="50" name="Grafik 49">
            <a:extLst>
              <a:ext uri="{FF2B5EF4-FFF2-40B4-BE49-F238E27FC236}">
                <a16:creationId xmlns:a16="http://schemas.microsoft.com/office/drawing/2014/main" id="{940D137E-B9E0-134F-B1A0-C3A620B77EA1}"/>
              </a:ext>
            </a:extLst>
          </p:cNvPr>
          <p:cNvPicPr>
            <a:picLocks noChangeAspect="1"/>
          </p:cNvPicPr>
          <p:nvPr userDrawn="1"/>
        </p:nvPicPr>
        <p:blipFill>
          <a:blip r:embed="rId3">
            <a:alphaModFix amt="50000"/>
            <a:extLst>
              <a:ext uri="{96DAC541-7B7A-43D3-8B79-37D633B846F1}">
                <asvg:svgBlip xmlns:asvg="http://schemas.microsoft.com/office/drawing/2016/SVG/main" r:embed="rId4"/>
              </a:ext>
            </a:extLst>
          </a:blip>
          <a:stretch>
            <a:fillRect/>
          </a:stretch>
        </p:blipFill>
        <p:spPr>
          <a:xfrm>
            <a:off x="4736161" y="1580681"/>
            <a:ext cx="141271" cy="141271"/>
          </a:xfrm>
          <a:prstGeom prst="rect">
            <a:avLst/>
          </a:prstGeom>
        </p:spPr>
      </p:pic>
      <p:pic>
        <p:nvPicPr>
          <p:cNvPr id="51" name="Grafik 50">
            <a:extLst>
              <a:ext uri="{FF2B5EF4-FFF2-40B4-BE49-F238E27FC236}">
                <a16:creationId xmlns:a16="http://schemas.microsoft.com/office/drawing/2014/main" id="{A97DC6E1-C183-F14E-88FF-A47B2EEB8615}"/>
              </a:ext>
            </a:extLst>
          </p:cNvPr>
          <p:cNvPicPr>
            <a:picLocks noChangeAspect="1"/>
          </p:cNvPicPr>
          <p:nvPr userDrawn="1"/>
        </p:nvPicPr>
        <p:blipFill>
          <a:blip r:embed="rId5">
            <a:alphaModFix amt="50000"/>
            <a:extLst>
              <a:ext uri="{96DAC541-7B7A-43D3-8B79-37D633B846F1}">
                <asvg:svgBlip xmlns:asvg="http://schemas.microsoft.com/office/drawing/2016/SVG/main" r:embed="rId6"/>
              </a:ext>
            </a:extLst>
          </a:blip>
          <a:stretch>
            <a:fillRect/>
          </a:stretch>
        </p:blipFill>
        <p:spPr>
          <a:xfrm>
            <a:off x="4736161" y="974278"/>
            <a:ext cx="141271" cy="141271"/>
          </a:xfrm>
          <a:prstGeom prst="rect">
            <a:avLst/>
          </a:prstGeom>
        </p:spPr>
      </p:pic>
      <p:pic>
        <p:nvPicPr>
          <p:cNvPr id="52" name="Grafik 51">
            <a:extLst>
              <a:ext uri="{FF2B5EF4-FFF2-40B4-BE49-F238E27FC236}">
                <a16:creationId xmlns:a16="http://schemas.microsoft.com/office/drawing/2014/main" id="{E4ED67D0-75F7-3B46-9D10-808E853414C7}"/>
              </a:ext>
            </a:extLst>
          </p:cNvPr>
          <p:cNvPicPr>
            <a:picLocks noChangeAspect="1"/>
          </p:cNvPicPr>
          <p:nvPr userDrawn="1"/>
        </p:nvPicPr>
        <p:blipFill>
          <a:blip r:embed="rId7">
            <a:alphaModFix amt="50000"/>
            <a:extLst>
              <a:ext uri="{96DAC541-7B7A-43D3-8B79-37D633B846F1}">
                <asvg:svgBlip xmlns:asvg="http://schemas.microsoft.com/office/drawing/2016/SVG/main" r:embed="rId8"/>
              </a:ext>
            </a:extLst>
          </a:blip>
          <a:stretch>
            <a:fillRect/>
          </a:stretch>
        </p:blipFill>
        <p:spPr>
          <a:xfrm>
            <a:off x="4736161" y="3215940"/>
            <a:ext cx="141271" cy="141271"/>
          </a:xfrm>
          <a:prstGeom prst="rect">
            <a:avLst/>
          </a:prstGeom>
        </p:spPr>
      </p:pic>
      <p:pic>
        <p:nvPicPr>
          <p:cNvPr id="53" name="Grafik 52">
            <a:extLst>
              <a:ext uri="{FF2B5EF4-FFF2-40B4-BE49-F238E27FC236}">
                <a16:creationId xmlns:a16="http://schemas.microsoft.com/office/drawing/2014/main" id="{0C46E32E-8C45-5D4E-A6AC-B62063E8AC31}"/>
              </a:ext>
            </a:extLst>
          </p:cNvPr>
          <p:cNvPicPr>
            <a:picLocks noChangeAspect="1"/>
          </p:cNvPicPr>
          <p:nvPr userDrawn="1"/>
        </p:nvPicPr>
        <p:blipFill>
          <a:blip r:embed="rId9">
            <a:alphaModFix amt="50000"/>
            <a:extLst>
              <a:ext uri="{96DAC541-7B7A-43D3-8B79-37D633B846F1}">
                <asvg:svgBlip xmlns:asvg="http://schemas.microsoft.com/office/drawing/2016/SVG/main" r:embed="rId10"/>
              </a:ext>
            </a:extLst>
          </a:blip>
          <a:stretch>
            <a:fillRect/>
          </a:stretch>
        </p:blipFill>
        <p:spPr>
          <a:xfrm>
            <a:off x="549717" y="1580682"/>
            <a:ext cx="141271" cy="141271"/>
          </a:xfrm>
          <a:prstGeom prst="rect">
            <a:avLst/>
          </a:prstGeom>
        </p:spPr>
      </p:pic>
      <p:pic>
        <p:nvPicPr>
          <p:cNvPr id="54" name="Grafik 53">
            <a:extLst>
              <a:ext uri="{FF2B5EF4-FFF2-40B4-BE49-F238E27FC236}">
                <a16:creationId xmlns:a16="http://schemas.microsoft.com/office/drawing/2014/main" id="{9A492D29-C77B-1643-8440-80B65DF3974F}"/>
              </a:ext>
            </a:extLst>
          </p:cNvPr>
          <p:cNvPicPr>
            <a:picLocks noChangeAspect="1"/>
          </p:cNvPicPr>
          <p:nvPr userDrawn="1"/>
        </p:nvPicPr>
        <p:blipFill>
          <a:blip r:embed="rId11">
            <a:alphaModFix amt="50000"/>
            <a:extLst>
              <a:ext uri="{96DAC541-7B7A-43D3-8B79-37D633B846F1}">
                <asvg:svgBlip xmlns:asvg="http://schemas.microsoft.com/office/drawing/2016/SVG/main" r:embed="rId12"/>
              </a:ext>
            </a:extLst>
          </a:blip>
          <a:stretch>
            <a:fillRect/>
          </a:stretch>
        </p:blipFill>
        <p:spPr>
          <a:xfrm>
            <a:off x="549717" y="3233858"/>
            <a:ext cx="141271" cy="141271"/>
          </a:xfrm>
          <a:prstGeom prst="rect">
            <a:avLst/>
          </a:prstGeom>
        </p:spPr>
      </p:pic>
      <p:pic>
        <p:nvPicPr>
          <p:cNvPr id="55" name="Grafik 54">
            <a:extLst>
              <a:ext uri="{FF2B5EF4-FFF2-40B4-BE49-F238E27FC236}">
                <a16:creationId xmlns:a16="http://schemas.microsoft.com/office/drawing/2014/main" id="{BE0C6120-232A-5646-9985-6A0543A6B0FA}"/>
              </a:ext>
            </a:extLst>
          </p:cNvPr>
          <p:cNvPicPr>
            <a:picLocks noChangeAspect="1"/>
          </p:cNvPicPr>
          <p:nvPr userDrawn="1"/>
        </p:nvPicPr>
        <p:blipFill>
          <a:blip r:embed="rId13">
            <a:alphaModFix amt="50000"/>
            <a:extLst>
              <a:ext uri="{96DAC541-7B7A-43D3-8B79-37D633B846F1}">
                <asvg:svgBlip xmlns:asvg="http://schemas.microsoft.com/office/drawing/2016/SVG/main" r:embed="rId14"/>
              </a:ext>
            </a:extLst>
          </a:blip>
          <a:stretch>
            <a:fillRect/>
          </a:stretch>
        </p:blipFill>
        <p:spPr>
          <a:xfrm>
            <a:off x="549717" y="974278"/>
            <a:ext cx="141271" cy="141271"/>
          </a:xfrm>
          <a:prstGeom prst="rect">
            <a:avLst/>
          </a:prstGeom>
        </p:spPr>
      </p:pic>
    </p:spTree>
    <p:extLst>
      <p:ext uri="{BB962C8B-B14F-4D97-AF65-F5344CB8AC3E}">
        <p14:creationId xmlns:p14="http://schemas.microsoft.com/office/powerpoint/2010/main" val="296426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Onl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C6B3ED6-E8D5-B744-A6B3-203B801EB9E6}"/>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CDF83964-D49A-BB46-9872-45E93B981EBB}"/>
              </a:ext>
            </a:extLst>
          </p:cNvPr>
          <p:cNvSpPr>
            <a:spLocks noGrp="1"/>
          </p:cNvSpPr>
          <p:nvPr>
            <p:ph type="title" hasCustomPrompt="1"/>
          </p:nvPr>
        </p:nvSpPr>
        <p:spPr>
          <a:xfrm>
            <a:off x="431642" y="420688"/>
            <a:ext cx="8280714" cy="707151"/>
          </a:xfrm>
        </p:spPr>
        <p:txBody>
          <a:bodyPr/>
          <a:lstStyle/>
          <a:p>
            <a:r>
              <a:rPr lang="de-DE" dirty="0"/>
              <a:t>TITLE ONLY</a:t>
            </a:r>
          </a:p>
        </p:txBody>
      </p:sp>
    </p:spTree>
    <p:extLst>
      <p:ext uri="{BB962C8B-B14F-4D97-AF65-F5344CB8AC3E}">
        <p14:creationId xmlns:p14="http://schemas.microsoft.com/office/powerpoint/2010/main" val="3072946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image" Target="../media/image1.png"/><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image" Target="../media/image32.svg"/><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image" Target="../media/image31.png"/><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theme" Target="../theme/theme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23" name="Titelplatzhalter 22">
            <a:extLst>
              <a:ext uri="{FF2B5EF4-FFF2-40B4-BE49-F238E27FC236}">
                <a16:creationId xmlns:a16="http://schemas.microsoft.com/office/drawing/2014/main" id="{D32F8E7E-DDEB-8B48-AB59-85540B271F58}"/>
              </a:ext>
            </a:extLst>
          </p:cNvPr>
          <p:cNvSpPr>
            <a:spLocks noGrp="1"/>
          </p:cNvSpPr>
          <p:nvPr>
            <p:ph type="title"/>
          </p:nvPr>
        </p:nvSpPr>
        <p:spPr>
          <a:xfrm>
            <a:off x="431642" y="420688"/>
            <a:ext cx="8280714" cy="707151"/>
          </a:xfrm>
          <a:prstGeom prst="rect">
            <a:avLst/>
          </a:prstGeom>
        </p:spPr>
        <p:txBody>
          <a:bodyPr vert="horz" lIns="91440" tIns="45720" rIns="91440" bIns="45720" rtlCol="0" anchor="t">
            <a:normAutofit/>
          </a:bodyPr>
          <a:lstStyle/>
          <a:p>
            <a:r>
              <a:rPr lang="de-DE" dirty="0"/>
              <a:t>MASTERTITELFORMAT BEARBEITEN</a:t>
            </a:r>
          </a:p>
        </p:txBody>
      </p:sp>
      <p:sp>
        <p:nvSpPr>
          <p:cNvPr id="17" name="Textplatzhalter 16">
            <a:extLst>
              <a:ext uri="{FF2B5EF4-FFF2-40B4-BE49-F238E27FC236}">
                <a16:creationId xmlns:a16="http://schemas.microsoft.com/office/drawing/2014/main" id="{1E074DD0-6A69-784A-8673-5DA97A37CC8C}"/>
              </a:ext>
            </a:extLst>
          </p:cNvPr>
          <p:cNvSpPr>
            <a:spLocks noGrp="1"/>
          </p:cNvSpPr>
          <p:nvPr>
            <p:ph type="body" idx="1"/>
          </p:nvPr>
        </p:nvSpPr>
        <p:spPr>
          <a:xfrm>
            <a:off x="431642" y="1128059"/>
            <a:ext cx="8280558" cy="3497329"/>
          </a:xfrm>
          <a:prstGeom prst="rect">
            <a:avLst/>
          </a:prstGeom>
        </p:spPr>
        <p:txBody>
          <a:bodyPr vert="horz" lIns="91440" tIns="45720" rIns="91440" bIns="4572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Foliennummernplatzhalter 17">
            <a:extLst>
              <a:ext uri="{FF2B5EF4-FFF2-40B4-BE49-F238E27FC236}">
                <a16:creationId xmlns:a16="http://schemas.microsoft.com/office/drawing/2014/main" id="{539B07EF-49B0-9F4B-83C3-3293A62FCC0E}"/>
              </a:ext>
            </a:extLst>
          </p:cNvPr>
          <p:cNvSpPr>
            <a:spLocks noGrp="1"/>
          </p:cNvSpPr>
          <p:nvPr>
            <p:ph type="sldNum" sz="quarter" idx="4"/>
          </p:nvPr>
        </p:nvSpPr>
        <p:spPr>
          <a:xfrm>
            <a:off x="7767828" y="4722812"/>
            <a:ext cx="944372" cy="274637"/>
          </a:xfrm>
          <a:prstGeom prst="rect">
            <a:avLst/>
          </a:prstGeom>
        </p:spPr>
        <p:txBody>
          <a:bodyPr vert="horz" lIns="91440" tIns="45720" rIns="91440" bIns="45720" rtlCol="0" anchor="ctr"/>
          <a:lstStyle>
            <a:lvl1pPr algn="r">
              <a:defRPr sz="800">
                <a:solidFill>
                  <a:schemeClr val="tx1"/>
                </a:solidFill>
              </a:defRPr>
            </a:lvl1pPr>
          </a:lstStyle>
          <a:p>
            <a:fld id="{727F2A48-8E58-5441-936F-2F05626EB3ED}" type="slidenum">
              <a:rPr lang="de-DE" smtClean="0"/>
              <a:pPr/>
              <a:t>‹Nr.›</a:t>
            </a:fld>
            <a:endParaRPr lang="de-DE"/>
          </a:p>
        </p:txBody>
      </p:sp>
      <p:grpSp>
        <p:nvGrpSpPr>
          <p:cNvPr id="2" name="Gruppieren 1">
            <a:extLst>
              <a:ext uri="{FF2B5EF4-FFF2-40B4-BE49-F238E27FC236}">
                <a16:creationId xmlns:a16="http://schemas.microsoft.com/office/drawing/2014/main" id="{47CD20F9-FDEF-BC4F-9E23-50F30AAAC3DA}"/>
              </a:ext>
            </a:extLst>
          </p:cNvPr>
          <p:cNvGrpSpPr/>
          <p:nvPr userDrawn="1"/>
        </p:nvGrpSpPr>
        <p:grpSpPr>
          <a:xfrm>
            <a:off x="991907" y="4644009"/>
            <a:ext cx="6402197" cy="445630"/>
            <a:chOff x="991907" y="4644009"/>
            <a:chExt cx="6402197" cy="445630"/>
          </a:xfrm>
        </p:grpSpPr>
        <p:sp>
          <p:nvSpPr>
            <p:cNvPr id="15" name="Google Shape;211;p38">
              <a:extLst>
                <a:ext uri="{FF2B5EF4-FFF2-40B4-BE49-F238E27FC236}">
                  <a16:creationId xmlns:a16="http://schemas.microsoft.com/office/drawing/2014/main" id="{9D9548E0-9993-134F-B81D-AEC42DB44EFE}"/>
                </a:ext>
              </a:extLst>
            </p:cNvPr>
            <p:cNvSpPr txBox="1"/>
            <p:nvPr userDrawn="1"/>
          </p:nvSpPr>
          <p:spPr>
            <a:xfrm>
              <a:off x="991907" y="4658459"/>
              <a:ext cx="1049184"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20"/>
                </a:lnSpc>
                <a:spcBef>
                  <a:spcPts val="0"/>
                </a:spcBef>
                <a:spcAft>
                  <a:spcPts val="0"/>
                </a:spcAft>
                <a:buNone/>
              </a:pPr>
              <a:r>
                <a:rPr lang="en-GB" sz="600" spc="100" dirty="0">
                  <a:solidFill>
                    <a:schemeClr val="tx1"/>
                  </a:solidFill>
                </a:rPr>
                <a:t>COLLABORATION </a:t>
              </a:r>
            </a:p>
            <a:p>
              <a:pPr marL="0" lvl="0" indent="0" algn="l" rtl="0">
                <a:lnSpc>
                  <a:spcPts val="1020"/>
                </a:lnSpc>
                <a:spcBef>
                  <a:spcPts val="0"/>
                </a:spcBef>
                <a:spcAft>
                  <a:spcPts val="0"/>
                </a:spcAft>
                <a:buNone/>
              </a:pPr>
              <a:r>
                <a:rPr lang="en-GB" sz="600" spc="100" dirty="0">
                  <a:solidFill>
                    <a:schemeClr val="tx1"/>
                  </a:solidFill>
                </a:rPr>
                <a:t>PHASE</a:t>
              </a:r>
              <a:endParaRPr lang="en-GB" sz="600" dirty="0">
                <a:solidFill>
                  <a:schemeClr val="tx1"/>
                </a:solidFill>
              </a:endParaRPr>
            </a:p>
          </p:txBody>
        </p:sp>
        <p:sp>
          <p:nvSpPr>
            <p:cNvPr id="16" name="Google Shape;211;p38">
              <a:extLst>
                <a:ext uri="{FF2B5EF4-FFF2-40B4-BE49-F238E27FC236}">
                  <a16:creationId xmlns:a16="http://schemas.microsoft.com/office/drawing/2014/main" id="{259E3E3D-1F0A-D840-8340-0E6A0F9FF28A}"/>
                </a:ext>
              </a:extLst>
            </p:cNvPr>
            <p:cNvSpPr txBox="1"/>
            <p:nvPr userDrawn="1"/>
          </p:nvSpPr>
          <p:spPr>
            <a:xfrm>
              <a:off x="2130155" y="4644009"/>
              <a:ext cx="3035605" cy="431181"/>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tx1"/>
                  </a:solidFill>
                </a:rPr>
                <a:t>MODULE 4 </a:t>
              </a:r>
            </a:p>
            <a:p>
              <a:pPr marL="0" lvl="0" indent="0" algn="l" rtl="0">
                <a:lnSpc>
                  <a:spcPts val="1060"/>
                </a:lnSpc>
                <a:spcBef>
                  <a:spcPts val="0"/>
                </a:spcBef>
                <a:spcAft>
                  <a:spcPts val="0"/>
                </a:spcAft>
                <a:buNone/>
              </a:pPr>
              <a:r>
                <a:rPr lang="en-GB" sz="800" dirty="0">
                  <a:solidFill>
                    <a:schemeClr val="tx1"/>
                  </a:solidFill>
                </a:rPr>
                <a:t>Fitting the </a:t>
              </a:r>
              <a:r>
                <a:rPr lang="en-GB" sz="800" dirty="0" err="1">
                  <a:solidFill>
                    <a:schemeClr val="tx1"/>
                  </a:solidFill>
                </a:rPr>
                <a:t>Startup</a:t>
              </a:r>
              <a:r>
                <a:rPr lang="en-GB" sz="800" dirty="0">
                  <a:solidFill>
                    <a:schemeClr val="tx1"/>
                  </a:solidFill>
                </a:rPr>
                <a:t> Solution to the Public Problem</a:t>
              </a:r>
            </a:p>
          </p:txBody>
        </p:sp>
        <p:sp>
          <p:nvSpPr>
            <p:cNvPr id="19" name="Google Shape;211;p38">
              <a:extLst>
                <a:ext uri="{FF2B5EF4-FFF2-40B4-BE49-F238E27FC236}">
                  <a16:creationId xmlns:a16="http://schemas.microsoft.com/office/drawing/2014/main" id="{1298FE8C-FACD-3343-A4FF-87E510DD5CF4}"/>
                </a:ext>
              </a:extLst>
            </p:cNvPr>
            <p:cNvSpPr txBox="1"/>
            <p:nvPr userDrawn="1"/>
          </p:nvSpPr>
          <p:spPr>
            <a:xfrm>
              <a:off x="4656847" y="4644010"/>
              <a:ext cx="2737257"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tx1"/>
                  </a:solidFill>
                </a:rPr>
                <a:t>SESSION 1</a:t>
              </a:r>
            </a:p>
            <a:p>
              <a:pPr marL="0" lvl="0" indent="0" algn="l" rtl="0">
                <a:lnSpc>
                  <a:spcPts val="1060"/>
                </a:lnSpc>
                <a:spcBef>
                  <a:spcPts val="0"/>
                </a:spcBef>
                <a:spcAft>
                  <a:spcPts val="0"/>
                </a:spcAft>
                <a:buNone/>
              </a:pPr>
              <a:r>
                <a:rPr lang="en-GB" sz="800" spc="0" dirty="0">
                  <a:solidFill>
                    <a:schemeClr val="tx1"/>
                  </a:solidFill>
                </a:rPr>
                <a:t>Unpacking the Public Sector Challenge</a:t>
              </a:r>
              <a:endParaRPr lang="en-GB" sz="800" dirty="0">
                <a:solidFill>
                  <a:schemeClr val="tx1"/>
                </a:solidFill>
              </a:endParaRPr>
            </a:p>
          </p:txBody>
        </p:sp>
        <p:cxnSp>
          <p:nvCxnSpPr>
            <p:cNvPr id="20" name="Gerade Verbindung 19">
              <a:extLst>
                <a:ext uri="{FF2B5EF4-FFF2-40B4-BE49-F238E27FC236}">
                  <a16:creationId xmlns:a16="http://schemas.microsoft.com/office/drawing/2014/main" id="{75ED7851-A636-7145-A53A-EAC2AD2F9EFA}"/>
                </a:ext>
              </a:extLst>
            </p:cNvPr>
            <p:cNvCxnSpPr>
              <a:cxnSpLocks/>
            </p:cNvCxnSpPr>
            <p:nvPr userDrawn="1"/>
          </p:nvCxnSpPr>
          <p:spPr>
            <a:xfrm>
              <a:off x="2054778" y="4758649"/>
              <a:ext cx="0" cy="230801"/>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cxnSp>
          <p:nvCxnSpPr>
            <p:cNvPr id="21" name="Gerade Verbindung 20">
              <a:extLst>
                <a:ext uri="{FF2B5EF4-FFF2-40B4-BE49-F238E27FC236}">
                  <a16:creationId xmlns:a16="http://schemas.microsoft.com/office/drawing/2014/main" id="{D57E9509-8210-6845-99EE-5E6FBD4DA756}"/>
                </a:ext>
              </a:extLst>
            </p:cNvPr>
            <p:cNvCxnSpPr>
              <a:cxnSpLocks/>
            </p:cNvCxnSpPr>
            <p:nvPr userDrawn="1"/>
          </p:nvCxnSpPr>
          <p:spPr>
            <a:xfrm>
              <a:off x="4581470" y="4758649"/>
              <a:ext cx="0" cy="230801"/>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grpSp>
      <p:pic>
        <p:nvPicPr>
          <p:cNvPr id="22" name="Grafik 21">
            <a:extLst>
              <a:ext uri="{FF2B5EF4-FFF2-40B4-BE49-F238E27FC236}">
                <a16:creationId xmlns:a16="http://schemas.microsoft.com/office/drawing/2014/main" id="{7F2D95F3-0792-7E4D-A7F6-D22EA3F7B3F7}"/>
              </a:ext>
            </a:extLst>
          </p:cNvPr>
          <p:cNvPicPr>
            <a:picLocks noChangeAspect="1"/>
          </p:cNvPicPr>
          <p:nvPr userDrawn="1"/>
        </p:nvPicPr>
        <p:blipFill>
          <a:blip r:embed="rId27">
            <a:extLst>
              <a:ext uri="{96DAC541-7B7A-43D3-8B79-37D633B846F1}">
                <asvg:svgBlip xmlns:asvg="http://schemas.microsoft.com/office/drawing/2016/SVG/main" r:embed="rId28"/>
              </a:ext>
            </a:extLst>
          </a:blip>
          <a:srcRect/>
          <a:stretch/>
        </p:blipFill>
        <p:spPr>
          <a:xfrm>
            <a:off x="431643" y="4787820"/>
            <a:ext cx="164705" cy="164705"/>
          </a:xfrm>
          <a:prstGeom prst="rect">
            <a:avLst/>
          </a:prstGeom>
        </p:spPr>
      </p:pic>
    </p:spTree>
    <p:extLst>
      <p:ext uri="{BB962C8B-B14F-4D97-AF65-F5344CB8AC3E}">
        <p14:creationId xmlns:p14="http://schemas.microsoft.com/office/powerpoint/2010/main" val="32798982"/>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9" r:id="rId5"/>
    <p:sldLayoutId id="2147483710" r:id="rId6"/>
    <p:sldLayoutId id="2147483711" r:id="rId7"/>
    <p:sldLayoutId id="2147483704" r:id="rId8"/>
    <p:sldLayoutId id="2147483705" r:id="rId9"/>
    <p:sldLayoutId id="2147483706" r:id="rId10"/>
    <p:sldLayoutId id="2147483707" r:id="rId11"/>
    <p:sldLayoutId id="2147483708"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71" r:id="rId24"/>
    <p:sldLayoutId id="2147483772" r:id="rId25"/>
  </p:sldLayoutIdLst>
  <p:hf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lang="de-DE" sz="1200" b="0" i="0" u="none" strike="noStrike" cap="none" spc="300" dirty="0" smtClean="0">
          <a:solidFill>
            <a:schemeClr val="tx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175" marR="0" lvl="0" indent="-3175" algn="l" rtl="0" eaLnBrk="1" hangingPunct="1">
        <a:lnSpc>
          <a:spcPct val="100000"/>
        </a:lnSpc>
        <a:spcBef>
          <a:spcPts val="0"/>
        </a:spcBef>
        <a:spcAft>
          <a:spcPts val="1200"/>
        </a:spcAft>
        <a:buClr>
          <a:srgbClr val="000000"/>
        </a:buClr>
        <a:buSzPct val="96000"/>
        <a:buFont typeface="+mj-lt"/>
        <a:buNone/>
        <a:tabLst/>
        <a:defRPr lang="de-DE" sz="1600" b="0" i="0" u="none" strike="noStrike" cap="none" dirty="0" smtClean="0">
          <a:solidFill>
            <a:schemeClr val="tx1"/>
          </a:solidFill>
          <a:latin typeface="Arial"/>
          <a:ea typeface="Arial"/>
          <a:cs typeface="Arial"/>
          <a:sym typeface="Arial"/>
        </a:defRPr>
      </a:lvl1pPr>
      <a:lvl2pPr marL="3175" marR="0" lvl="1" indent="0" algn="l" rtl="0" eaLnBrk="1" hangingPunct="1">
        <a:lnSpc>
          <a:spcPct val="100000"/>
        </a:lnSpc>
        <a:spcBef>
          <a:spcPts val="0"/>
        </a:spcBef>
        <a:spcAft>
          <a:spcPts val="1200"/>
        </a:spcAft>
        <a:buClr>
          <a:srgbClr val="000000"/>
        </a:buClr>
        <a:buFontTx/>
        <a:buNone/>
        <a:tabLst/>
        <a:defRPr lang="de-DE" sz="1200" b="0" i="0" u="none" strike="noStrike" cap="none" dirty="0" smtClean="0">
          <a:solidFill>
            <a:schemeClr val="tx1"/>
          </a:solidFill>
          <a:latin typeface="Arial"/>
          <a:ea typeface="Arial"/>
          <a:cs typeface="Arial"/>
          <a:sym typeface="Arial"/>
        </a:defRPr>
      </a:lvl2pPr>
      <a:lvl3pPr marL="3175" marR="0" lvl="2" indent="0" algn="l" rtl="0" eaLnBrk="1" hangingPunct="1">
        <a:lnSpc>
          <a:spcPct val="100000"/>
        </a:lnSpc>
        <a:spcBef>
          <a:spcPts val="0"/>
        </a:spcBef>
        <a:spcAft>
          <a:spcPts val="1200"/>
        </a:spcAft>
        <a:buClr>
          <a:srgbClr val="000000"/>
        </a:buClr>
        <a:buFontTx/>
        <a:buNone/>
        <a:tabLst/>
        <a:defRPr lang="de-DE" sz="1000" b="0" i="0" u="none" strike="noStrike" cap="none" dirty="0" smtClean="0">
          <a:solidFill>
            <a:schemeClr val="tx1"/>
          </a:solidFill>
          <a:latin typeface="Arial"/>
          <a:ea typeface="Arial"/>
          <a:cs typeface="Arial"/>
          <a:sym typeface="Arial"/>
        </a:defRPr>
      </a:lvl3pPr>
      <a:lvl4pPr marL="3175" marR="0" lvl="3" indent="0" algn="l" rtl="0" eaLnBrk="1" hangingPunct="1">
        <a:lnSpc>
          <a:spcPct val="100000"/>
        </a:lnSpc>
        <a:spcBef>
          <a:spcPts val="0"/>
        </a:spcBef>
        <a:spcAft>
          <a:spcPts val="1200"/>
        </a:spcAft>
        <a:buClr>
          <a:srgbClr val="000000"/>
        </a:buClr>
        <a:buFontTx/>
        <a:buNone/>
        <a:tabLst/>
        <a:defRPr lang="de-DE" sz="800" b="0" i="0" u="none" strike="noStrike" cap="none" dirty="0" smtClean="0">
          <a:solidFill>
            <a:schemeClr val="tx1"/>
          </a:solidFill>
          <a:latin typeface="Arial"/>
          <a:ea typeface="Arial"/>
          <a:cs typeface="Arial"/>
          <a:sym typeface="Arial"/>
        </a:defRPr>
      </a:lvl4pPr>
      <a:lvl5pPr marL="3175" marR="0" lvl="4" indent="0" algn="l" rtl="0" eaLnBrk="1" hangingPunct="1">
        <a:lnSpc>
          <a:spcPct val="100000"/>
        </a:lnSpc>
        <a:spcBef>
          <a:spcPts val="0"/>
        </a:spcBef>
        <a:spcAft>
          <a:spcPts val="1200"/>
        </a:spcAft>
        <a:buClr>
          <a:srgbClr val="000000"/>
        </a:buClr>
        <a:buFontTx/>
        <a:buNone/>
        <a:tabLst/>
        <a:defRPr lang="de-DE" sz="600" b="0" i="0" u="none" strike="noStrike" cap="none" dirty="0" smtClean="0">
          <a:solidFill>
            <a:schemeClr val="tx1"/>
          </a:solidFill>
          <a:latin typeface="Arial"/>
          <a:ea typeface="Arial"/>
          <a:cs typeface="Arial"/>
          <a:sym typeface="Arial"/>
        </a:defRPr>
      </a:lvl5pPr>
      <a:lvl6pPr marL="2425700" marR="0" lvl="5" indent="0" algn="l" rtl="0" eaLnBrk="1" hangingPunct="1">
        <a:lnSpc>
          <a:spcPct val="100000"/>
        </a:lnSpc>
        <a:spcBef>
          <a:spcPts val="0"/>
        </a:spcBef>
        <a:spcAft>
          <a:spcPts val="0"/>
        </a:spcAft>
        <a:buClr>
          <a:srgbClr val="000000"/>
        </a:buClr>
        <a:buFontTx/>
        <a:buNone/>
        <a:defRPr lang="de-DE" sz="800" b="0" i="0" u="none" strike="noStrike" cap="none" dirty="0" smtClean="0">
          <a:solidFill>
            <a:srgbClr val="000000"/>
          </a:solidFill>
          <a:latin typeface="Arial"/>
          <a:ea typeface="Arial"/>
          <a:cs typeface="Arial"/>
          <a:sym typeface="Arial"/>
        </a:defRPr>
      </a:lvl6pPr>
      <a:lvl7pPr marL="2882900" marR="0" lvl="6" indent="0" algn="l" rtl="0" eaLnBrk="1" hangingPunct="1">
        <a:lnSpc>
          <a:spcPct val="100000"/>
        </a:lnSpc>
        <a:spcBef>
          <a:spcPts val="0"/>
        </a:spcBef>
        <a:spcAft>
          <a:spcPts val="0"/>
        </a:spcAft>
        <a:buClr>
          <a:srgbClr val="000000"/>
        </a:buClr>
        <a:buFontTx/>
        <a:buNone/>
        <a:defRPr lang="de-DE" sz="800" b="0" i="0" u="none" strike="noStrike" cap="none" dirty="0">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L="3797300" marR="0" lvl="8" indent="0" algn="l" rtl="0" eaLnBrk="1" hangingPunct="1">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65">
          <p15:clr>
            <a:srgbClr val="F26B43"/>
          </p15:clr>
        </p15:guide>
        <p15:guide id="2" pos="5488">
          <p15:clr>
            <a:srgbClr val="F26B43"/>
          </p15:clr>
        </p15:guide>
        <p15:guide id="3" orient="horz" pos="265">
          <p15:clr>
            <a:srgbClr val="F26B43"/>
          </p15:clr>
        </p15:guide>
        <p15:guide id="4" orient="horz" pos="2913">
          <p15:clr>
            <a:srgbClr val="F26B43"/>
          </p15:clr>
        </p15:guide>
        <p15:guide id="5" orient="horz" pos="705">
          <p15:clr>
            <a:srgbClr val="F26B43"/>
          </p15:clr>
        </p15:guide>
        <p15:guide id="6" orient="horz" pos="50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F1EC"/>
        </a:solidFill>
        <a:effectLst/>
      </p:bgPr>
    </p:bg>
    <p:spTree>
      <p:nvGrpSpPr>
        <p:cNvPr id="1" name="Shape 5"/>
        <p:cNvGrpSpPr/>
        <p:nvPr/>
      </p:nvGrpSpPr>
      <p:grpSpPr>
        <a:xfrm>
          <a:off x="0" y="0"/>
          <a:ext cx="0" cy="0"/>
          <a:chOff x="0" y="0"/>
          <a:chExt cx="0" cy="0"/>
        </a:xfrm>
      </p:grpSpPr>
      <p:sp>
        <p:nvSpPr>
          <p:cNvPr id="23" name="Titelplatzhalter 22">
            <a:extLst>
              <a:ext uri="{FF2B5EF4-FFF2-40B4-BE49-F238E27FC236}">
                <a16:creationId xmlns:a16="http://schemas.microsoft.com/office/drawing/2014/main" id="{D32F8E7E-DDEB-8B48-AB59-85540B271F58}"/>
              </a:ext>
            </a:extLst>
          </p:cNvPr>
          <p:cNvSpPr>
            <a:spLocks noGrp="1"/>
          </p:cNvSpPr>
          <p:nvPr>
            <p:ph type="title"/>
          </p:nvPr>
        </p:nvSpPr>
        <p:spPr>
          <a:xfrm>
            <a:off x="431642" y="420688"/>
            <a:ext cx="8280714" cy="707151"/>
          </a:xfrm>
          <a:prstGeom prst="rect">
            <a:avLst/>
          </a:prstGeom>
        </p:spPr>
        <p:txBody>
          <a:bodyPr vert="horz" lIns="91440" tIns="45720" rIns="91440" bIns="45720" rtlCol="0" anchor="t">
            <a:normAutofit/>
          </a:bodyPr>
          <a:lstStyle/>
          <a:p>
            <a:r>
              <a:rPr lang="de-DE" dirty="0"/>
              <a:t>MASTERTITELFORMAT BEARBEITEN</a:t>
            </a:r>
          </a:p>
        </p:txBody>
      </p:sp>
      <p:sp>
        <p:nvSpPr>
          <p:cNvPr id="17" name="Textplatzhalter 16">
            <a:extLst>
              <a:ext uri="{FF2B5EF4-FFF2-40B4-BE49-F238E27FC236}">
                <a16:creationId xmlns:a16="http://schemas.microsoft.com/office/drawing/2014/main" id="{1E074DD0-6A69-784A-8673-5DA97A37CC8C}"/>
              </a:ext>
            </a:extLst>
          </p:cNvPr>
          <p:cNvSpPr>
            <a:spLocks noGrp="1"/>
          </p:cNvSpPr>
          <p:nvPr>
            <p:ph type="body" idx="1"/>
          </p:nvPr>
        </p:nvSpPr>
        <p:spPr>
          <a:xfrm>
            <a:off x="431642" y="1128059"/>
            <a:ext cx="8280558" cy="3497329"/>
          </a:xfrm>
          <a:prstGeom prst="rect">
            <a:avLst/>
          </a:prstGeom>
        </p:spPr>
        <p:txBody>
          <a:bodyPr vert="horz" lIns="91440" tIns="45720" rIns="91440" bIns="4572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Foliennummernplatzhalter 17">
            <a:extLst>
              <a:ext uri="{FF2B5EF4-FFF2-40B4-BE49-F238E27FC236}">
                <a16:creationId xmlns:a16="http://schemas.microsoft.com/office/drawing/2014/main" id="{539B07EF-49B0-9F4B-83C3-3293A62FCC0E}"/>
              </a:ext>
            </a:extLst>
          </p:cNvPr>
          <p:cNvSpPr>
            <a:spLocks noGrp="1"/>
          </p:cNvSpPr>
          <p:nvPr>
            <p:ph type="sldNum" sz="quarter" idx="4"/>
          </p:nvPr>
        </p:nvSpPr>
        <p:spPr>
          <a:xfrm>
            <a:off x="7767828" y="4722812"/>
            <a:ext cx="944372" cy="274637"/>
          </a:xfrm>
          <a:prstGeom prst="rect">
            <a:avLst/>
          </a:prstGeom>
        </p:spPr>
        <p:txBody>
          <a:bodyPr vert="horz" lIns="91440" tIns="45720" rIns="91440" bIns="45720" rtlCol="0" anchor="ctr"/>
          <a:lstStyle>
            <a:lvl1pPr algn="r">
              <a:defRPr sz="800">
                <a:solidFill>
                  <a:schemeClr val="tx1"/>
                </a:solidFill>
              </a:defRPr>
            </a:lvl1pPr>
          </a:lstStyle>
          <a:p>
            <a:fld id="{727F2A48-8E58-5441-936F-2F05626EB3ED}" type="slidenum">
              <a:rPr lang="de-DE" smtClean="0"/>
              <a:pPr/>
              <a:t>‹Nr.›</a:t>
            </a:fld>
            <a:endParaRPr lang="de-DE"/>
          </a:p>
        </p:txBody>
      </p:sp>
      <p:pic>
        <p:nvPicPr>
          <p:cNvPr id="22" name="Grafik 21">
            <a:extLst>
              <a:ext uri="{FF2B5EF4-FFF2-40B4-BE49-F238E27FC236}">
                <a16:creationId xmlns:a16="http://schemas.microsoft.com/office/drawing/2014/main" id="{7F2D95F3-0792-7E4D-A7F6-D22EA3F7B3F7}"/>
              </a:ext>
            </a:extLst>
          </p:cNvPr>
          <p:cNvPicPr>
            <a:picLocks noChangeAspect="1"/>
          </p:cNvPicPr>
          <p:nvPr userDrawn="1"/>
        </p:nvPicPr>
        <p:blipFill>
          <a:blip r:embed="rId26">
            <a:extLst>
              <a:ext uri="{96DAC541-7B7A-43D3-8B79-37D633B846F1}">
                <asvg:svgBlip xmlns:asvg="http://schemas.microsoft.com/office/drawing/2016/SVG/main" r:embed="rId27"/>
              </a:ext>
            </a:extLst>
          </a:blip>
          <a:srcRect/>
          <a:stretch/>
        </p:blipFill>
        <p:spPr>
          <a:xfrm>
            <a:off x="431643" y="4787820"/>
            <a:ext cx="164705" cy="164705"/>
          </a:xfrm>
          <a:prstGeom prst="rect">
            <a:avLst/>
          </a:prstGeom>
        </p:spPr>
      </p:pic>
      <p:grpSp>
        <p:nvGrpSpPr>
          <p:cNvPr id="11" name="Gruppieren 10">
            <a:extLst>
              <a:ext uri="{FF2B5EF4-FFF2-40B4-BE49-F238E27FC236}">
                <a16:creationId xmlns:a16="http://schemas.microsoft.com/office/drawing/2014/main" id="{E09D53F5-A313-934E-A9C7-F71F63E9F402}"/>
              </a:ext>
            </a:extLst>
          </p:cNvPr>
          <p:cNvGrpSpPr/>
          <p:nvPr userDrawn="1"/>
        </p:nvGrpSpPr>
        <p:grpSpPr>
          <a:xfrm>
            <a:off x="991907" y="4658459"/>
            <a:ext cx="1062871" cy="431180"/>
            <a:chOff x="991907" y="4658459"/>
            <a:chExt cx="1062871" cy="431180"/>
          </a:xfrm>
        </p:grpSpPr>
        <p:sp>
          <p:nvSpPr>
            <p:cNvPr id="12" name="Google Shape;211;p38">
              <a:extLst>
                <a:ext uri="{FF2B5EF4-FFF2-40B4-BE49-F238E27FC236}">
                  <a16:creationId xmlns:a16="http://schemas.microsoft.com/office/drawing/2014/main" id="{20B36964-F78D-724F-BEFF-B6067495FF8C}"/>
                </a:ext>
              </a:extLst>
            </p:cNvPr>
            <p:cNvSpPr txBox="1"/>
            <p:nvPr userDrawn="1"/>
          </p:nvSpPr>
          <p:spPr>
            <a:xfrm>
              <a:off x="991907" y="4658459"/>
              <a:ext cx="1049184"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20"/>
                </a:lnSpc>
                <a:spcBef>
                  <a:spcPts val="0"/>
                </a:spcBef>
                <a:spcAft>
                  <a:spcPts val="0"/>
                </a:spcAft>
                <a:buNone/>
              </a:pPr>
              <a:r>
                <a:rPr lang="en-GB" sz="600" spc="100" dirty="0">
                  <a:solidFill>
                    <a:schemeClr val="tx1"/>
                  </a:solidFill>
                </a:rPr>
                <a:t>COLLABORATION </a:t>
              </a:r>
            </a:p>
            <a:p>
              <a:pPr marL="0" lvl="0" indent="0" algn="l" rtl="0">
                <a:lnSpc>
                  <a:spcPts val="1020"/>
                </a:lnSpc>
                <a:spcBef>
                  <a:spcPts val="0"/>
                </a:spcBef>
                <a:spcAft>
                  <a:spcPts val="0"/>
                </a:spcAft>
                <a:buNone/>
              </a:pPr>
              <a:r>
                <a:rPr lang="en-GB" sz="600" spc="100" dirty="0">
                  <a:solidFill>
                    <a:schemeClr val="tx1"/>
                  </a:solidFill>
                </a:rPr>
                <a:t>PHASE</a:t>
              </a:r>
              <a:endParaRPr lang="en-GB" sz="600" dirty="0">
                <a:solidFill>
                  <a:schemeClr val="tx1"/>
                </a:solidFill>
              </a:endParaRPr>
            </a:p>
          </p:txBody>
        </p:sp>
        <p:cxnSp>
          <p:nvCxnSpPr>
            <p:cNvPr id="24" name="Gerade Verbindung 23">
              <a:extLst>
                <a:ext uri="{FF2B5EF4-FFF2-40B4-BE49-F238E27FC236}">
                  <a16:creationId xmlns:a16="http://schemas.microsoft.com/office/drawing/2014/main" id="{D5122841-B389-3645-82B8-5BC451492E59}"/>
                </a:ext>
              </a:extLst>
            </p:cNvPr>
            <p:cNvCxnSpPr>
              <a:cxnSpLocks/>
            </p:cNvCxnSpPr>
            <p:nvPr userDrawn="1"/>
          </p:nvCxnSpPr>
          <p:spPr>
            <a:xfrm>
              <a:off x="2054778" y="4758649"/>
              <a:ext cx="0" cy="230801"/>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grpSp>
      <p:sp>
        <p:nvSpPr>
          <p:cNvPr id="15" name="Google Shape;211;p38">
            <a:extLst>
              <a:ext uri="{FF2B5EF4-FFF2-40B4-BE49-F238E27FC236}">
                <a16:creationId xmlns:a16="http://schemas.microsoft.com/office/drawing/2014/main" id="{F16069F0-D96E-E343-97B2-2E82E906FEF7}"/>
              </a:ext>
            </a:extLst>
          </p:cNvPr>
          <p:cNvSpPr txBox="1"/>
          <p:nvPr userDrawn="1"/>
        </p:nvSpPr>
        <p:spPr>
          <a:xfrm>
            <a:off x="2130155" y="4644009"/>
            <a:ext cx="3035605" cy="431181"/>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tx1"/>
                </a:solidFill>
              </a:rPr>
              <a:t>MODULE 4 </a:t>
            </a:r>
          </a:p>
          <a:p>
            <a:pPr marL="0" lvl="0" indent="0" algn="l" rtl="0">
              <a:lnSpc>
                <a:spcPts val="1060"/>
              </a:lnSpc>
              <a:spcBef>
                <a:spcPts val="0"/>
              </a:spcBef>
              <a:spcAft>
                <a:spcPts val="0"/>
              </a:spcAft>
              <a:buNone/>
            </a:pPr>
            <a:r>
              <a:rPr lang="en-GB" sz="800" dirty="0">
                <a:solidFill>
                  <a:schemeClr val="tx1"/>
                </a:solidFill>
              </a:rPr>
              <a:t>Fitting the </a:t>
            </a:r>
            <a:r>
              <a:rPr lang="en-GB" sz="800" dirty="0" err="1">
                <a:solidFill>
                  <a:schemeClr val="tx1"/>
                </a:solidFill>
              </a:rPr>
              <a:t>Startup</a:t>
            </a:r>
            <a:r>
              <a:rPr lang="en-GB" sz="800" dirty="0">
                <a:solidFill>
                  <a:schemeClr val="tx1"/>
                </a:solidFill>
              </a:rPr>
              <a:t> Solution to the Public Problem</a:t>
            </a:r>
          </a:p>
        </p:txBody>
      </p:sp>
      <p:sp>
        <p:nvSpPr>
          <p:cNvPr id="16" name="Google Shape;211;p38">
            <a:extLst>
              <a:ext uri="{FF2B5EF4-FFF2-40B4-BE49-F238E27FC236}">
                <a16:creationId xmlns:a16="http://schemas.microsoft.com/office/drawing/2014/main" id="{0DC324C7-79A1-1C41-9BCE-74581DE48553}"/>
              </a:ext>
            </a:extLst>
          </p:cNvPr>
          <p:cNvSpPr txBox="1"/>
          <p:nvPr userDrawn="1"/>
        </p:nvSpPr>
        <p:spPr>
          <a:xfrm>
            <a:off x="4656847" y="4644010"/>
            <a:ext cx="2737257"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tx1"/>
                </a:solidFill>
              </a:rPr>
              <a:t>SESSION 1</a:t>
            </a:r>
          </a:p>
          <a:p>
            <a:pPr marL="0" lvl="0" indent="0" algn="l" rtl="0">
              <a:lnSpc>
                <a:spcPts val="1060"/>
              </a:lnSpc>
              <a:spcBef>
                <a:spcPts val="0"/>
              </a:spcBef>
              <a:spcAft>
                <a:spcPts val="0"/>
              </a:spcAft>
              <a:buNone/>
            </a:pPr>
            <a:r>
              <a:rPr lang="en-GB" sz="800" spc="0" dirty="0">
                <a:solidFill>
                  <a:schemeClr val="tx1"/>
                </a:solidFill>
              </a:rPr>
              <a:t>Unpacking the Public Sector Challenge</a:t>
            </a:r>
            <a:endParaRPr lang="en-GB" sz="800" dirty="0">
              <a:solidFill>
                <a:schemeClr val="tx1"/>
              </a:solidFill>
            </a:endParaRPr>
          </a:p>
        </p:txBody>
      </p:sp>
      <p:cxnSp>
        <p:nvCxnSpPr>
          <p:cNvPr id="19" name="Gerade Verbindung 18">
            <a:extLst>
              <a:ext uri="{FF2B5EF4-FFF2-40B4-BE49-F238E27FC236}">
                <a16:creationId xmlns:a16="http://schemas.microsoft.com/office/drawing/2014/main" id="{9B40B557-9DD5-9246-B80A-382D236F37C2}"/>
              </a:ext>
            </a:extLst>
          </p:cNvPr>
          <p:cNvCxnSpPr>
            <a:cxnSpLocks/>
          </p:cNvCxnSpPr>
          <p:nvPr userDrawn="1"/>
        </p:nvCxnSpPr>
        <p:spPr>
          <a:xfrm>
            <a:off x="4581470" y="4758649"/>
            <a:ext cx="0" cy="230801"/>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4951671"/>
      </p:ext>
    </p:extLst>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33" r:id="rId5"/>
    <p:sldLayoutId id="2147483734" r:id="rId6"/>
    <p:sldLayoutId id="2147483735" r:id="rId7"/>
    <p:sldLayoutId id="2147483728" r:id="rId8"/>
    <p:sldLayoutId id="2147483729" r:id="rId9"/>
    <p:sldLayoutId id="2147483730" r:id="rId10"/>
    <p:sldLayoutId id="2147483731" r:id="rId11"/>
    <p:sldLayoutId id="2147483732"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73" r:id="rId24"/>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de-DE" sz="1200" b="0" i="0" u="none" strike="noStrike" cap="none" spc="300" dirty="0" smtClean="0">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175" marR="0" lvl="0" indent="-3175" algn="l" rtl="0">
        <a:lnSpc>
          <a:spcPct val="100000"/>
        </a:lnSpc>
        <a:spcBef>
          <a:spcPts val="0"/>
        </a:spcBef>
        <a:spcAft>
          <a:spcPts val="1200"/>
        </a:spcAft>
        <a:buClr>
          <a:srgbClr val="000000"/>
        </a:buClr>
        <a:buSzPct val="96000"/>
        <a:buFont typeface="+mj-lt"/>
        <a:buNone/>
        <a:tabLst/>
        <a:defRPr lang="de-DE" sz="1600" b="0" i="0" u="none" strike="noStrike" cap="none" dirty="0" smtClean="0">
          <a:solidFill>
            <a:schemeClr val="tx1"/>
          </a:solidFill>
          <a:latin typeface="Arial"/>
          <a:ea typeface="Arial"/>
          <a:cs typeface="Arial"/>
          <a:sym typeface="Arial"/>
        </a:defRPr>
      </a:lvl1pPr>
      <a:lvl2pPr marL="3175" marR="0" lvl="1" indent="0" algn="l" rtl="0">
        <a:lnSpc>
          <a:spcPct val="100000"/>
        </a:lnSpc>
        <a:spcBef>
          <a:spcPts val="0"/>
        </a:spcBef>
        <a:spcAft>
          <a:spcPts val="1200"/>
        </a:spcAft>
        <a:buClr>
          <a:srgbClr val="000000"/>
        </a:buClr>
        <a:buFontTx/>
        <a:buNone/>
        <a:tabLst/>
        <a:defRPr lang="de-DE" sz="1200" b="0" i="0" u="none" strike="noStrike" cap="none" dirty="0" smtClean="0">
          <a:solidFill>
            <a:schemeClr val="tx1"/>
          </a:solidFill>
          <a:latin typeface="Arial"/>
          <a:ea typeface="Arial"/>
          <a:cs typeface="Arial"/>
          <a:sym typeface="Arial"/>
        </a:defRPr>
      </a:lvl2pPr>
      <a:lvl3pPr marL="3175" marR="0" lvl="2" indent="0" algn="l" rtl="0">
        <a:lnSpc>
          <a:spcPct val="100000"/>
        </a:lnSpc>
        <a:spcBef>
          <a:spcPts val="0"/>
        </a:spcBef>
        <a:spcAft>
          <a:spcPts val="1200"/>
        </a:spcAft>
        <a:buClr>
          <a:srgbClr val="000000"/>
        </a:buClr>
        <a:buFontTx/>
        <a:buNone/>
        <a:tabLst/>
        <a:defRPr lang="de-DE" sz="1000" b="0" i="0" u="none" strike="noStrike" cap="none" dirty="0" smtClean="0">
          <a:solidFill>
            <a:schemeClr val="tx1"/>
          </a:solidFill>
          <a:latin typeface="Arial"/>
          <a:ea typeface="Arial"/>
          <a:cs typeface="Arial"/>
          <a:sym typeface="Arial"/>
        </a:defRPr>
      </a:lvl3pPr>
      <a:lvl4pPr marL="3175" marR="0" lvl="3" indent="0" algn="l" rtl="0">
        <a:lnSpc>
          <a:spcPct val="100000"/>
        </a:lnSpc>
        <a:spcBef>
          <a:spcPts val="0"/>
        </a:spcBef>
        <a:spcAft>
          <a:spcPts val="1200"/>
        </a:spcAft>
        <a:buClr>
          <a:srgbClr val="000000"/>
        </a:buClr>
        <a:buFontTx/>
        <a:buNone/>
        <a:tabLst/>
        <a:defRPr lang="de-DE" sz="800" b="0" i="0" u="none" strike="noStrike" cap="none" dirty="0" smtClean="0">
          <a:solidFill>
            <a:schemeClr val="tx1"/>
          </a:solidFill>
          <a:latin typeface="Arial"/>
          <a:ea typeface="Arial"/>
          <a:cs typeface="Arial"/>
          <a:sym typeface="Arial"/>
        </a:defRPr>
      </a:lvl4pPr>
      <a:lvl5pPr marL="3175" marR="0" lvl="4" indent="0" algn="l" rtl="0">
        <a:lnSpc>
          <a:spcPct val="100000"/>
        </a:lnSpc>
        <a:spcBef>
          <a:spcPts val="0"/>
        </a:spcBef>
        <a:spcAft>
          <a:spcPts val="1200"/>
        </a:spcAft>
        <a:buClr>
          <a:srgbClr val="000000"/>
        </a:buClr>
        <a:buFontTx/>
        <a:buNone/>
        <a:tabLst/>
        <a:defRPr lang="de-DE" sz="600" b="0" i="0" u="none" strike="noStrike" cap="none" dirty="0" smtClean="0">
          <a:solidFill>
            <a:schemeClr val="tx1"/>
          </a:solidFill>
          <a:latin typeface="Arial"/>
          <a:ea typeface="Arial"/>
          <a:cs typeface="Arial"/>
          <a:sym typeface="Arial"/>
        </a:defRPr>
      </a:lvl5pPr>
      <a:lvl6pPr marL="2425700" marR="0" lvl="5" indent="0" algn="l" rtl="0">
        <a:lnSpc>
          <a:spcPct val="100000"/>
        </a:lnSpc>
        <a:spcBef>
          <a:spcPts val="0"/>
        </a:spcBef>
        <a:spcAft>
          <a:spcPts val="0"/>
        </a:spcAft>
        <a:buClr>
          <a:srgbClr val="000000"/>
        </a:buClr>
        <a:buFontTx/>
        <a:buNone/>
        <a:defRPr lang="de-DE" sz="800" b="0" i="0" u="none" strike="noStrike" cap="none" dirty="0" smtClean="0">
          <a:solidFill>
            <a:srgbClr val="000000"/>
          </a:solidFill>
          <a:latin typeface="Arial"/>
          <a:ea typeface="Arial"/>
          <a:cs typeface="Arial"/>
          <a:sym typeface="Arial"/>
        </a:defRPr>
      </a:lvl6pPr>
      <a:lvl7pPr marL="2882900" marR="0" lvl="6" indent="0" algn="l" rtl="0">
        <a:lnSpc>
          <a:spcPct val="100000"/>
        </a:lnSpc>
        <a:spcBef>
          <a:spcPts val="0"/>
        </a:spcBef>
        <a:spcAft>
          <a:spcPts val="0"/>
        </a:spcAft>
        <a:buClr>
          <a:srgbClr val="000000"/>
        </a:buClr>
        <a:buFontTx/>
        <a:buNone/>
        <a:defRPr lang="de-DE" sz="800" b="0" i="0" u="none" strike="noStrike" cap="none" dirty="0">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L="37973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65">
          <p15:clr>
            <a:srgbClr val="F26B43"/>
          </p15:clr>
        </p15:guide>
        <p15:guide id="2" pos="5488">
          <p15:clr>
            <a:srgbClr val="F26B43"/>
          </p15:clr>
        </p15:guide>
        <p15:guide id="3" orient="horz" pos="265">
          <p15:clr>
            <a:srgbClr val="F26B43"/>
          </p15:clr>
        </p15:guide>
        <p15:guide id="4" orient="horz" pos="2913">
          <p15:clr>
            <a:srgbClr val="F26B43"/>
          </p15:clr>
        </p15:guide>
        <p15:guide id="5" orient="horz" pos="705">
          <p15:clr>
            <a:srgbClr val="F26B43"/>
          </p15:clr>
        </p15:guide>
        <p15:guide id="6" orient="horz" pos="50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Shape 5"/>
        <p:cNvGrpSpPr/>
        <p:nvPr/>
      </p:nvGrpSpPr>
      <p:grpSpPr>
        <a:xfrm>
          <a:off x="0" y="0"/>
          <a:ext cx="0" cy="0"/>
          <a:chOff x="0" y="0"/>
          <a:chExt cx="0" cy="0"/>
        </a:xfrm>
      </p:grpSpPr>
      <p:sp>
        <p:nvSpPr>
          <p:cNvPr id="23" name="Titelplatzhalter 22">
            <a:extLst>
              <a:ext uri="{FF2B5EF4-FFF2-40B4-BE49-F238E27FC236}">
                <a16:creationId xmlns:a16="http://schemas.microsoft.com/office/drawing/2014/main" id="{D32F8E7E-DDEB-8B48-AB59-85540B271F58}"/>
              </a:ext>
            </a:extLst>
          </p:cNvPr>
          <p:cNvSpPr>
            <a:spLocks noGrp="1"/>
          </p:cNvSpPr>
          <p:nvPr>
            <p:ph type="title"/>
          </p:nvPr>
        </p:nvSpPr>
        <p:spPr>
          <a:xfrm>
            <a:off x="431642" y="420688"/>
            <a:ext cx="8280714" cy="707151"/>
          </a:xfrm>
          <a:prstGeom prst="rect">
            <a:avLst/>
          </a:prstGeom>
        </p:spPr>
        <p:txBody>
          <a:bodyPr vert="horz" lIns="91440" tIns="45720" rIns="91440" bIns="45720" rtlCol="0" anchor="t">
            <a:normAutofit/>
          </a:bodyPr>
          <a:lstStyle/>
          <a:p>
            <a:r>
              <a:rPr lang="de-DE" dirty="0"/>
              <a:t>MASTERTITELFORMAT BEARBEITEN</a:t>
            </a:r>
          </a:p>
        </p:txBody>
      </p:sp>
      <p:sp>
        <p:nvSpPr>
          <p:cNvPr id="17" name="Textplatzhalter 16">
            <a:extLst>
              <a:ext uri="{FF2B5EF4-FFF2-40B4-BE49-F238E27FC236}">
                <a16:creationId xmlns:a16="http://schemas.microsoft.com/office/drawing/2014/main" id="{1E074DD0-6A69-784A-8673-5DA97A37CC8C}"/>
              </a:ext>
            </a:extLst>
          </p:cNvPr>
          <p:cNvSpPr>
            <a:spLocks noGrp="1"/>
          </p:cNvSpPr>
          <p:nvPr>
            <p:ph type="body" idx="1"/>
          </p:nvPr>
        </p:nvSpPr>
        <p:spPr>
          <a:xfrm>
            <a:off x="431642" y="1128059"/>
            <a:ext cx="8280558" cy="3497329"/>
          </a:xfrm>
          <a:prstGeom prst="rect">
            <a:avLst/>
          </a:prstGeom>
        </p:spPr>
        <p:txBody>
          <a:bodyPr vert="horz" lIns="91440" tIns="45720" rIns="91440" bIns="4572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Foliennummernplatzhalter 17">
            <a:extLst>
              <a:ext uri="{FF2B5EF4-FFF2-40B4-BE49-F238E27FC236}">
                <a16:creationId xmlns:a16="http://schemas.microsoft.com/office/drawing/2014/main" id="{539B07EF-49B0-9F4B-83C3-3293A62FCC0E}"/>
              </a:ext>
            </a:extLst>
          </p:cNvPr>
          <p:cNvSpPr>
            <a:spLocks noGrp="1"/>
          </p:cNvSpPr>
          <p:nvPr>
            <p:ph type="sldNum" sz="quarter" idx="4"/>
          </p:nvPr>
        </p:nvSpPr>
        <p:spPr>
          <a:xfrm>
            <a:off x="7767828" y="4722812"/>
            <a:ext cx="944372" cy="274637"/>
          </a:xfrm>
          <a:prstGeom prst="rect">
            <a:avLst/>
          </a:prstGeom>
        </p:spPr>
        <p:txBody>
          <a:bodyPr vert="horz" lIns="91440" tIns="45720" rIns="91440" bIns="45720" rtlCol="0" anchor="ctr"/>
          <a:lstStyle>
            <a:lvl1pPr algn="r">
              <a:defRPr sz="800">
                <a:solidFill>
                  <a:schemeClr val="bg1"/>
                </a:solidFill>
              </a:defRPr>
            </a:lvl1pPr>
          </a:lstStyle>
          <a:p>
            <a:fld id="{727F2A48-8E58-5441-936F-2F05626EB3ED}" type="slidenum">
              <a:rPr lang="de-DE" smtClean="0"/>
              <a:pPr/>
              <a:t>‹Nr.›</a:t>
            </a:fld>
            <a:endParaRPr lang="de-DE" dirty="0"/>
          </a:p>
        </p:txBody>
      </p:sp>
      <p:pic>
        <p:nvPicPr>
          <p:cNvPr id="4" name="Grafik 3">
            <a:extLst>
              <a:ext uri="{FF2B5EF4-FFF2-40B4-BE49-F238E27FC236}">
                <a16:creationId xmlns:a16="http://schemas.microsoft.com/office/drawing/2014/main" id="{AA878794-0ED5-D545-8C3E-EE3E73A302F5}"/>
              </a:ext>
            </a:extLst>
          </p:cNvPr>
          <p:cNvPicPr>
            <a:picLocks noChangeAspect="1"/>
          </p:cNvPicPr>
          <p:nvPr userDrawn="1"/>
        </p:nvPicPr>
        <p:blipFill>
          <a:blip r:embed="rId25">
            <a:extLst>
              <a:ext uri="{96DAC541-7B7A-43D3-8B79-37D633B846F1}">
                <asvg:svgBlip xmlns:asvg="http://schemas.microsoft.com/office/drawing/2016/SVG/main" r:embed="rId26"/>
              </a:ext>
            </a:extLst>
          </a:blip>
          <a:srcRect/>
          <a:stretch/>
        </p:blipFill>
        <p:spPr>
          <a:xfrm>
            <a:off x="431642" y="4787820"/>
            <a:ext cx="164705" cy="164705"/>
          </a:xfrm>
          <a:prstGeom prst="rect">
            <a:avLst/>
          </a:prstGeom>
        </p:spPr>
      </p:pic>
      <p:sp>
        <p:nvSpPr>
          <p:cNvPr id="12" name="Google Shape;211;p38">
            <a:extLst>
              <a:ext uri="{FF2B5EF4-FFF2-40B4-BE49-F238E27FC236}">
                <a16:creationId xmlns:a16="http://schemas.microsoft.com/office/drawing/2014/main" id="{DAD406CF-A93D-1E45-B591-853913B45909}"/>
              </a:ext>
            </a:extLst>
          </p:cNvPr>
          <p:cNvSpPr txBox="1"/>
          <p:nvPr userDrawn="1"/>
        </p:nvSpPr>
        <p:spPr>
          <a:xfrm>
            <a:off x="991907" y="4658459"/>
            <a:ext cx="1049184"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20"/>
              </a:lnSpc>
              <a:spcBef>
                <a:spcPts val="0"/>
              </a:spcBef>
              <a:spcAft>
                <a:spcPts val="0"/>
              </a:spcAft>
              <a:buNone/>
            </a:pPr>
            <a:r>
              <a:rPr lang="en-GB" sz="600" spc="100" dirty="0">
                <a:solidFill>
                  <a:schemeClr val="bg1"/>
                </a:solidFill>
              </a:rPr>
              <a:t>COLLABORATION </a:t>
            </a:r>
          </a:p>
          <a:p>
            <a:pPr marL="0" lvl="0" indent="0" algn="l" rtl="0">
              <a:lnSpc>
                <a:spcPts val="1020"/>
              </a:lnSpc>
              <a:spcBef>
                <a:spcPts val="0"/>
              </a:spcBef>
              <a:spcAft>
                <a:spcPts val="0"/>
              </a:spcAft>
              <a:buNone/>
            </a:pPr>
            <a:r>
              <a:rPr lang="en-GB" sz="600" spc="100" dirty="0">
                <a:solidFill>
                  <a:schemeClr val="bg1"/>
                </a:solidFill>
              </a:rPr>
              <a:t>PHASE</a:t>
            </a:r>
            <a:endParaRPr lang="en-GB" sz="600" dirty="0">
              <a:solidFill>
                <a:schemeClr val="bg1"/>
              </a:solidFill>
            </a:endParaRPr>
          </a:p>
        </p:txBody>
      </p:sp>
      <p:cxnSp>
        <p:nvCxnSpPr>
          <p:cNvPr id="22" name="Gerade Verbindung 21">
            <a:extLst>
              <a:ext uri="{FF2B5EF4-FFF2-40B4-BE49-F238E27FC236}">
                <a16:creationId xmlns:a16="http://schemas.microsoft.com/office/drawing/2014/main" id="{FDC9E75E-752B-5745-B549-EBFDFF4C19AE}"/>
              </a:ext>
            </a:extLst>
          </p:cNvPr>
          <p:cNvCxnSpPr>
            <a:cxnSpLocks/>
          </p:cNvCxnSpPr>
          <p:nvPr userDrawn="1"/>
        </p:nvCxnSpPr>
        <p:spPr>
          <a:xfrm>
            <a:off x="2054778" y="4758649"/>
            <a:ext cx="0" cy="230801"/>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sp>
        <p:nvSpPr>
          <p:cNvPr id="19" name="Google Shape;211;p38">
            <a:extLst>
              <a:ext uri="{FF2B5EF4-FFF2-40B4-BE49-F238E27FC236}">
                <a16:creationId xmlns:a16="http://schemas.microsoft.com/office/drawing/2014/main" id="{43997465-94DE-F84C-AA23-13082CE54667}"/>
              </a:ext>
            </a:extLst>
          </p:cNvPr>
          <p:cNvSpPr txBox="1"/>
          <p:nvPr userDrawn="1"/>
        </p:nvSpPr>
        <p:spPr>
          <a:xfrm>
            <a:off x="2130155" y="4644009"/>
            <a:ext cx="3035605" cy="431181"/>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bg1"/>
                </a:solidFill>
              </a:rPr>
              <a:t>MODULE 4 </a:t>
            </a:r>
          </a:p>
          <a:p>
            <a:pPr marL="0" lvl="0" indent="0" algn="l" rtl="0">
              <a:lnSpc>
                <a:spcPts val="1060"/>
              </a:lnSpc>
              <a:spcBef>
                <a:spcPts val="0"/>
              </a:spcBef>
              <a:spcAft>
                <a:spcPts val="0"/>
              </a:spcAft>
              <a:buNone/>
            </a:pPr>
            <a:r>
              <a:rPr lang="en-GB" sz="800" dirty="0">
                <a:solidFill>
                  <a:schemeClr val="bg1"/>
                </a:solidFill>
              </a:rPr>
              <a:t>Fitting the </a:t>
            </a:r>
            <a:r>
              <a:rPr lang="en-GB" sz="800" dirty="0" err="1">
                <a:solidFill>
                  <a:schemeClr val="bg1"/>
                </a:solidFill>
              </a:rPr>
              <a:t>Startup</a:t>
            </a:r>
            <a:r>
              <a:rPr lang="en-GB" sz="800" dirty="0">
                <a:solidFill>
                  <a:schemeClr val="bg1"/>
                </a:solidFill>
              </a:rPr>
              <a:t> Solution to the Public Problem</a:t>
            </a:r>
          </a:p>
        </p:txBody>
      </p:sp>
      <p:sp>
        <p:nvSpPr>
          <p:cNvPr id="20" name="Google Shape;211;p38">
            <a:extLst>
              <a:ext uri="{FF2B5EF4-FFF2-40B4-BE49-F238E27FC236}">
                <a16:creationId xmlns:a16="http://schemas.microsoft.com/office/drawing/2014/main" id="{A302D904-06C6-5E4E-826A-1B5500C186DD}"/>
              </a:ext>
            </a:extLst>
          </p:cNvPr>
          <p:cNvSpPr txBox="1"/>
          <p:nvPr userDrawn="1"/>
        </p:nvSpPr>
        <p:spPr>
          <a:xfrm>
            <a:off x="4656847" y="4644010"/>
            <a:ext cx="2737257"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bg1"/>
                </a:solidFill>
              </a:rPr>
              <a:t>KEY TOOL</a:t>
            </a:r>
          </a:p>
          <a:p>
            <a:pPr marL="0" lvl="0" indent="0" algn="l" rtl="0">
              <a:lnSpc>
                <a:spcPts val="1060"/>
              </a:lnSpc>
              <a:spcBef>
                <a:spcPts val="0"/>
              </a:spcBef>
              <a:spcAft>
                <a:spcPts val="0"/>
              </a:spcAft>
              <a:buNone/>
            </a:pPr>
            <a:r>
              <a:rPr lang="en-GB" sz="800" spc="0" dirty="0">
                <a:solidFill>
                  <a:schemeClr val="bg1"/>
                </a:solidFill>
              </a:rPr>
              <a:t>Collaborative Innovation Canvas</a:t>
            </a:r>
            <a:endParaRPr lang="en-GB" sz="800" dirty="0">
              <a:solidFill>
                <a:schemeClr val="bg1"/>
              </a:solidFill>
            </a:endParaRPr>
          </a:p>
        </p:txBody>
      </p:sp>
      <p:cxnSp>
        <p:nvCxnSpPr>
          <p:cNvPr id="21" name="Gerade Verbindung 20">
            <a:extLst>
              <a:ext uri="{FF2B5EF4-FFF2-40B4-BE49-F238E27FC236}">
                <a16:creationId xmlns:a16="http://schemas.microsoft.com/office/drawing/2014/main" id="{194C47ED-E578-8940-B58E-D94C72F66430}"/>
              </a:ext>
            </a:extLst>
          </p:cNvPr>
          <p:cNvCxnSpPr>
            <a:cxnSpLocks/>
          </p:cNvCxnSpPr>
          <p:nvPr userDrawn="1"/>
        </p:nvCxnSpPr>
        <p:spPr>
          <a:xfrm>
            <a:off x="4581470" y="4758649"/>
            <a:ext cx="0" cy="230801"/>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4646530"/>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7" r:id="rId5"/>
    <p:sldLayoutId id="2147483758" r:id="rId6"/>
    <p:sldLayoutId id="2147483759" r:id="rId7"/>
    <p:sldLayoutId id="2147483752" r:id="rId8"/>
    <p:sldLayoutId id="2147483753" r:id="rId9"/>
    <p:sldLayoutId id="2147483754" r:id="rId10"/>
    <p:sldLayoutId id="2147483755" r:id="rId11"/>
    <p:sldLayoutId id="2147483756"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de-DE" sz="1200" b="0" i="0" u="none" strike="noStrike" cap="none" spc="300" dirty="0" smtClean="0">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175" marR="0" lvl="0" indent="-3175" algn="l" rtl="0">
        <a:lnSpc>
          <a:spcPct val="100000"/>
        </a:lnSpc>
        <a:spcBef>
          <a:spcPts val="0"/>
        </a:spcBef>
        <a:spcAft>
          <a:spcPts val="1200"/>
        </a:spcAft>
        <a:buClr>
          <a:srgbClr val="000000"/>
        </a:buClr>
        <a:buSzPct val="96000"/>
        <a:buFont typeface="+mj-lt"/>
        <a:buNone/>
        <a:tabLst/>
        <a:defRPr lang="de-DE" sz="1600" b="0" i="0" u="none" strike="noStrike" cap="none" dirty="0" smtClean="0">
          <a:solidFill>
            <a:schemeClr val="bg1"/>
          </a:solidFill>
          <a:latin typeface="Arial"/>
          <a:ea typeface="Arial"/>
          <a:cs typeface="Arial"/>
          <a:sym typeface="Arial"/>
        </a:defRPr>
      </a:lvl1pPr>
      <a:lvl2pPr marL="3175" marR="0" lvl="1" indent="0" algn="l" rtl="0">
        <a:lnSpc>
          <a:spcPct val="100000"/>
        </a:lnSpc>
        <a:spcBef>
          <a:spcPts val="0"/>
        </a:spcBef>
        <a:spcAft>
          <a:spcPts val="1200"/>
        </a:spcAft>
        <a:buClr>
          <a:srgbClr val="000000"/>
        </a:buClr>
        <a:buFontTx/>
        <a:buNone/>
        <a:tabLst/>
        <a:defRPr lang="de-DE" sz="1200" b="0" i="0" u="none" strike="noStrike" cap="none" dirty="0" smtClean="0">
          <a:solidFill>
            <a:schemeClr val="bg1"/>
          </a:solidFill>
          <a:latin typeface="Arial"/>
          <a:ea typeface="Arial"/>
          <a:cs typeface="Arial"/>
          <a:sym typeface="Arial"/>
        </a:defRPr>
      </a:lvl2pPr>
      <a:lvl3pPr marL="3175" marR="0" lvl="2" indent="0" algn="l" rtl="0">
        <a:lnSpc>
          <a:spcPct val="100000"/>
        </a:lnSpc>
        <a:spcBef>
          <a:spcPts val="0"/>
        </a:spcBef>
        <a:spcAft>
          <a:spcPts val="1200"/>
        </a:spcAft>
        <a:buClr>
          <a:srgbClr val="000000"/>
        </a:buClr>
        <a:buFontTx/>
        <a:buNone/>
        <a:tabLst/>
        <a:defRPr lang="de-DE" sz="1000" b="0" i="0" u="none" strike="noStrike" cap="none" dirty="0" smtClean="0">
          <a:solidFill>
            <a:schemeClr val="bg1"/>
          </a:solidFill>
          <a:latin typeface="Arial"/>
          <a:ea typeface="Arial"/>
          <a:cs typeface="Arial"/>
          <a:sym typeface="Arial"/>
        </a:defRPr>
      </a:lvl3pPr>
      <a:lvl4pPr marL="3175" marR="0" lvl="3" indent="0" algn="l" rtl="0">
        <a:lnSpc>
          <a:spcPct val="100000"/>
        </a:lnSpc>
        <a:spcBef>
          <a:spcPts val="0"/>
        </a:spcBef>
        <a:spcAft>
          <a:spcPts val="1200"/>
        </a:spcAft>
        <a:buClr>
          <a:srgbClr val="000000"/>
        </a:buClr>
        <a:buFontTx/>
        <a:buNone/>
        <a:tabLst/>
        <a:defRPr lang="de-DE" sz="800" b="0" i="0" u="none" strike="noStrike" cap="none" dirty="0" smtClean="0">
          <a:solidFill>
            <a:schemeClr val="bg1"/>
          </a:solidFill>
          <a:latin typeface="Arial"/>
          <a:ea typeface="Arial"/>
          <a:cs typeface="Arial"/>
          <a:sym typeface="Arial"/>
        </a:defRPr>
      </a:lvl4pPr>
      <a:lvl5pPr marL="3175" marR="0" lvl="4" indent="0" algn="l" rtl="0">
        <a:lnSpc>
          <a:spcPct val="100000"/>
        </a:lnSpc>
        <a:spcBef>
          <a:spcPts val="0"/>
        </a:spcBef>
        <a:spcAft>
          <a:spcPts val="1200"/>
        </a:spcAft>
        <a:buClr>
          <a:srgbClr val="000000"/>
        </a:buClr>
        <a:buFontTx/>
        <a:buNone/>
        <a:tabLst/>
        <a:defRPr lang="de-DE" sz="600" b="0" i="0" u="none" strike="noStrike" cap="none" dirty="0" smtClean="0">
          <a:solidFill>
            <a:schemeClr val="bg1"/>
          </a:solidFill>
          <a:latin typeface="Arial"/>
          <a:ea typeface="Arial"/>
          <a:cs typeface="Arial"/>
          <a:sym typeface="Arial"/>
        </a:defRPr>
      </a:lvl5pPr>
      <a:lvl6pPr marL="2425700" marR="0" lvl="5" indent="0" algn="l" rtl="0">
        <a:lnSpc>
          <a:spcPct val="100000"/>
        </a:lnSpc>
        <a:spcBef>
          <a:spcPts val="0"/>
        </a:spcBef>
        <a:spcAft>
          <a:spcPts val="0"/>
        </a:spcAft>
        <a:buClr>
          <a:srgbClr val="000000"/>
        </a:buClr>
        <a:buFontTx/>
        <a:buNone/>
        <a:defRPr lang="de-DE" sz="800" b="0" i="0" u="none" strike="noStrike" cap="none" dirty="0" smtClean="0">
          <a:solidFill>
            <a:srgbClr val="000000"/>
          </a:solidFill>
          <a:latin typeface="Arial"/>
          <a:ea typeface="Arial"/>
          <a:cs typeface="Arial"/>
          <a:sym typeface="Arial"/>
        </a:defRPr>
      </a:lvl6pPr>
      <a:lvl7pPr marL="2882900" marR="0" lvl="6" indent="0" algn="l" rtl="0">
        <a:lnSpc>
          <a:spcPct val="100000"/>
        </a:lnSpc>
        <a:spcBef>
          <a:spcPts val="0"/>
        </a:spcBef>
        <a:spcAft>
          <a:spcPts val="0"/>
        </a:spcAft>
        <a:buClr>
          <a:srgbClr val="000000"/>
        </a:buClr>
        <a:buFontTx/>
        <a:buNone/>
        <a:defRPr lang="de-DE" sz="800" b="0" i="0" u="none" strike="noStrike" cap="none" dirty="0">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L="37973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65">
          <p15:clr>
            <a:srgbClr val="F26B43"/>
          </p15:clr>
        </p15:guide>
        <p15:guide id="2" pos="5488">
          <p15:clr>
            <a:srgbClr val="F26B43"/>
          </p15:clr>
        </p15:guide>
        <p15:guide id="3" orient="horz" pos="265">
          <p15:clr>
            <a:srgbClr val="F26B43"/>
          </p15:clr>
        </p15:guide>
        <p15:guide id="4" orient="horz" pos="2913">
          <p15:clr>
            <a:srgbClr val="F26B43"/>
          </p15:clr>
        </p15:guide>
        <p15:guide id="5" orient="horz" pos="705">
          <p15:clr>
            <a:srgbClr val="F26B43"/>
          </p15:clr>
        </p15:guide>
        <p15:guide id="6" orient="horz" pos="50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34.xml"/><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49.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slide" Target="slide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C40B4-5DF9-1D47-BB4B-340276355499}"/>
              </a:ext>
            </a:extLst>
          </p:cNvPr>
          <p:cNvSpPr>
            <a:spLocks noGrp="1"/>
          </p:cNvSpPr>
          <p:nvPr>
            <p:ph type="ctrTitle"/>
          </p:nvPr>
        </p:nvSpPr>
        <p:spPr>
          <a:xfrm>
            <a:off x="982479" y="1979109"/>
            <a:ext cx="6819974" cy="2176520"/>
          </a:xfrm>
        </p:spPr>
        <p:txBody>
          <a:bodyPr/>
          <a:lstStyle/>
          <a:p>
            <a:r>
              <a:rPr lang="en-GB" dirty="0"/>
              <a:t>Unpacking the </a:t>
            </a:r>
            <a:br>
              <a:rPr lang="en-GB" dirty="0"/>
            </a:br>
            <a:r>
              <a:rPr lang="en-GB" dirty="0"/>
              <a:t>Public Sector Challenge</a:t>
            </a:r>
            <a:endParaRPr lang="en-AU" dirty="0"/>
          </a:p>
        </p:txBody>
      </p:sp>
      <p:sp>
        <p:nvSpPr>
          <p:cNvPr id="3" name="Bildplatzhalter 2">
            <a:extLst>
              <a:ext uri="{FF2B5EF4-FFF2-40B4-BE49-F238E27FC236}">
                <a16:creationId xmlns:a16="http://schemas.microsoft.com/office/drawing/2014/main" id="{457F7B39-4788-D54D-9954-EEEE3179485C}"/>
              </a:ext>
            </a:extLst>
          </p:cNvPr>
          <p:cNvSpPr>
            <a:spLocks noGrp="1"/>
          </p:cNvSpPr>
          <p:nvPr>
            <p:ph type="pic" sz="quarter" idx="11"/>
          </p:nvPr>
        </p:nvSpPr>
        <p:spPr/>
      </p:sp>
      <p:sp>
        <p:nvSpPr>
          <p:cNvPr id="4" name="Bildplatzhalter 3">
            <a:extLst>
              <a:ext uri="{FF2B5EF4-FFF2-40B4-BE49-F238E27FC236}">
                <a16:creationId xmlns:a16="http://schemas.microsoft.com/office/drawing/2014/main" id="{DF8E53F1-3A20-1E46-9647-76F9DDC60712}"/>
              </a:ext>
            </a:extLst>
          </p:cNvPr>
          <p:cNvSpPr>
            <a:spLocks noGrp="1"/>
          </p:cNvSpPr>
          <p:nvPr>
            <p:ph type="pic" sz="quarter" idx="12"/>
          </p:nvPr>
        </p:nvSpPr>
        <p:spPr/>
      </p:sp>
      <p:sp>
        <p:nvSpPr>
          <p:cNvPr id="5" name="Bildplatzhalter 4">
            <a:extLst>
              <a:ext uri="{FF2B5EF4-FFF2-40B4-BE49-F238E27FC236}">
                <a16:creationId xmlns:a16="http://schemas.microsoft.com/office/drawing/2014/main" id="{EBA33B6F-A8DD-9A42-A918-F2F375632874}"/>
              </a:ext>
            </a:extLst>
          </p:cNvPr>
          <p:cNvSpPr>
            <a:spLocks noGrp="1"/>
          </p:cNvSpPr>
          <p:nvPr>
            <p:ph type="pic" sz="quarter" idx="13"/>
          </p:nvPr>
        </p:nvSpPr>
        <p:spPr/>
      </p:sp>
      <p:sp>
        <p:nvSpPr>
          <p:cNvPr id="6" name="Bildplatzhalter 5">
            <a:extLst>
              <a:ext uri="{FF2B5EF4-FFF2-40B4-BE49-F238E27FC236}">
                <a16:creationId xmlns:a16="http://schemas.microsoft.com/office/drawing/2014/main" id="{43E6D12A-7C75-4B47-AD12-ABBC232F41C8}"/>
              </a:ext>
            </a:extLst>
          </p:cNvPr>
          <p:cNvSpPr>
            <a:spLocks noGrp="1"/>
          </p:cNvSpPr>
          <p:nvPr>
            <p:ph type="pic" sz="quarter" idx="14"/>
          </p:nvPr>
        </p:nvSpPr>
        <p:spPr/>
      </p:sp>
      <p:sp>
        <p:nvSpPr>
          <p:cNvPr id="7" name="Bildplatzhalter 6">
            <a:extLst>
              <a:ext uri="{FF2B5EF4-FFF2-40B4-BE49-F238E27FC236}">
                <a16:creationId xmlns:a16="http://schemas.microsoft.com/office/drawing/2014/main" id="{0625B702-8B04-9E48-90B5-CE5B5463917E}"/>
              </a:ext>
            </a:extLst>
          </p:cNvPr>
          <p:cNvSpPr>
            <a:spLocks noGrp="1"/>
          </p:cNvSpPr>
          <p:nvPr>
            <p:ph type="pic" sz="quarter" idx="15"/>
          </p:nvPr>
        </p:nvSpPr>
        <p:spPr/>
      </p:sp>
    </p:spTree>
    <p:extLst>
      <p:ext uri="{BB962C8B-B14F-4D97-AF65-F5344CB8AC3E}">
        <p14:creationId xmlns:p14="http://schemas.microsoft.com/office/powerpoint/2010/main" val="2606016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0"/>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10</a:t>
            </a:fld>
            <a:endParaRPr/>
          </a:p>
        </p:txBody>
      </p:sp>
      <p:sp>
        <p:nvSpPr>
          <p:cNvPr id="304" name="Google Shape;304;p50"/>
          <p:cNvSpPr txBox="1">
            <a:spLocks noGrp="1"/>
          </p:cNvSpPr>
          <p:nvPr>
            <p:ph type="title"/>
          </p:nvPr>
        </p:nvSpPr>
        <p:spPr>
          <a:xfrm>
            <a:off x="431642" y="239416"/>
            <a:ext cx="8280714" cy="4921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b="0" dirty="0"/>
              <a:t>The Public Sector Challenge</a:t>
            </a:r>
            <a:endParaRPr sz="2000" b="0" dirty="0"/>
          </a:p>
        </p:txBody>
      </p:sp>
      <p:sp>
        <p:nvSpPr>
          <p:cNvPr id="12" name="Abgerundetes Rechteck 11">
            <a:extLst>
              <a:ext uri="{FF2B5EF4-FFF2-40B4-BE49-F238E27FC236}">
                <a16:creationId xmlns:a16="http://schemas.microsoft.com/office/drawing/2014/main" id="{5884F957-DBDE-0C49-9022-DC215D5A7A26}"/>
              </a:ext>
            </a:extLst>
          </p:cNvPr>
          <p:cNvSpPr/>
          <p:nvPr/>
        </p:nvSpPr>
        <p:spPr>
          <a:xfrm>
            <a:off x="376376" y="771376"/>
            <a:ext cx="2047800" cy="1892200"/>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dirty="0" err="1">
                <a:solidFill>
                  <a:schemeClr val="bg1">
                    <a:lumMod val="65000"/>
                  </a:schemeClr>
                </a:solidFill>
              </a:rPr>
              <a:t>Processes</a:t>
            </a:r>
            <a:endParaRPr lang="de-DE" sz="1100" b="0" dirty="0">
              <a:solidFill>
                <a:schemeClr val="bg1">
                  <a:lumMod val="65000"/>
                </a:schemeClr>
              </a:solidFill>
            </a:endParaRPr>
          </a:p>
        </p:txBody>
      </p:sp>
      <p:sp>
        <p:nvSpPr>
          <p:cNvPr id="13" name="Abgerundetes Rechteck 12">
            <a:extLst>
              <a:ext uri="{FF2B5EF4-FFF2-40B4-BE49-F238E27FC236}">
                <a16:creationId xmlns:a16="http://schemas.microsoft.com/office/drawing/2014/main" id="{727035C7-C5FB-8541-867D-32BFFBDE35FD}"/>
              </a:ext>
            </a:extLst>
          </p:cNvPr>
          <p:cNvSpPr/>
          <p:nvPr/>
        </p:nvSpPr>
        <p:spPr>
          <a:xfrm>
            <a:off x="376374" y="2769646"/>
            <a:ext cx="2047800" cy="1884977"/>
          </a:xfrm>
          <a:prstGeom prst="roundRect">
            <a:avLst>
              <a:gd name="adj" fmla="val 7568"/>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b="0" dirty="0">
                <a:solidFill>
                  <a:schemeClr val="bg1">
                    <a:lumMod val="65000"/>
                  </a:schemeClr>
                </a:solidFill>
              </a:rPr>
              <a:t>Outcomes &amp; </a:t>
            </a:r>
            <a:r>
              <a:rPr lang="de-DE" sz="1100" b="0" dirty="0" err="1">
                <a:solidFill>
                  <a:schemeClr val="bg1">
                    <a:lumMod val="65000"/>
                  </a:schemeClr>
                </a:solidFill>
              </a:rPr>
              <a:t>Expectations</a:t>
            </a:r>
            <a:endParaRPr lang="de-DE" sz="1100" b="0" dirty="0">
              <a:solidFill>
                <a:schemeClr val="bg1">
                  <a:lumMod val="65000"/>
                </a:schemeClr>
              </a:solidFill>
            </a:endParaRPr>
          </a:p>
        </p:txBody>
      </p:sp>
      <p:sp>
        <p:nvSpPr>
          <p:cNvPr id="14" name="Abgerundetes Rechteck 13">
            <a:extLst>
              <a:ext uri="{FF2B5EF4-FFF2-40B4-BE49-F238E27FC236}">
                <a16:creationId xmlns:a16="http://schemas.microsoft.com/office/drawing/2014/main" id="{4E4340B7-85AD-524C-B330-B66DC3FF7521}"/>
              </a:ext>
            </a:extLst>
          </p:cNvPr>
          <p:cNvSpPr/>
          <p:nvPr/>
        </p:nvSpPr>
        <p:spPr>
          <a:xfrm>
            <a:off x="2565792" y="771376"/>
            <a:ext cx="2047800" cy="1327448"/>
          </a:xfrm>
          <a:prstGeom prst="roundRect">
            <a:avLst>
              <a:gd name="adj" fmla="val 7568"/>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b="0" dirty="0">
                <a:solidFill>
                  <a:schemeClr val="bg1">
                    <a:lumMod val="65000"/>
                  </a:schemeClr>
                </a:solidFill>
              </a:rPr>
              <a:t>Data</a:t>
            </a:r>
          </a:p>
        </p:txBody>
      </p:sp>
      <p:sp>
        <p:nvSpPr>
          <p:cNvPr id="15" name="Abgerundetes Rechteck 14">
            <a:extLst>
              <a:ext uri="{FF2B5EF4-FFF2-40B4-BE49-F238E27FC236}">
                <a16:creationId xmlns:a16="http://schemas.microsoft.com/office/drawing/2014/main" id="{AF43F19F-B4B2-CC4C-A8AA-F168C752A7D7}"/>
              </a:ext>
            </a:extLst>
          </p:cNvPr>
          <p:cNvSpPr/>
          <p:nvPr/>
        </p:nvSpPr>
        <p:spPr>
          <a:xfrm>
            <a:off x="2565790" y="2209290"/>
            <a:ext cx="2047800" cy="2445333"/>
          </a:xfrm>
          <a:prstGeom prst="roundRect">
            <a:avLst>
              <a:gd name="adj" fmla="val 7568"/>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b="0" dirty="0" err="1">
                <a:solidFill>
                  <a:schemeClr val="bg1">
                    <a:lumMod val="65000"/>
                  </a:schemeClr>
                </a:solidFill>
              </a:rPr>
              <a:t>Barriers</a:t>
            </a:r>
            <a:r>
              <a:rPr lang="de-DE" sz="1100" b="0" dirty="0">
                <a:solidFill>
                  <a:schemeClr val="bg1">
                    <a:lumMod val="65000"/>
                  </a:schemeClr>
                </a:solidFill>
              </a:rPr>
              <a:t> </a:t>
            </a:r>
            <a:r>
              <a:rPr lang="de-DE" sz="1100" b="0" dirty="0" err="1">
                <a:solidFill>
                  <a:schemeClr val="bg1">
                    <a:lumMod val="65000"/>
                  </a:schemeClr>
                </a:solidFill>
              </a:rPr>
              <a:t>and</a:t>
            </a:r>
            <a:r>
              <a:rPr lang="de-DE" sz="1100" b="0" dirty="0">
                <a:solidFill>
                  <a:schemeClr val="bg1">
                    <a:lumMod val="65000"/>
                  </a:schemeClr>
                </a:solidFill>
              </a:rPr>
              <a:t> </a:t>
            </a:r>
            <a:r>
              <a:rPr lang="de-DE" sz="1100" b="0" dirty="0" err="1">
                <a:solidFill>
                  <a:schemeClr val="bg1">
                    <a:lumMod val="65000"/>
                  </a:schemeClr>
                </a:solidFill>
              </a:rPr>
              <a:t>Challenges</a:t>
            </a:r>
            <a:endParaRPr lang="de-DE" sz="1100" b="0" dirty="0">
              <a:solidFill>
                <a:schemeClr val="bg1">
                  <a:lumMod val="65000"/>
                </a:schemeClr>
              </a:solidFill>
            </a:endParaRPr>
          </a:p>
        </p:txBody>
      </p:sp>
      <p:sp>
        <p:nvSpPr>
          <p:cNvPr id="16" name="Abgerundetes Rechteck 15">
            <a:extLst>
              <a:ext uri="{FF2B5EF4-FFF2-40B4-BE49-F238E27FC236}">
                <a16:creationId xmlns:a16="http://schemas.microsoft.com/office/drawing/2014/main" id="{93811849-9B95-254A-9049-CD167EFD3AD8}"/>
              </a:ext>
            </a:extLst>
          </p:cNvPr>
          <p:cNvSpPr/>
          <p:nvPr/>
        </p:nvSpPr>
        <p:spPr>
          <a:xfrm>
            <a:off x="6944625" y="771376"/>
            <a:ext cx="1886392" cy="1903698"/>
          </a:xfrm>
          <a:prstGeom prst="roundRect">
            <a:avLst>
              <a:gd name="adj" fmla="val 7568"/>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dirty="0" err="1">
                <a:solidFill>
                  <a:schemeClr val="bg1">
                    <a:lumMod val="65000"/>
                  </a:schemeClr>
                </a:solidFill>
              </a:rPr>
              <a:t>Existing</a:t>
            </a:r>
            <a:r>
              <a:rPr lang="de-DE" sz="1100" dirty="0">
                <a:solidFill>
                  <a:schemeClr val="bg1">
                    <a:lumMod val="65000"/>
                  </a:schemeClr>
                </a:solidFill>
              </a:rPr>
              <a:t> Solutions </a:t>
            </a:r>
            <a:r>
              <a:rPr lang="de-DE" sz="1100" dirty="0" err="1">
                <a:solidFill>
                  <a:schemeClr val="bg1">
                    <a:lumMod val="65000"/>
                  </a:schemeClr>
                </a:solidFill>
              </a:rPr>
              <a:t>or</a:t>
            </a:r>
            <a:r>
              <a:rPr lang="de-DE" sz="1100" dirty="0">
                <a:solidFill>
                  <a:schemeClr val="bg1">
                    <a:lumMod val="65000"/>
                  </a:schemeClr>
                </a:solidFill>
              </a:rPr>
              <a:t> </a:t>
            </a:r>
            <a:r>
              <a:rPr lang="de-DE" sz="1100" dirty="0" err="1">
                <a:solidFill>
                  <a:schemeClr val="bg1">
                    <a:lumMod val="65000"/>
                  </a:schemeClr>
                </a:solidFill>
              </a:rPr>
              <a:t>ideas</a:t>
            </a:r>
            <a:endParaRPr lang="de-DE" sz="1100" b="0" dirty="0">
              <a:solidFill>
                <a:schemeClr val="bg1">
                  <a:lumMod val="65000"/>
                </a:schemeClr>
              </a:solidFill>
            </a:endParaRPr>
          </a:p>
        </p:txBody>
      </p:sp>
      <p:sp>
        <p:nvSpPr>
          <p:cNvPr id="18" name="Abgerundetes Rechteck 17">
            <a:extLst>
              <a:ext uri="{FF2B5EF4-FFF2-40B4-BE49-F238E27FC236}">
                <a16:creationId xmlns:a16="http://schemas.microsoft.com/office/drawing/2014/main" id="{78A80547-C2FF-3F4A-A959-C59060DDF2D1}"/>
              </a:ext>
            </a:extLst>
          </p:cNvPr>
          <p:cNvSpPr/>
          <p:nvPr/>
        </p:nvSpPr>
        <p:spPr>
          <a:xfrm>
            <a:off x="4749397" y="771376"/>
            <a:ext cx="2047800" cy="1903698"/>
          </a:xfrm>
          <a:prstGeom prst="roundRect">
            <a:avLst>
              <a:gd name="adj" fmla="val 7568"/>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dirty="0">
                <a:solidFill>
                  <a:schemeClr val="bg1">
                    <a:lumMod val="65000"/>
                  </a:schemeClr>
                </a:solidFill>
              </a:rPr>
              <a:t>Technology</a:t>
            </a:r>
            <a:endParaRPr lang="de-DE" sz="1100" b="0" dirty="0">
              <a:solidFill>
                <a:schemeClr val="bg1">
                  <a:lumMod val="65000"/>
                </a:schemeClr>
              </a:solidFill>
            </a:endParaRPr>
          </a:p>
        </p:txBody>
      </p:sp>
      <p:sp>
        <p:nvSpPr>
          <p:cNvPr id="19" name="Abgerundetes Rechteck 18">
            <a:extLst>
              <a:ext uri="{FF2B5EF4-FFF2-40B4-BE49-F238E27FC236}">
                <a16:creationId xmlns:a16="http://schemas.microsoft.com/office/drawing/2014/main" id="{4CEC187F-2F8D-2041-932D-A22CD364F370}"/>
              </a:ext>
            </a:extLst>
          </p:cNvPr>
          <p:cNvSpPr/>
          <p:nvPr/>
        </p:nvSpPr>
        <p:spPr>
          <a:xfrm>
            <a:off x="4755208" y="2762423"/>
            <a:ext cx="4075810" cy="1892200"/>
          </a:xfrm>
          <a:prstGeom prst="roundRect">
            <a:avLst>
              <a:gd name="adj" fmla="val 7568"/>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b="0" dirty="0" err="1">
                <a:solidFill>
                  <a:schemeClr val="bg1">
                    <a:lumMod val="65000"/>
                  </a:schemeClr>
                </a:solidFill>
              </a:rPr>
              <a:t>Anything</a:t>
            </a:r>
            <a:r>
              <a:rPr lang="de-DE" sz="1100" b="0" dirty="0">
                <a:solidFill>
                  <a:schemeClr val="bg1">
                    <a:lumMod val="65000"/>
                  </a:schemeClr>
                </a:solidFill>
              </a:rPr>
              <a:t> </a:t>
            </a:r>
            <a:r>
              <a:rPr lang="de-DE" sz="1100" b="0" dirty="0" err="1">
                <a:solidFill>
                  <a:schemeClr val="bg1">
                    <a:lumMod val="65000"/>
                  </a:schemeClr>
                </a:solidFill>
              </a:rPr>
              <a:t>else</a:t>
            </a:r>
            <a:r>
              <a:rPr lang="de-DE" sz="1100" b="0" dirty="0">
                <a:solidFill>
                  <a:schemeClr val="bg1">
                    <a:lumMod val="65000"/>
                  </a:schemeClr>
                </a:solidFill>
              </a:rPr>
              <a:t>?</a:t>
            </a:r>
          </a:p>
        </p:txBody>
      </p:sp>
      <p:sp>
        <p:nvSpPr>
          <p:cNvPr id="3" name="Textfeld 2">
            <a:extLst>
              <a:ext uri="{FF2B5EF4-FFF2-40B4-BE49-F238E27FC236}">
                <a16:creationId xmlns:a16="http://schemas.microsoft.com/office/drawing/2014/main" id="{A13F5734-D0B3-C742-9457-E88E59A43B47}"/>
              </a:ext>
            </a:extLst>
          </p:cNvPr>
          <p:cNvSpPr txBox="1"/>
          <p:nvPr/>
        </p:nvSpPr>
        <p:spPr>
          <a:xfrm>
            <a:off x="376374" y="1091544"/>
            <a:ext cx="1949516" cy="1481175"/>
          </a:xfrm>
          <a:prstGeom prst="rect">
            <a:avLst/>
          </a:prstGeom>
          <a:noFill/>
        </p:spPr>
        <p:txBody>
          <a:bodyPr wrap="square" rtlCol="0">
            <a:spAutoFit/>
          </a:bodyPr>
          <a:lstStyle/>
          <a:p>
            <a:pPr marL="179999" lvl="0" indent="-146050">
              <a:lnSpc>
                <a:spcPct val="115000"/>
              </a:lnSpc>
              <a:spcBef>
                <a:spcPts val="1600"/>
              </a:spcBef>
              <a:buClr>
                <a:schemeClr val="dk1"/>
              </a:buClr>
              <a:buSzPts val="800"/>
              <a:buChar char="●"/>
            </a:pPr>
            <a:r>
              <a:rPr lang="en-GB" sz="900" dirty="0">
                <a:solidFill>
                  <a:schemeClr val="dk1"/>
                </a:solidFill>
              </a:rPr>
              <a:t>What kind of processes are involved? Digital, people, physical etc.</a:t>
            </a:r>
          </a:p>
          <a:p>
            <a:pPr marL="179999" lvl="0" indent="-146050">
              <a:lnSpc>
                <a:spcPct val="115000"/>
              </a:lnSpc>
              <a:spcBef>
                <a:spcPts val="500"/>
              </a:spcBef>
              <a:buClr>
                <a:schemeClr val="dk1"/>
              </a:buClr>
              <a:buSzPts val="800"/>
              <a:buChar char="●"/>
            </a:pPr>
            <a:r>
              <a:rPr lang="en-GB" sz="900" dirty="0">
                <a:solidFill>
                  <a:schemeClr val="dk1"/>
                </a:solidFill>
              </a:rPr>
              <a:t>How does the service work currently?</a:t>
            </a:r>
          </a:p>
          <a:p>
            <a:pPr marL="179999" lvl="0" indent="-146050">
              <a:lnSpc>
                <a:spcPct val="115000"/>
              </a:lnSpc>
              <a:spcBef>
                <a:spcPts val="500"/>
              </a:spcBef>
              <a:buClr>
                <a:schemeClr val="dk1"/>
              </a:buClr>
              <a:buSzPts val="800"/>
              <a:buChar char="●"/>
            </a:pPr>
            <a:r>
              <a:rPr lang="en-GB" sz="900" dirty="0">
                <a:solidFill>
                  <a:schemeClr val="dk1"/>
                </a:solidFill>
              </a:rPr>
              <a:t>Any documents or demos that could help understanding of these?</a:t>
            </a:r>
          </a:p>
        </p:txBody>
      </p:sp>
      <p:sp>
        <p:nvSpPr>
          <p:cNvPr id="22" name="Textfeld 21">
            <a:extLst>
              <a:ext uri="{FF2B5EF4-FFF2-40B4-BE49-F238E27FC236}">
                <a16:creationId xmlns:a16="http://schemas.microsoft.com/office/drawing/2014/main" id="{646DA1EE-BE86-8045-A860-2A2BD89A8494}"/>
              </a:ext>
            </a:extLst>
          </p:cNvPr>
          <p:cNvSpPr txBox="1"/>
          <p:nvPr/>
        </p:nvSpPr>
        <p:spPr>
          <a:xfrm>
            <a:off x="2565790" y="1079989"/>
            <a:ext cx="1949516" cy="939231"/>
          </a:xfrm>
          <a:prstGeom prst="rect">
            <a:avLst/>
          </a:prstGeom>
          <a:noFill/>
        </p:spPr>
        <p:txBody>
          <a:bodyPr wrap="square" rtlCol="0">
            <a:spAutoFit/>
          </a:bodyPr>
          <a:lstStyle/>
          <a:p>
            <a:pPr marL="179999" lvl="0" indent="-146050">
              <a:lnSpc>
                <a:spcPct val="115000"/>
              </a:lnSpc>
              <a:spcBef>
                <a:spcPts val="1600"/>
              </a:spcBef>
              <a:buClr>
                <a:schemeClr val="dk1"/>
              </a:buClr>
              <a:buSzPts val="800"/>
              <a:buChar char="●"/>
            </a:pPr>
            <a:r>
              <a:rPr lang="en-GB" sz="900" dirty="0">
                <a:solidFill>
                  <a:schemeClr val="dk1"/>
                </a:solidFill>
              </a:rPr>
              <a:t>What data do you have related to the problem?</a:t>
            </a:r>
          </a:p>
          <a:p>
            <a:pPr marL="179999" lvl="0" indent="-146050">
              <a:lnSpc>
                <a:spcPct val="115000"/>
              </a:lnSpc>
              <a:spcBef>
                <a:spcPts val="500"/>
              </a:spcBef>
              <a:buClr>
                <a:schemeClr val="dk1"/>
              </a:buClr>
              <a:buSzPts val="800"/>
              <a:buChar char="●"/>
            </a:pPr>
            <a:r>
              <a:rPr lang="en-GB" sz="900" dirty="0">
                <a:solidFill>
                  <a:schemeClr val="dk1"/>
                </a:solidFill>
              </a:rPr>
              <a:t>What data can you start collecting today as evidence for the problem?</a:t>
            </a:r>
          </a:p>
        </p:txBody>
      </p:sp>
      <p:sp>
        <p:nvSpPr>
          <p:cNvPr id="23" name="Textfeld 22">
            <a:extLst>
              <a:ext uri="{FF2B5EF4-FFF2-40B4-BE49-F238E27FC236}">
                <a16:creationId xmlns:a16="http://schemas.microsoft.com/office/drawing/2014/main" id="{CBB9E51E-9517-1E42-A916-DF3602A980D5}"/>
              </a:ext>
            </a:extLst>
          </p:cNvPr>
          <p:cNvSpPr txBox="1"/>
          <p:nvPr/>
        </p:nvSpPr>
        <p:spPr>
          <a:xfrm>
            <a:off x="2565790" y="2571750"/>
            <a:ext cx="1949516" cy="1558119"/>
          </a:xfrm>
          <a:prstGeom prst="rect">
            <a:avLst/>
          </a:prstGeom>
          <a:noFill/>
        </p:spPr>
        <p:txBody>
          <a:bodyPr wrap="square" rtlCol="0">
            <a:spAutoFit/>
          </a:bodyPr>
          <a:lstStyle/>
          <a:p>
            <a:pPr marL="179999" lvl="0" indent="-146050">
              <a:lnSpc>
                <a:spcPct val="115000"/>
              </a:lnSpc>
              <a:spcBef>
                <a:spcPts val="1600"/>
              </a:spcBef>
              <a:buClr>
                <a:schemeClr val="dk1"/>
              </a:buClr>
              <a:buSzPts val="800"/>
              <a:buChar char="●"/>
            </a:pPr>
            <a:r>
              <a:rPr lang="en-GB" sz="900" dirty="0">
                <a:solidFill>
                  <a:schemeClr val="dk1"/>
                </a:solidFill>
              </a:rPr>
              <a:t>Are there any potential barriers or challenges people need to be aware of?</a:t>
            </a:r>
          </a:p>
          <a:p>
            <a:pPr marL="179999" lvl="0" indent="-146050">
              <a:lnSpc>
                <a:spcPct val="115000"/>
              </a:lnSpc>
              <a:spcBef>
                <a:spcPts val="1600"/>
              </a:spcBef>
              <a:buClr>
                <a:schemeClr val="dk1"/>
              </a:buClr>
              <a:buSzPts val="800"/>
              <a:buChar char="●"/>
            </a:pPr>
            <a:r>
              <a:rPr lang="en-GB" sz="900" dirty="0">
                <a:solidFill>
                  <a:schemeClr val="dk1"/>
                </a:solidFill>
              </a:rPr>
              <a:t>Think of internal (procurement, integration with existing systems, ...) and external (competitors, markets, ...) barriers.</a:t>
            </a:r>
          </a:p>
        </p:txBody>
      </p:sp>
      <p:sp>
        <p:nvSpPr>
          <p:cNvPr id="24" name="Textfeld 23">
            <a:extLst>
              <a:ext uri="{FF2B5EF4-FFF2-40B4-BE49-F238E27FC236}">
                <a16:creationId xmlns:a16="http://schemas.microsoft.com/office/drawing/2014/main" id="{9E5F1F99-034B-534C-9283-41744F759D8A}"/>
              </a:ext>
            </a:extLst>
          </p:cNvPr>
          <p:cNvSpPr txBox="1"/>
          <p:nvPr/>
        </p:nvSpPr>
        <p:spPr>
          <a:xfrm>
            <a:off x="376374" y="3090918"/>
            <a:ext cx="1949516" cy="1080296"/>
          </a:xfrm>
          <a:prstGeom prst="rect">
            <a:avLst/>
          </a:prstGeom>
          <a:noFill/>
        </p:spPr>
        <p:txBody>
          <a:bodyPr wrap="square" rtlCol="0">
            <a:spAutoFit/>
          </a:bodyPr>
          <a:lstStyle/>
          <a:p>
            <a:pPr marL="179999" lvl="0" indent="-146050">
              <a:lnSpc>
                <a:spcPct val="115000"/>
              </a:lnSpc>
              <a:spcBef>
                <a:spcPts val="1600"/>
              </a:spcBef>
              <a:buClr>
                <a:schemeClr val="dk1"/>
              </a:buClr>
              <a:buSzPts val="800"/>
              <a:buChar char="●"/>
            </a:pPr>
            <a:r>
              <a:rPr lang="en-GB" sz="900" dirty="0">
                <a:solidFill>
                  <a:schemeClr val="dk1"/>
                </a:solidFill>
              </a:rPr>
              <a:t>What kind of outcome do you expect to happen if the problem is solved?</a:t>
            </a:r>
          </a:p>
          <a:p>
            <a:pPr marL="179999" lvl="0" indent="-146050">
              <a:lnSpc>
                <a:spcPct val="115000"/>
              </a:lnSpc>
              <a:spcBef>
                <a:spcPts val="1600"/>
              </a:spcBef>
              <a:buClr>
                <a:schemeClr val="dk1"/>
              </a:buClr>
              <a:buSzPts val="800"/>
              <a:buChar char="●"/>
            </a:pPr>
            <a:r>
              <a:rPr lang="en-GB" sz="900" dirty="0">
                <a:solidFill>
                  <a:schemeClr val="dk1"/>
                </a:solidFill>
              </a:rPr>
              <a:t>What changes would need to happen?</a:t>
            </a:r>
          </a:p>
        </p:txBody>
      </p:sp>
      <p:sp>
        <p:nvSpPr>
          <p:cNvPr id="25" name="Textfeld 24">
            <a:extLst>
              <a:ext uri="{FF2B5EF4-FFF2-40B4-BE49-F238E27FC236}">
                <a16:creationId xmlns:a16="http://schemas.microsoft.com/office/drawing/2014/main" id="{F1C1289C-D58A-594E-B85E-88225981A257}"/>
              </a:ext>
            </a:extLst>
          </p:cNvPr>
          <p:cNvSpPr txBox="1"/>
          <p:nvPr/>
        </p:nvSpPr>
        <p:spPr>
          <a:xfrm>
            <a:off x="4804349" y="3082413"/>
            <a:ext cx="4026668" cy="238014"/>
          </a:xfrm>
          <a:prstGeom prst="rect">
            <a:avLst/>
          </a:prstGeom>
          <a:noFill/>
        </p:spPr>
        <p:txBody>
          <a:bodyPr wrap="square" rtlCol="0">
            <a:spAutoFit/>
          </a:bodyPr>
          <a:lstStyle/>
          <a:p>
            <a:pPr lvl="0">
              <a:lnSpc>
                <a:spcPct val="115000"/>
              </a:lnSpc>
              <a:spcBef>
                <a:spcPts val="1600"/>
              </a:spcBef>
            </a:pPr>
            <a:r>
              <a:rPr lang="en-GB" sz="900" dirty="0">
                <a:solidFill>
                  <a:schemeClr val="dk1"/>
                </a:solidFill>
              </a:rPr>
              <a:t>What else could be helpful to give context and a deeper understanding?</a:t>
            </a:r>
          </a:p>
        </p:txBody>
      </p:sp>
      <p:sp>
        <p:nvSpPr>
          <p:cNvPr id="26" name="Textfeld 25">
            <a:extLst>
              <a:ext uri="{FF2B5EF4-FFF2-40B4-BE49-F238E27FC236}">
                <a16:creationId xmlns:a16="http://schemas.microsoft.com/office/drawing/2014/main" id="{C61B0A20-5B0B-F246-B9F7-BD361BE4DFAF}"/>
              </a:ext>
            </a:extLst>
          </p:cNvPr>
          <p:cNvSpPr txBox="1"/>
          <p:nvPr/>
        </p:nvSpPr>
        <p:spPr>
          <a:xfrm>
            <a:off x="4706064" y="1068418"/>
            <a:ext cx="1949516" cy="533992"/>
          </a:xfrm>
          <a:prstGeom prst="rect">
            <a:avLst/>
          </a:prstGeom>
          <a:noFill/>
        </p:spPr>
        <p:txBody>
          <a:bodyPr wrap="square" rtlCol="0">
            <a:spAutoFit/>
          </a:bodyPr>
          <a:lstStyle/>
          <a:p>
            <a:pPr marL="179999" lvl="0" indent="-146050">
              <a:lnSpc>
                <a:spcPct val="115000"/>
              </a:lnSpc>
              <a:spcBef>
                <a:spcPts val="1600"/>
              </a:spcBef>
              <a:buClr>
                <a:schemeClr val="dk1"/>
              </a:buClr>
              <a:buSzPts val="800"/>
              <a:buChar char="●"/>
            </a:pPr>
            <a:r>
              <a:rPr lang="en-GB" sz="900" dirty="0">
                <a:solidFill>
                  <a:schemeClr val="dk1"/>
                </a:solidFill>
              </a:rPr>
              <a:t>Any technology and systems used currently?</a:t>
            </a:r>
          </a:p>
          <a:p>
            <a:endParaRPr lang="en-AU" sz="800" dirty="0"/>
          </a:p>
        </p:txBody>
      </p:sp>
      <p:sp>
        <p:nvSpPr>
          <p:cNvPr id="27" name="Textfeld 26">
            <a:extLst>
              <a:ext uri="{FF2B5EF4-FFF2-40B4-BE49-F238E27FC236}">
                <a16:creationId xmlns:a16="http://schemas.microsoft.com/office/drawing/2014/main" id="{71759F45-7F24-F04D-B55A-849957AF163B}"/>
              </a:ext>
            </a:extLst>
          </p:cNvPr>
          <p:cNvSpPr txBox="1"/>
          <p:nvPr/>
        </p:nvSpPr>
        <p:spPr>
          <a:xfrm>
            <a:off x="6944625" y="1091544"/>
            <a:ext cx="1949516" cy="556563"/>
          </a:xfrm>
          <a:prstGeom prst="rect">
            <a:avLst/>
          </a:prstGeom>
          <a:noFill/>
        </p:spPr>
        <p:txBody>
          <a:bodyPr wrap="square" rtlCol="0">
            <a:spAutoFit/>
          </a:bodyPr>
          <a:lstStyle/>
          <a:p>
            <a:pPr marL="179999" lvl="0" indent="-146050">
              <a:lnSpc>
                <a:spcPct val="115000"/>
              </a:lnSpc>
              <a:spcBef>
                <a:spcPts val="1600"/>
              </a:spcBef>
              <a:buClr>
                <a:schemeClr val="dk1"/>
              </a:buClr>
              <a:buSzPts val="800"/>
              <a:buChar char="●"/>
            </a:pPr>
            <a:r>
              <a:rPr lang="en-GB" sz="900" dirty="0">
                <a:solidFill>
                  <a:schemeClr val="dk1"/>
                </a:solidFill>
              </a:rPr>
              <a:t>What solutions or ideas have been tried or tested already in the past?</a:t>
            </a:r>
          </a:p>
        </p:txBody>
      </p:sp>
    </p:spTree>
    <p:extLst>
      <p:ext uri="{BB962C8B-B14F-4D97-AF65-F5344CB8AC3E}">
        <p14:creationId xmlns:p14="http://schemas.microsoft.com/office/powerpoint/2010/main" val="251009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1F3F6A-3894-A04E-951F-ACF8EF308875}"/>
              </a:ext>
            </a:extLst>
          </p:cNvPr>
          <p:cNvSpPr>
            <a:spLocks noGrp="1"/>
          </p:cNvSpPr>
          <p:nvPr>
            <p:ph type="ctrTitle"/>
          </p:nvPr>
        </p:nvSpPr>
        <p:spPr>
          <a:xfrm>
            <a:off x="973051" y="1979109"/>
            <a:ext cx="6810548" cy="2176520"/>
          </a:xfrm>
        </p:spPr>
        <p:txBody>
          <a:bodyPr/>
          <a:lstStyle/>
          <a:p>
            <a:r>
              <a:rPr lang="en-AU" dirty="0"/>
              <a:t>Unpacking the </a:t>
            </a:r>
            <a:br>
              <a:rPr lang="en-AU" dirty="0"/>
            </a:br>
            <a:r>
              <a:rPr lang="en-AU" dirty="0"/>
              <a:t>Public Sector Challenge</a:t>
            </a:r>
          </a:p>
        </p:txBody>
      </p:sp>
      <p:sp>
        <p:nvSpPr>
          <p:cNvPr id="5" name="Bildplatzhalter 4">
            <a:extLst>
              <a:ext uri="{FF2B5EF4-FFF2-40B4-BE49-F238E27FC236}">
                <a16:creationId xmlns:a16="http://schemas.microsoft.com/office/drawing/2014/main" id="{FE8D3786-D841-2540-8643-853B4CB58F75}"/>
              </a:ext>
            </a:extLst>
          </p:cNvPr>
          <p:cNvSpPr>
            <a:spLocks noGrp="1"/>
          </p:cNvSpPr>
          <p:nvPr>
            <p:ph type="pic" sz="quarter" idx="11"/>
          </p:nvPr>
        </p:nvSpPr>
        <p:spPr/>
      </p:sp>
      <p:sp>
        <p:nvSpPr>
          <p:cNvPr id="6" name="Bildplatzhalter 5">
            <a:extLst>
              <a:ext uri="{FF2B5EF4-FFF2-40B4-BE49-F238E27FC236}">
                <a16:creationId xmlns:a16="http://schemas.microsoft.com/office/drawing/2014/main" id="{06D9BF6E-AAB1-4146-A729-A7107F8E9A86}"/>
              </a:ext>
            </a:extLst>
          </p:cNvPr>
          <p:cNvSpPr>
            <a:spLocks noGrp="1"/>
          </p:cNvSpPr>
          <p:nvPr>
            <p:ph type="pic" sz="quarter" idx="12"/>
          </p:nvPr>
        </p:nvSpPr>
        <p:spPr/>
      </p:sp>
      <p:sp>
        <p:nvSpPr>
          <p:cNvPr id="7" name="Bildplatzhalter 6">
            <a:extLst>
              <a:ext uri="{FF2B5EF4-FFF2-40B4-BE49-F238E27FC236}">
                <a16:creationId xmlns:a16="http://schemas.microsoft.com/office/drawing/2014/main" id="{3B4AF1FD-6FC7-A74C-902E-D4E268351856}"/>
              </a:ext>
            </a:extLst>
          </p:cNvPr>
          <p:cNvSpPr>
            <a:spLocks noGrp="1"/>
          </p:cNvSpPr>
          <p:nvPr>
            <p:ph type="pic" sz="quarter" idx="13"/>
          </p:nvPr>
        </p:nvSpPr>
        <p:spPr/>
      </p:sp>
      <p:sp>
        <p:nvSpPr>
          <p:cNvPr id="8" name="Bildplatzhalter 7">
            <a:extLst>
              <a:ext uri="{FF2B5EF4-FFF2-40B4-BE49-F238E27FC236}">
                <a16:creationId xmlns:a16="http://schemas.microsoft.com/office/drawing/2014/main" id="{8FA49CAD-10B1-8C4C-80AE-CC4479351CC2}"/>
              </a:ext>
            </a:extLst>
          </p:cNvPr>
          <p:cNvSpPr>
            <a:spLocks noGrp="1"/>
          </p:cNvSpPr>
          <p:nvPr>
            <p:ph type="pic" sz="quarter" idx="14"/>
          </p:nvPr>
        </p:nvSpPr>
        <p:spPr/>
      </p:sp>
      <p:sp>
        <p:nvSpPr>
          <p:cNvPr id="9" name="Bildplatzhalter 8">
            <a:extLst>
              <a:ext uri="{FF2B5EF4-FFF2-40B4-BE49-F238E27FC236}">
                <a16:creationId xmlns:a16="http://schemas.microsoft.com/office/drawing/2014/main" id="{97C9FC7D-AA38-3649-A4D0-DFA50E90DF7C}"/>
              </a:ext>
            </a:extLst>
          </p:cNvPr>
          <p:cNvSpPr>
            <a:spLocks noGrp="1"/>
          </p:cNvSpPr>
          <p:nvPr>
            <p:ph type="pic" sz="quarter" idx="15"/>
          </p:nvPr>
        </p:nvSpPr>
        <p:spPr/>
      </p:sp>
      <p:sp>
        <p:nvSpPr>
          <p:cNvPr id="2" name="Foliennummernplatzhalter 1">
            <a:extLst>
              <a:ext uri="{FF2B5EF4-FFF2-40B4-BE49-F238E27FC236}">
                <a16:creationId xmlns:a16="http://schemas.microsoft.com/office/drawing/2014/main" id="{11AFE317-ACFC-BF45-8B88-70B1732623F5}"/>
              </a:ext>
            </a:extLst>
          </p:cNvPr>
          <p:cNvSpPr>
            <a:spLocks noGrp="1"/>
          </p:cNvSpPr>
          <p:nvPr>
            <p:ph type="sldNum" sz="quarter" idx="4294967295"/>
          </p:nvPr>
        </p:nvSpPr>
        <p:spPr>
          <a:xfrm>
            <a:off x="8199438" y="4722813"/>
            <a:ext cx="944562" cy="274637"/>
          </a:xfrm>
        </p:spPr>
        <p:txBody>
          <a:bodyPr/>
          <a:lstStyle/>
          <a:p>
            <a:fld id="{727F2A48-8E58-5441-936F-2F05626EB3ED}" type="slidenum">
              <a:rPr lang="de-DE" smtClean="0"/>
              <a:pPr/>
              <a:t>11</a:t>
            </a:fld>
            <a:endParaRPr lang="de-DE"/>
          </a:p>
        </p:txBody>
      </p:sp>
    </p:spTree>
    <p:extLst>
      <p:ext uri="{BB962C8B-B14F-4D97-AF65-F5344CB8AC3E}">
        <p14:creationId xmlns:p14="http://schemas.microsoft.com/office/powerpoint/2010/main" val="993679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5"/>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12</a:t>
            </a:fld>
            <a:endParaRPr/>
          </a:p>
        </p:txBody>
      </p:sp>
      <p:sp>
        <p:nvSpPr>
          <p:cNvPr id="2" name="Textplatzhalter 1">
            <a:extLst>
              <a:ext uri="{FF2B5EF4-FFF2-40B4-BE49-F238E27FC236}">
                <a16:creationId xmlns:a16="http://schemas.microsoft.com/office/drawing/2014/main" id="{AABD3434-F263-0A4F-BEED-932A38E047A0}"/>
              </a:ext>
            </a:extLst>
          </p:cNvPr>
          <p:cNvSpPr>
            <a:spLocks noGrp="1"/>
          </p:cNvSpPr>
          <p:nvPr>
            <p:ph type="body" sz="quarter" idx="13"/>
          </p:nvPr>
        </p:nvSpPr>
        <p:spPr/>
        <p:txBody>
          <a:bodyPr/>
          <a:lstStyle/>
          <a:p>
            <a:r>
              <a:rPr lang="en-AU" dirty="0"/>
              <a:t>Time: 3 Hours</a:t>
            </a:r>
          </a:p>
        </p:txBody>
      </p:sp>
      <p:sp>
        <p:nvSpPr>
          <p:cNvPr id="270" name="Google Shape;270;p45"/>
          <p:cNvSpPr txBox="1">
            <a:spLocks noGrp="1"/>
          </p:cNvSpPr>
          <p:nvPr>
            <p:ph type="title"/>
          </p:nvPr>
        </p:nvSpPr>
        <p:spPr>
          <a:xfrm>
            <a:off x="431642" y="420689"/>
            <a:ext cx="8280714" cy="34859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cap="all" dirty="0"/>
              <a:t>Agenda</a:t>
            </a:r>
            <a:endParaRPr cap="all" dirty="0"/>
          </a:p>
        </p:txBody>
      </p:sp>
      <p:graphicFrame>
        <p:nvGraphicFramePr>
          <p:cNvPr id="269" name="Google Shape;269;p45"/>
          <p:cNvGraphicFramePr/>
          <p:nvPr>
            <p:extLst>
              <p:ext uri="{D42A27DB-BD31-4B8C-83A1-F6EECF244321}">
                <p14:modId xmlns:p14="http://schemas.microsoft.com/office/powerpoint/2010/main" val="2551576272"/>
              </p:ext>
            </p:extLst>
          </p:nvPr>
        </p:nvGraphicFramePr>
        <p:xfrm>
          <a:off x="2377300" y="1605181"/>
          <a:ext cx="5010900" cy="2605970"/>
        </p:xfrm>
        <a:graphic>
          <a:graphicData uri="http://schemas.openxmlformats.org/drawingml/2006/table">
            <a:tbl>
              <a:tblPr>
                <a:noFill/>
              </a:tblPr>
              <a:tblGrid>
                <a:gridCol w="1171300">
                  <a:extLst>
                    <a:ext uri="{9D8B030D-6E8A-4147-A177-3AD203B41FA5}">
                      <a16:colId xmlns:a16="http://schemas.microsoft.com/office/drawing/2014/main" val="20000"/>
                    </a:ext>
                  </a:extLst>
                </a:gridCol>
                <a:gridCol w="3839600">
                  <a:extLst>
                    <a:ext uri="{9D8B030D-6E8A-4147-A177-3AD203B41FA5}">
                      <a16:colId xmlns:a16="http://schemas.microsoft.com/office/drawing/2014/main" val="20001"/>
                    </a:ext>
                  </a:extLst>
                </a:gridCol>
              </a:tblGrid>
              <a:tr h="285750">
                <a:tc>
                  <a:txBody>
                    <a:bodyPr/>
                    <a:lstStyle/>
                    <a:p>
                      <a:pPr marL="0" lvl="0" indent="0" algn="l" rtl="0">
                        <a:spcBef>
                          <a:spcPts val="0"/>
                        </a:spcBef>
                        <a:spcAft>
                          <a:spcPts val="0"/>
                        </a:spcAft>
                        <a:buNone/>
                      </a:pPr>
                      <a:r>
                        <a:rPr lang="en-GB" sz="1200" b="1">
                          <a:solidFill>
                            <a:schemeClr val="tx1"/>
                          </a:solidFill>
                        </a:rPr>
                        <a:t>5 mins </a:t>
                      </a:r>
                      <a:endParaRPr sz="1200" b="1">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200">
                          <a:solidFill>
                            <a:schemeClr val="tx1"/>
                          </a:solidFill>
                        </a:rPr>
                        <a:t>Introduction and objectives for the day</a:t>
                      </a:r>
                      <a:endParaRPr sz="120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0"/>
                  </a:ext>
                </a:extLst>
              </a:tr>
              <a:tr h="285750">
                <a:tc>
                  <a:txBody>
                    <a:bodyPr/>
                    <a:lstStyle/>
                    <a:p>
                      <a:pPr marL="0" lvl="0" indent="0" algn="l" rtl="0">
                        <a:spcBef>
                          <a:spcPts val="0"/>
                        </a:spcBef>
                        <a:spcAft>
                          <a:spcPts val="0"/>
                        </a:spcAft>
                        <a:buNone/>
                      </a:pPr>
                      <a:r>
                        <a:rPr lang="en-GB" sz="1200" b="1" dirty="0">
                          <a:solidFill>
                            <a:schemeClr val="tx1"/>
                          </a:solidFill>
                        </a:rPr>
                        <a:t>30 mins</a:t>
                      </a:r>
                      <a:endParaRPr sz="1200" b="1" dirty="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200">
                          <a:solidFill>
                            <a:schemeClr val="tx1"/>
                          </a:solidFill>
                        </a:rPr>
                        <a:t>Public sector organisation presentation</a:t>
                      </a:r>
                      <a:endParaRPr sz="120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1"/>
                  </a:ext>
                </a:extLst>
              </a:tr>
              <a:tr h="285750">
                <a:tc>
                  <a:txBody>
                    <a:bodyPr/>
                    <a:lstStyle/>
                    <a:p>
                      <a:pPr marL="0" lvl="0" indent="0" algn="l" rtl="0">
                        <a:spcBef>
                          <a:spcPts val="0"/>
                        </a:spcBef>
                        <a:spcAft>
                          <a:spcPts val="0"/>
                        </a:spcAft>
                        <a:buNone/>
                      </a:pPr>
                      <a:r>
                        <a:rPr lang="en-GB" sz="1200" b="1">
                          <a:solidFill>
                            <a:schemeClr val="tx1"/>
                          </a:solidFill>
                        </a:rPr>
                        <a:t>30 mins</a:t>
                      </a:r>
                      <a:endParaRPr sz="1200" b="1">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200" cap="all" baseline="0" dirty="0">
                          <a:solidFill>
                            <a:schemeClr val="tx1"/>
                          </a:solidFill>
                        </a:rPr>
                        <a:t>Activity</a:t>
                      </a:r>
                      <a:r>
                        <a:rPr lang="en-GB" sz="1200" dirty="0">
                          <a:solidFill>
                            <a:schemeClr val="tx1"/>
                          </a:solidFill>
                        </a:rPr>
                        <a:t> part 1</a:t>
                      </a:r>
                      <a:endParaRPr sz="1200" dirty="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2"/>
                  </a:ext>
                </a:extLst>
              </a:tr>
              <a:tr h="285750">
                <a:tc>
                  <a:txBody>
                    <a:bodyPr/>
                    <a:lstStyle/>
                    <a:p>
                      <a:pPr marL="0" lvl="0" indent="0" algn="l" rtl="0">
                        <a:spcBef>
                          <a:spcPts val="0"/>
                        </a:spcBef>
                        <a:spcAft>
                          <a:spcPts val="0"/>
                        </a:spcAft>
                        <a:buNone/>
                      </a:pPr>
                      <a:r>
                        <a:rPr lang="en-GB" sz="1200" b="1">
                          <a:solidFill>
                            <a:schemeClr val="bg1">
                              <a:lumMod val="50000"/>
                            </a:schemeClr>
                          </a:solidFill>
                        </a:rPr>
                        <a:t>15 mins</a:t>
                      </a:r>
                      <a:endParaRPr sz="1200" b="1">
                        <a:solidFill>
                          <a:schemeClr val="bg1">
                            <a:lumMod val="50000"/>
                          </a:schemeClr>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200" dirty="0">
                          <a:solidFill>
                            <a:schemeClr val="bg1">
                              <a:lumMod val="50000"/>
                            </a:schemeClr>
                          </a:solidFill>
                        </a:rPr>
                        <a:t>Break</a:t>
                      </a:r>
                      <a:endParaRPr sz="1200" dirty="0">
                        <a:solidFill>
                          <a:schemeClr val="bg1">
                            <a:lumMod val="50000"/>
                          </a:schemeClr>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3"/>
                  </a:ext>
                </a:extLst>
              </a:tr>
              <a:tr h="285750">
                <a:tc>
                  <a:txBody>
                    <a:bodyPr/>
                    <a:lstStyle/>
                    <a:p>
                      <a:pPr marL="0" lvl="0" indent="0" algn="l" rtl="0">
                        <a:spcBef>
                          <a:spcPts val="0"/>
                        </a:spcBef>
                        <a:spcAft>
                          <a:spcPts val="0"/>
                        </a:spcAft>
                        <a:buNone/>
                      </a:pPr>
                      <a:r>
                        <a:rPr lang="en-GB" sz="1200" b="1" dirty="0">
                          <a:solidFill>
                            <a:schemeClr val="tx1"/>
                          </a:solidFill>
                        </a:rPr>
                        <a:t>30 mins</a:t>
                      </a:r>
                    </a:p>
                    <a:p>
                      <a:pPr marL="0" lvl="0" indent="0" algn="l" rtl="0">
                        <a:spcBef>
                          <a:spcPts val="0"/>
                        </a:spcBef>
                        <a:spcAft>
                          <a:spcPts val="0"/>
                        </a:spcAft>
                        <a:buNone/>
                      </a:pPr>
                      <a:endParaRPr lang="en-GB" sz="1200" b="1" dirty="0">
                        <a:solidFill>
                          <a:schemeClr val="tx1"/>
                        </a:solidFill>
                      </a:endParaRPr>
                    </a:p>
                    <a:p>
                      <a:pPr marL="0" lvl="0" indent="0" algn="l" rtl="0">
                        <a:spcBef>
                          <a:spcPts val="0"/>
                        </a:spcBef>
                        <a:spcAft>
                          <a:spcPts val="0"/>
                        </a:spcAft>
                        <a:buNone/>
                      </a:pPr>
                      <a:r>
                        <a:rPr lang="en-GB" sz="1200" b="1" dirty="0">
                          <a:solidFill>
                            <a:schemeClr val="tx1"/>
                          </a:solidFill>
                        </a:rPr>
                        <a:t>45 mins</a:t>
                      </a:r>
                      <a:endParaRPr sz="1200" b="1" dirty="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200" cap="all" baseline="0" dirty="0">
                          <a:solidFill>
                            <a:schemeClr val="tx1"/>
                          </a:solidFill>
                        </a:rPr>
                        <a:t>Activity</a:t>
                      </a:r>
                      <a:r>
                        <a:rPr lang="en-GB" sz="1200" dirty="0">
                          <a:solidFill>
                            <a:schemeClr val="tx1"/>
                          </a:solidFill>
                        </a:rPr>
                        <a:t> part 2</a:t>
                      </a:r>
                    </a:p>
                    <a:p>
                      <a:pPr marL="0" lvl="0" indent="0" algn="l" rtl="0">
                        <a:spcBef>
                          <a:spcPts val="0"/>
                        </a:spcBef>
                        <a:spcAft>
                          <a:spcPts val="0"/>
                        </a:spcAft>
                        <a:buNone/>
                      </a:pPr>
                      <a:endParaRPr lang="en-GB" sz="1200" dirty="0">
                        <a:solidFill>
                          <a:schemeClr val="tx1"/>
                        </a:solidFill>
                      </a:endParaRPr>
                    </a:p>
                    <a:p>
                      <a:pPr marL="0" lvl="0" indent="0" algn="l" rtl="0">
                        <a:spcBef>
                          <a:spcPts val="0"/>
                        </a:spcBef>
                        <a:spcAft>
                          <a:spcPts val="0"/>
                        </a:spcAft>
                        <a:buNone/>
                      </a:pPr>
                      <a:r>
                        <a:rPr lang="en-GB" sz="1200" dirty="0">
                          <a:solidFill>
                            <a:schemeClr val="tx1"/>
                          </a:solidFill>
                        </a:rPr>
                        <a:t>Debrief</a:t>
                      </a:r>
                      <a:endParaRPr sz="1200" dirty="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4"/>
                  </a:ext>
                </a:extLst>
              </a:tr>
              <a:tr h="285750">
                <a:tc>
                  <a:txBody>
                    <a:bodyPr/>
                    <a:lstStyle/>
                    <a:p>
                      <a:pPr marL="0" lvl="0" indent="0" algn="l" rtl="0">
                        <a:spcBef>
                          <a:spcPts val="0"/>
                        </a:spcBef>
                        <a:spcAft>
                          <a:spcPts val="0"/>
                        </a:spcAft>
                        <a:buNone/>
                      </a:pPr>
                      <a:endParaRPr sz="1200" b="1">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5"/>
                  </a:ext>
                </a:extLst>
              </a:tr>
              <a:tr h="285750">
                <a:tc>
                  <a:txBody>
                    <a:bodyPr/>
                    <a:lstStyle/>
                    <a:p>
                      <a:pPr marL="0" lvl="0" indent="0" algn="l" rtl="0">
                        <a:spcBef>
                          <a:spcPts val="0"/>
                        </a:spcBef>
                        <a:spcAft>
                          <a:spcPts val="0"/>
                        </a:spcAft>
                        <a:buNone/>
                      </a:pPr>
                      <a:endParaRPr sz="1200" b="1">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200" dirty="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43022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3"/>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13</a:t>
            </a:fld>
            <a:endParaRPr/>
          </a:p>
        </p:txBody>
      </p:sp>
      <p:sp>
        <p:nvSpPr>
          <p:cNvPr id="349" name="Google Shape;349;p5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Public Sector Challenge Presentation</a:t>
            </a:r>
            <a:br>
              <a:rPr lang="en-GB" dirty="0"/>
            </a:br>
            <a:br>
              <a:rPr lang="en-GB" dirty="0"/>
            </a:br>
            <a:r>
              <a:rPr lang="en-GB" sz="2400" dirty="0"/>
              <a:t>(add slides or materials)</a:t>
            </a:r>
            <a:endParaRPr dirty="0"/>
          </a:p>
        </p:txBody>
      </p:sp>
    </p:spTree>
    <p:extLst>
      <p:ext uri="{BB962C8B-B14F-4D97-AF65-F5344CB8AC3E}">
        <p14:creationId xmlns:p14="http://schemas.microsoft.com/office/powerpoint/2010/main" val="1322600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3"/>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14</a:t>
            </a:fld>
            <a:endParaRPr/>
          </a:p>
        </p:txBody>
      </p:sp>
      <p:sp>
        <p:nvSpPr>
          <p:cNvPr id="3" name="Untertitel 2">
            <a:extLst>
              <a:ext uri="{FF2B5EF4-FFF2-40B4-BE49-F238E27FC236}">
                <a16:creationId xmlns:a16="http://schemas.microsoft.com/office/drawing/2014/main" id="{169FD7C6-31E1-F543-BE53-4E38F19BA397}"/>
              </a:ext>
            </a:extLst>
          </p:cNvPr>
          <p:cNvSpPr>
            <a:spLocks noGrp="1"/>
          </p:cNvSpPr>
          <p:nvPr>
            <p:ph type="subTitle" idx="1"/>
          </p:nvPr>
        </p:nvSpPr>
        <p:spPr/>
        <p:txBody>
          <a:bodyPr/>
          <a:lstStyle/>
          <a:p>
            <a:r>
              <a:rPr lang="en-AU" dirty="0"/>
              <a:t>Suggested Activities</a:t>
            </a:r>
          </a:p>
        </p:txBody>
      </p:sp>
      <p:sp>
        <p:nvSpPr>
          <p:cNvPr id="4" name="Textplatzhalter 3">
            <a:extLst>
              <a:ext uri="{FF2B5EF4-FFF2-40B4-BE49-F238E27FC236}">
                <a16:creationId xmlns:a16="http://schemas.microsoft.com/office/drawing/2014/main" id="{B7982E53-8257-804D-8D1D-694068FADCA2}"/>
              </a:ext>
            </a:extLst>
          </p:cNvPr>
          <p:cNvSpPr>
            <a:spLocks noGrp="1"/>
          </p:cNvSpPr>
          <p:nvPr>
            <p:ph type="body" sz="quarter" idx="11"/>
          </p:nvPr>
        </p:nvSpPr>
        <p:spPr>
          <a:xfrm>
            <a:off x="2840825" y="2563151"/>
            <a:ext cx="3588999" cy="519112"/>
          </a:xfrm>
        </p:spPr>
        <p:txBody>
          <a:bodyPr/>
          <a:lstStyle/>
          <a:p>
            <a:r>
              <a:rPr lang="en-AU" dirty="0"/>
              <a:t>Please select one or several activities</a:t>
            </a:r>
          </a:p>
        </p:txBody>
      </p:sp>
    </p:spTree>
    <p:extLst>
      <p:ext uri="{BB962C8B-B14F-4D97-AF65-F5344CB8AC3E}">
        <p14:creationId xmlns:p14="http://schemas.microsoft.com/office/powerpoint/2010/main" val="3697946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54"/>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15</a:t>
            </a:fld>
            <a:endParaRPr/>
          </a:p>
        </p:txBody>
      </p:sp>
      <p:sp>
        <p:nvSpPr>
          <p:cNvPr id="354" name="Google Shape;354;p5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dirty="0"/>
              <a:t>Assumptions and Questions</a:t>
            </a:r>
            <a:endParaRPr b="0" dirty="0"/>
          </a:p>
        </p:txBody>
      </p:sp>
      <p:sp>
        <p:nvSpPr>
          <p:cNvPr id="2" name="Textplatzhalter 1">
            <a:extLst>
              <a:ext uri="{FF2B5EF4-FFF2-40B4-BE49-F238E27FC236}">
                <a16:creationId xmlns:a16="http://schemas.microsoft.com/office/drawing/2014/main" id="{224C6C70-D762-5A46-8F13-540C3D5A4268}"/>
              </a:ext>
            </a:extLst>
          </p:cNvPr>
          <p:cNvSpPr>
            <a:spLocks noGrp="1"/>
          </p:cNvSpPr>
          <p:nvPr>
            <p:ph type="body" sz="quarter" idx="13"/>
          </p:nvPr>
        </p:nvSpPr>
        <p:spPr/>
        <p:txBody>
          <a:bodyPr/>
          <a:lstStyle/>
          <a:p>
            <a:r>
              <a:rPr lang="en-AU" dirty="0"/>
              <a:t>ACTIVITY</a:t>
            </a:r>
          </a:p>
        </p:txBody>
      </p:sp>
    </p:spTree>
    <p:extLst>
      <p:ext uri="{BB962C8B-B14F-4D97-AF65-F5344CB8AC3E}">
        <p14:creationId xmlns:p14="http://schemas.microsoft.com/office/powerpoint/2010/main" val="4160217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C9EBB27-BC51-6D45-8465-A04674BFF542}"/>
              </a:ext>
            </a:extLst>
          </p:cNvPr>
          <p:cNvSpPr>
            <a:spLocks noGrp="1"/>
          </p:cNvSpPr>
          <p:nvPr>
            <p:ph type="sldNum" sz="quarter" idx="10"/>
          </p:nvPr>
        </p:nvSpPr>
        <p:spPr/>
        <p:txBody>
          <a:bodyPr/>
          <a:lstStyle/>
          <a:p>
            <a:fld id="{727F2A48-8E58-5441-936F-2F05626EB3ED}" type="slidenum">
              <a:rPr lang="de-DE" sz="1200" smtClean="0"/>
              <a:pPr/>
              <a:t>16</a:t>
            </a:fld>
            <a:endParaRPr lang="de-DE" sz="1200"/>
          </a:p>
        </p:txBody>
      </p:sp>
      <p:sp>
        <p:nvSpPr>
          <p:cNvPr id="6" name="Textplatzhalter 5">
            <a:extLst>
              <a:ext uri="{FF2B5EF4-FFF2-40B4-BE49-F238E27FC236}">
                <a16:creationId xmlns:a16="http://schemas.microsoft.com/office/drawing/2014/main" id="{8ED83903-C05F-B74F-9C76-4F43397C2993}"/>
              </a:ext>
            </a:extLst>
          </p:cNvPr>
          <p:cNvSpPr>
            <a:spLocks noGrp="1"/>
          </p:cNvSpPr>
          <p:nvPr>
            <p:ph type="body" sz="quarter" idx="11"/>
          </p:nvPr>
        </p:nvSpPr>
        <p:spPr/>
        <p:txBody>
          <a:bodyPr>
            <a:normAutofit/>
          </a:bodyPr>
          <a:lstStyle/>
          <a:p>
            <a:r>
              <a:rPr lang="en-GB" sz="1200" dirty="0">
                <a:solidFill>
                  <a:srgbClr val="222222"/>
                </a:solidFill>
              </a:rPr>
              <a:t>1 - 1.5 hours </a:t>
            </a:r>
          </a:p>
        </p:txBody>
      </p:sp>
      <p:sp>
        <p:nvSpPr>
          <p:cNvPr id="7" name="Textplatzhalter 6">
            <a:extLst>
              <a:ext uri="{FF2B5EF4-FFF2-40B4-BE49-F238E27FC236}">
                <a16:creationId xmlns:a16="http://schemas.microsoft.com/office/drawing/2014/main" id="{2A24B280-56ED-344C-8297-6DBCB62A965D}"/>
              </a:ext>
            </a:extLst>
          </p:cNvPr>
          <p:cNvSpPr>
            <a:spLocks noGrp="1"/>
          </p:cNvSpPr>
          <p:nvPr>
            <p:ph type="body" sz="quarter" idx="12"/>
          </p:nvPr>
        </p:nvSpPr>
        <p:spPr/>
        <p:txBody>
          <a:bodyPr>
            <a:normAutofit fontScale="92500"/>
          </a:bodyPr>
          <a:lstStyle/>
          <a:p>
            <a:pPr marL="0" lvl="0" indent="0">
              <a:spcAft>
                <a:spcPts val="0"/>
              </a:spcAft>
            </a:pPr>
            <a:r>
              <a:rPr lang="en-GB" sz="1200" dirty="0">
                <a:solidFill>
                  <a:srgbClr val="222222"/>
                </a:solidFill>
              </a:rPr>
              <a:t>To help the team understand what part of the Public Sector Challenge they know and what they still need to find out.</a:t>
            </a:r>
          </a:p>
          <a:p>
            <a:pPr marL="0" lvl="0" indent="0">
              <a:spcAft>
                <a:spcPts val="0"/>
              </a:spcAft>
            </a:pPr>
            <a:endParaRPr lang="en-GB" sz="1200" dirty="0">
              <a:solidFill>
                <a:srgbClr val="222222"/>
              </a:solidFill>
            </a:endParaRPr>
          </a:p>
          <a:p>
            <a:pPr marL="0" lvl="0" indent="0">
              <a:spcAft>
                <a:spcPts val="0"/>
              </a:spcAft>
            </a:pPr>
            <a:r>
              <a:rPr lang="en-GB" sz="1200" dirty="0">
                <a:solidFill>
                  <a:srgbClr val="222222"/>
                </a:solidFill>
              </a:rPr>
              <a:t>Reduce risk in the project by stating assumptions, identifying the riskiest ones and how might they be mitigated.</a:t>
            </a:r>
          </a:p>
        </p:txBody>
      </p:sp>
      <p:sp>
        <p:nvSpPr>
          <p:cNvPr id="8" name="Textplatzhalter 7">
            <a:extLst>
              <a:ext uri="{FF2B5EF4-FFF2-40B4-BE49-F238E27FC236}">
                <a16:creationId xmlns:a16="http://schemas.microsoft.com/office/drawing/2014/main" id="{67EB4C3E-E9B7-A74A-9493-D3A698E4C2BE}"/>
              </a:ext>
            </a:extLst>
          </p:cNvPr>
          <p:cNvSpPr>
            <a:spLocks noGrp="1"/>
          </p:cNvSpPr>
          <p:nvPr>
            <p:ph type="body" sz="quarter" idx="13"/>
          </p:nvPr>
        </p:nvSpPr>
        <p:spPr/>
        <p:txBody>
          <a:bodyPr>
            <a:normAutofit lnSpcReduction="10000"/>
          </a:bodyPr>
          <a:lstStyle/>
          <a:p>
            <a:pPr marL="171450" lvl="0" indent="-171450">
              <a:spcAft>
                <a:spcPts val="600"/>
              </a:spcAft>
              <a:buFont typeface="Arial" panose="020B0604020202020204" pitchFamily="34" charset="0"/>
              <a:buChar char="•"/>
            </a:pPr>
            <a:r>
              <a:rPr lang="en-GB" sz="1200" dirty="0">
                <a:solidFill>
                  <a:srgbClr val="222222"/>
                </a:solidFill>
              </a:rPr>
              <a:t>Startups, </a:t>
            </a:r>
          </a:p>
          <a:p>
            <a:pPr marL="171450" lvl="0" indent="-171450">
              <a:spcAft>
                <a:spcPts val="600"/>
              </a:spcAft>
              <a:buFont typeface="Arial" panose="020B0604020202020204" pitchFamily="34" charset="0"/>
              <a:buChar char="•"/>
            </a:pPr>
            <a:r>
              <a:rPr lang="en-GB" sz="1200" dirty="0">
                <a:solidFill>
                  <a:srgbClr val="222222"/>
                </a:solidFill>
              </a:rPr>
              <a:t>Public Sector Core Team but If other representatives from the Public Sector are present, they can likewise participate,</a:t>
            </a:r>
          </a:p>
          <a:p>
            <a:pPr marL="171450" lvl="0" indent="-171450">
              <a:spcAft>
                <a:spcPts val="600"/>
              </a:spcAft>
              <a:buFont typeface="Arial" panose="020B0604020202020204" pitchFamily="34" charset="0"/>
              <a:buChar char="•"/>
            </a:pPr>
            <a:r>
              <a:rPr lang="en-GB" sz="1200" dirty="0">
                <a:solidFill>
                  <a:srgbClr val="222222"/>
                </a:solidFill>
              </a:rPr>
              <a:t>Additional Public Sector colleagues</a:t>
            </a:r>
          </a:p>
          <a:p>
            <a:pPr>
              <a:spcAft>
                <a:spcPts val="600"/>
              </a:spcAft>
            </a:pPr>
            <a:endParaRPr lang="en-AU" sz="1200" dirty="0"/>
          </a:p>
        </p:txBody>
      </p:sp>
      <p:sp>
        <p:nvSpPr>
          <p:cNvPr id="9" name="Textplatzhalter 8">
            <a:extLst>
              <a:ext uri="{FF2B5EF4-FFF2-40B4-BE49-F238E27FC236}">
                <a16:creationId xmlns:a16="http://schemas.microsoft.com/office/drawing/2014/main" id="{609719CE-4E0B-3A43-A3E9-DF60CA0F742D}"/>
              </a:ext>
            </a:extLst>
          </p:cNvPr>
          <p:cNvSpPr>
            <a:spLocks noGrp="1"/>
          </p:cNvSpPr>
          <p:nvPr>
            <p:ph type="body" sz="quarter" idx="14"/>
          </p:nvPr>
        </p:nvSpPr>
        <p:spPr/>
        <p:txBody>
          <a:bodyPr>
            <a:normAutofit/>
          </a:bodyPr>
          <a:lstStyle/>
          <a:p>
            <a:pPr marL="233000" lvl="0" indent="-171450">
              <a:spcAft>
                <a:spcPts val="0"/>
              </a:spcAft>
              <a:buClr>
                <a:srgbClr val="222222"/>
              </a:buClr>
              <a:buSzPts val="1100"/>
              <a:buFont typeface="Arial" panose="020B0604020202020204" pitchFamily="34" charset="0"/>
              <a:buChar char="•"/>
            </a:pPr>
            <a:r>
              <a:rPr lang="en-GB" sz="1200" dirty="0">
                <a:solidFill>
                  <a:srgbClr val="222222"/>
                </a:solidFill>
              </a:rPr>
              <a:t>Post-its</a:t>
            </a:r>
          </a:p>
          <a:p>
            <a:pPr marL="233000" lvl="0" indent="-171450">
              <a:spcBef>
                <a:spcPts val="300"/>
              </a:spcBef>
              <a:spcAft>
                <a:spcPts val="300"/>
              </a:spcAft>
              <a:buClr>
                <a:srgbClr val="222222"/>
              </a:buClr>
              <a:buSzPts val="1100"/>
              <a:buFont typeface="Arial" panose="020B0604020202020204" pitchFamily="34" charset="0"/>
              <a:buChar char="•"/>
            </a:pPr>
            <a:r>
              <a:rPr lang="en-GB" sz="1200" dirty="0">
                <a:solidFill>
                  <a:srgbClr val="222222"/>
                </a:solidFill>
              </a:rPr>
              <a:t>Paper </a:t>
            </a:r>
          </a:p>
          <a:p>
            <a:endParaRPr lang="en-AU" sz="1200" dirty="0"/>
          </a:p>
        </p:txBody>
      </p:sp>
      <p:sp>
        <p:nvSpPr>
          <p:cNvPr id="10" name="Textplatzhalter 9">
            <a:extLst>
              <a:ext uri="{FF2B5EF4-FFF2-40B4-BE49-F238E27FC236}">
                <a16:creationId xmlns:a16="http://schemas.microsoft.com/office/drawing/2014/main" id="{71053285-1ABE-224A-830B-2D4FEDA49924}"/>
              </a:ext>
            </a:extLst>
          </p:cNvPr>
          <p:cNvSpPr>
            <a:spLocks noGrp="1"/>
          </p:cNvSpPr>
          <p:nvPr>
            <p:ph type="body" sz="quarter" idx="15"/>
          </p:nvPr>
        </p:nvSpPr>
        <p:spPr/>
        <p:txBody>
          <a:bodyPr>
            <a:normAutofit lnSpcReduction="10000"/>
          </a:bodyPr>
          <a:lstStyle/>
          <a:p>
            <a:pPr marL="0" lvl="0" indent="0">
              <a:spcAft>
                <a:spcPts val="0"/>
              </a:spcAft>
            </a:pPr>
            <a:r>
              <a:rPr lang="en-GB" sz="1200" dirty="0">
                <a:solidFill>
                  <a:srgbClr val="222222"/>
                </a:solidFill>
              </a:rPr>
              <a:t>Start-ups teams to do this activity after listening to the Public Sector’s challenge presentation. </a:t>
            </a:r>
          </a:p>
          <a:p>
            <a:pPr marL="0" lvl="0" indent="0">
              <a:spcAft>
                <a:spcPts val="0"/>
              </a:spcAft>
            </a:pPr>
            <a:endParaRPr lang="en-GB" sz="1200" dirty="0">
              <a:solidFill>
                <a:srgbClr val="222222"/>
              </a:solidFill>
            </a:endParaRPr>
          </a:p>
          <a:p>
            <a:pPr marL="0" lvl="0" indent="0">
              <a:spcAft>
                <a:spcPts val="0"/>
              </a:spcAft>
            </a:pPr>
            <a:r>
              <a:rPr lang="en-GB" sz="1200" b="1" dirty="0">
                <a:solidFill>
                  <a:srgbClr val="222222"/>
                </a:solidFill>
              </a:rPr>
              <a:t>Ensure to present the activity </a:t>
            </a:r>
            <a:r>
              <a:rPr lang="en-GB" sz="1200" b="1" dirty="0"/>
              <a:t>before</a:t>
            </a:r>
            <a:r>
              <a:rPr lang="en-GB" sz="1200" b="1" dirty="0">
                <a:solidFill>
                  <a:srgbClr val="222222"/>
                </a:solidFill>
              </a:rPr>
              <a:t> the Public Sector Challenge Presentation</a:t>
            </a:r>
          </a:p>
          <a:p>
            <a:endParaRPr lang="en-AU" sz="1200" dirty="0"/>
          </a:p>
        </p:txBody>
      </p:sp>
      <p:sp>
        <p:nvSpPr>
          <p:cNvPr id="11" name="Textplatzhalter 10">
            <a:extLst>
              <a:ext uri="{FF2B5EF4-FFF2-40B4-BE49-F238E27FC236}">
                <a16:creationId xmlns:a16="http://schemas.microsoft.com/office/drawing/2014/main" id="{15E90745-0484-BD40-BCC8-1AA247708E4D}"/>
              </a:ext>
            </a:extLst>
          </p:cNvPr>
          <p:cNvSpPr>
            <a:spLocks noGrp="1"/>
          </p:cNvSpPr>
          <p:nvPr>
            <p:ph type="body" sz="quarter" idx="16"/>
          </p:nvPr>
        </p:nvSpPr>
        <p:spPr/>
        <p:txBody>
          <a:bodyPr>
            <a:normAutofit/>
          </a:bodyPr>
          <a:lstStyle/>
          <a:p>
            <a:r>
              <a:rPr lang="en-AU" sz="1200" dirty="0"/>
              <a:t>In person or online</a:t>
            </a:r>
          </a:p>
        </p:txBody>
      </p:sp>
      <p:sp>
        <p:nvSpPr>
          <p:cNvPr id="5" name="Titel 4">
            <a:extLst>
              <a:ext uri="{FF2B5EF4-FFF2-40B4-BE49-F238E27FC236}">
                <a16:creationId xmlns:a16="http://schemas.microsoft.com/office/drawing/2014/main" id="{7E7814E9-3014-F641-A3EC-F9C7990E9F94}"/>
              </a:ext>
            </a:extLst>
          </p:cNvPr>
          <p:cNvSpPr>
            <a:spLocks noGrp="1"/>
          </p:cNvSpPr>
          <p:nvPr>
            <p:ph type="title"/>
          </p:nvPr>
        </p:nvSpPr>
        <p:spPr>
          <a:xfrm>
            <a:off x="431642" y="420689"/>
            <a:ext cx="8280714" cy="294148"/>
          </a:xfrm>
        </p:spPr>
        <p:txBody>
          <a:bodyPr>
            <a:noAutofit/>
          </a:bodyPr>
          <a:lstStyle/>
          <a:p>
            <a:r>
              <a:rPr lang="en-AU" sz="1400" dirty="0"/>
              <a:t>Assumptions and Questions</a:t>
            </a:r>
          </a:p>
        </p:txBody>
      </p:sp>
    </p:spTree>
    <p:extLst>
      <p:ext uri="{BB962C8B-B14F-4D97-AF65-F5344CB8AC3E}">
        <p14:creationId xmlns:p14="http://schemas.microsoft.com/office/powerpoint/2010/main" val="1997160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6"/>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17</a:t>
            </a:fld>
            <a:endParaRPr/>
          </a:p>
        </p:txBody>
      </p:sp>
      <p:sp>
        <p:nvSpPr>
          <p:cNvPr id="383" name="Google Shape;383;p5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Assumptions and Questions</a:t>
            </a:r>
            <a:endParaRPr sz="1400" dirty="0"/>
          </a:p>
        </p:txBody>
      </p:sp>
      <p:sp>
        <p:nvSpPr>
          <p:cNvPr id="384" name="Google Shape;384;p56"/>
          <p:cNvSpPr txBox="1"/>
          <p:nvPr/>
        </p:nvSpPr>
        <p:spPr>
          <a:xfrm>
            <a:off x="824650" y="982125"/>
            <a:ext cx="3962700" cy="3510300"/>
          </a:xfrm>
          <a:prstGeom prst="rect">
            <a:avLst/>
          </a:prstGeom>
          <a:noFill/>
          <a:ln>
            <a:noFill/>
          </a:ln>
        </p:spPr>
        <p:txBody>
          <a:bodyPr spcFirstLastPara="1" wrap="square" lIns="91425" tIns="91425" rIns="91425" bIns="91425" anchor="t" anchorCtr="0">
            <a:noAutofit/>
          </a:bodyPr>
          <a:lstStyle/>
          <a:p>
            <a:r>
              <a:rPr lang="en-GB" sz="1200" b="1" dirty="0">
                <a:solidFill>
                  <a:schemeClr val="tx1"/>
                </a:solidFill>
              </a:rPr>
              <a:t>Identify assumptions and questions (20 minutes)</a:t>
            </a:r>
            <a:endParaRPr sz="1200" b="1" dirty="0">
              <a:solidFill>
                <a:schemeClr val="tx1"/>
              </a:solidFill>
            </a:endParaRPr>
          </a:p>
          <a:p>
            <a:pPr marL="0" lvl="0" indent="0" algn="l" rtl="0">
              <a:spcBef>
                <a:spcPts val="1000"/>
              </a:spcBef>
              <a:spcAft>
                <a:spcPts val="0"/>
              </a:spcAft>
              <a:buNone/>
            </a:pPr>
            <a:r>
              <a:rPr lang="en-GB" sz="1200" dirty="0">
                <a:solidFill>
                  <a:schemeClr val="tx1"/>
                </a:solidFill>
              </a:rPr>
              <a:t>As individuals, write one assumption or question per post-it. Write as many as you can think of.</a:t>
            </a:r>
          </a:p>
          <a:p>
            <a:pPr marL="0" lvl="0" indent="0" algn="l" rtl="0">
              <a:spcBef>
                <a:spcPts val="1000"/>
              </a:spcBef>
              <a:spcAft>
                <a:spcPts val="0"/>
              </a:spcAft>
              <a:buNone/>
            </a:pPr>
            <a:endParaRPr sz="1200" dirty="0">
              <a:solidFill>
                <a:schemeClr val="tx1"/>
              </a:solidFill>
            </a:endParaRPr>
          </a:p>
          <a:p>
            <a:pPr marL="0" lvl="0" indent="0" algn="l" rtl="0">
              <a:spcBef>
                <a:spcPts val="1000"/>
              </a:spcBef>
              <a:spcAft>
                <a:spcPts val="0"/>
              </a:spcAft>
              <a:buNone/>
            </a:pPr>
            <a:r>
              <a:rPr lang="en-GB" sz="1200" b="1" dirty="0">
                <a:solidFill>
                  <a:schemeClr val="tx1"/>
                </a:solidFill>
              </a:rPr>
              <a:t>What do we mean by assumption in this context?</a:t>
            </a:r>
            <a:endParaRPr sz="1200" b="1" dirty="0">
              <a:solidFill>
                <a:schemeClr val="tx1"/>
              </a:solidFill>
            </a:endParaRPr>
          </a:p>
          <a:p>
            <a:pPr marL="0" lvl="0" indent="0" algn="l" rtl="0">
              <a:spcBef>
                <a:spcPts val="1000"/>
              </a:spcBef>
              <a:spcAft>
                <a:spcPts val="0"/>
              </a:spcAft>
              <a:buNone/>
            </a:pPr>
            <a:r>
              <a:rPr lang="en-GB" sz="1200" dirty="0">
                <a:solidFill>
                  <a:schemeClr val="tx1"/>
                </a:solidFill>
              </a:rPr>
              <a:t>Since Startups might be new to the problem and the organisations, there might me some facts that </a:t>
            </a:r>
            <a:r>
              <a:rPr lang="en-GB" sz="1200" u="sng" dirty="0">
                <a:solidFill>
                  <a:schemeClr val="tx1"/>
                </a:solidFill>
              </a:rPr>
              <a:t>only rely on suppositions they have as new actors in this field</a:t>
            </a:r>
            <a:r>
              <a:rPr lang="en-GB" sz="1200" dirty="0">
                <a:solidFill>
                  <a:schemeClr val="tx1"/>
                </a:solidFill>
              </a:rPr>
              <a:t>. </a:t>
            </a:r>
          </a:p>
          <a:p>
            <a:pPr marL="0" lvl="0" indent="0" algn="l" rtl="0">
              <a:spcBef>
                <a:spcPts val="1000"/>
              </a:spcBef>
              <a:spcAft>
                <a:spcPts val="0"/>
              </a:spcAft>
              <a:buNone/>
            </a:pPr>
            <a:r>
              <a:rPr lang="en-GB" sz="1200" dirty="0">
                <a:solidFill>
                  <a:schemeClr val="tx1"/>
                </a:solidFill>
              </a:rPr>
              <a:t>We will consider those as </a:t>
            </a:r>
            <a:r>
              <a:rPr lang="en-GB" sz="1200" b="1" dirty="0">
                <a:solidFill>
                  <a:schemeClr val="tx1"/>
                </a:solidFill>
              </a:rPr>
              <a:t>assumptions</a:t>
            </a:r>
            <a:r>
              <a:rPr lang="en-GB" sz="1200" dirty="0">
                <a:solidFill>
                  <a:schemeClr val="tx1"/>
                </a:solidFill>
              </a:rPr>
              <a:t>, meaning, </a:t>
            </a:r>
            <a:r>
              <a:rPr lang="en-GB" sz="1200" b="1" dirty="0">
                <a:solidFill>
                  <a:schemeClr val="tx1"/>
                </a:solidFill>
              </a:rPr>
              <a:t>statements that are believed to be truth by someone and that are key to the issue that needs to be solved.</a:t>
            </a:r>
            <a:endParaRPr sz="1200" b="1" dirty="0">
              <a:solidFill>
                <a:schemeClr val="tx1"/>
              </a:solidFill>
            </a:endParaRPr>
          </a:p>
          <a:p>
            <a:pPr marL="0" lvl="0" indent="0" algn="l" rtl="0">
              <a:spcBef>
                <a:spcPts val="1000"/>
              </a:spcBef>
              <a:spcAft>
                <a:spcPts val="0"/>
              </a:spcAft>
              <a:buNone/>
            </a:pPr>
            <a:r>
              <a:rPr lang="en-GB" sz="1200" dirty="0">
                <a:solidFill>
                  <a:schemeClr val="tx1"/>
                </a:solidFill>
              </a:rPr>
              <a:t>If they do not have assumptions, they might have doubts about the problem. We will call these </a:t>
            </a:r>
            <a:r>
              <a:rPr lang="en-GB" sz="1200" b="1" dirty="0">
                <a:solidFill>
                  <a:schemeClr val="tx1"/>
                </a:solidFill>
              </a:rPr>
              <a:t>questions.</a:t>
            </a:r>
            <a:endParaRPr sz="1200" dirty="0">
              <a:solidFill>
                <a:schemeClr val="tx1"/>
              </a:solidFill>
            </a:endParaRPr>
          </a:p>
          <a:p>
            <a:pPr marL="0" lvl="0" indent="0" algn="l" rtl="0">
              <a:spcBef>
                <a:spcPts val="1000"/>
              </a:spcBef>
              <a:spcAft>
                <a:spcPts val="0"/>
              </a:spcAft>
              <a:buNone/>
            </a:pPr>
            <a:endParaRPr sz="1200" dirty="0">
              <a:solidFill>
                <a:schemeClr val="tx1"/>
              </a:solidFill>
            </a:endParaRPr>
          </a:p>
          <a:p>
            <a:pPr marL="0" lvl="0" indent="0" algn="l" rtl="0">
              <a:spcBef>
                <a:spcPts val="0"/>
              </a:spcBef>
              <a:spcAft>
                <a:spcPts val="0"/>
              </a:spcAft>
              <a:buNone/>
            </a:pPr>
            <a:endParaRPr sz="1200" dirty="0">
              <a:solidFill>
                <a:schemeClr val="tx1"/>
              </a:solidFill>
            </a:endParaRPr>
          </a:p>
          <a:p>
            <a:pPr marL="0" lvl="0" indent="0" algn="l" rtl="0">
              <a:spcBef>
                <a:spcPts val="0"/>
              </a:spcBef>
              <a:spcAft>
                <a:spcPts val="0"/>
              </a:spcAft>
              <a:buNone/>
            </a:pPr>
            <a:endParaRPr sz="1200" dirty="0">
              <a:solidFill>
                <a:schemeClr val="tx1"/>
              </a:solidFill>
            </a:endParaRPr>
          </a:p>
        </p:txBody>
      </p:sp>
      <p:sp>
        <p:nvSpPr>
          <p:cNvPr id="385" name="Google Shape;385;p56"/>
          <p:cNvSpPr/>
          <p:nvPr/>
        </p:nvSpPr>
        <p:spPr>
          <a:xfrm>
            <a:off x="374675" y="1008625"/>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a:solidFill>
                  <a:schemeClr val="tx1"/>
                </a:solidFill>
              </a:rPr>
              <a:t>1</a:t>
            </a:r>
            <a:endParaRPr b="1">
              <a:solidFill>
                <a:schemeClr val="tx1"/>
              </a:solidFill>
            </a:endParaRPr>
          </a:p>
        </p:txBody>
      </p:sp>
      <p:sp>
        <p:nvSpPr>
          <p:cNvPr id="386" name="Google Shape;386;p56"/>
          <p:cNvSpPr/>
          <p:nvPr/>
        </p:nvSpPr>
        <p:spPr>
          <a:xfrm>
            <a:off x="6716700" y="2939791"/>
            <a:ext cx="384600" cy="384600"/>
          </a:xfrm>
          <a:prstGeom prst="rect">
            <a:avLst/>
          </a:prstGeom>
          <a:solidFill>
            <a:srgbClr val="87DF85"/>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6"/>
          <p:cNvSpPr/>
          <p:nvPr/>
        </p:nvSpPr>
        <p:spPr>
          <a:xfrm rot="-268447">
            <a:off x="6094574" y="1380040"/>
            <a:ext cx="384572" cy="384572"/>
          </a:xfrm>
          <a:prstGeom prst="rect">
            <a:avLst/>
          </a:prstGeom>
          <a:solidFill>
            <a:schemeClr val="accent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6"/>
          <p:cNvSpPr/>
          <p:nvPr/>
        </p:nvSpPr>
        <p:spPr>
          <a:xfrm rot="446463">
            <a:off x="6611576" y="1560031"/>
            <a:ext cx="384538" cy="384538"/>
          </a:xfrm>
          <a:prstGeom prst="rect">
            <a:avLst/>
          </a:prstGeom>
          <a:solidFill>
            <a:srgbClr val="F5C644"/>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6"/>
          <p:cNvSpPr/>
          <p:nvPr/>
        </p:nvSpPr>
        <p:spPr>
          <a:xfrm rot="446463">
            <a:off x="7210624" y="1709416"/>
            <a:ext cx="384538" cy="384538"/>
          </a:xfrm>
          <a:prstGeom prst="rect">
            <a:avLst/>
          </a:prstGeom>
          <a:solidFill>
            <a:srgbClr val="A0A0FF"/>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6"/>
          <p:cNvSpPr/>
          <p:nvPr/>
        </p:nvSpPr>
        <p:spPr>
          <a:xfrm rot="-268447">
            <a:off x="6898590" y="2349539"/>
            <a:ext cx="384572" cy="384572"/>
          </a:xfrm>
          <a:prstGeom prst="rect">
            <a:avLst/>
          </a:prstGeom>
          <a:solidFill>
            <a:srgbClr val="F5C644"/>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6"/>
          <p:cNvSpPr/>
          <p:nvPr/>
        </p:nvSpPr>
        <p:spPr>
          <a:xfrm>
            <a:off x="7335407" y="2769670"/>
            <a:ext cx="384600" cy="384600"/>
          </a:xfrm>
          <a:prstGeom prst="rect">
            <a:avLst/>
          </a:prstGeom>
          <a:solidFill>
            <a:srgbClr val="87DF85"/>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6"/>
          <p:cNvSpPr/>
          <p:nvPr/>
        </p:nvSpPr>
        <p:spPr>
          <a:xfrm rot="-268447">
            <a:off x="6371752" y="2203089"/>
            <a:ext cx="384572" cy="384572"/>
          </a:xfrm>
          <a:prstGeom prst="rect">
            <a:avLst/>
          </a:prstGeom>
          <a:solidFill>
            <a:srgbClr val="87DF85"/>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6"/>
          <p:cNvSpPr/>
          <p:nvPr/>
        </p:nvSpPr>
        <p:spPr>
          <a:xfrm rot="-267706">
            <a:off x="7968939" y="2763365"/>
            <a:ext cx="397204" cy="397204"/>
          </a:xfrm>
          <a:prstGeom prst="rect">
            <a:avLst/>
          </a:prstGeom>
          <a:solidFill>
            <a:srgbClr val="F5C644"/>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6"/>
          <p:cNvSpPr/>
          <p:nvPr/>
        </p:nvSpPr>
        <p:spPr>
          <a:xfrm>
            <a:off x="8120490" y="2117218"/>
            <a:ext cx="397200" cy="397200"/>
          </a:xfrm>
          <a:prstGeom prst="rect">
            <a:avLst/>
          </a:prstGeom>
          <a:solidFill>
            <a:schemeClr val="accent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6"/>
          <p:cNvSpPr/>
          <p:nvPr/>
        </p:nvSpPr>
        <p:spPr>
          <a:xfrm rot="-267706">
            <a:off x="7801235" y="1533857"/>
            <a:ext cx="397204" cy="397204"/>
          </a:xfrm>
          <a:prstGeom prst="rect">
            <a:avLst/>
          </a:prstGeom>
          <a:solidFill>
            <a:srgbClr val="87DF85"/>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6"/>
          <p:cNvSpPr/>
          <p:nvPr/>
        </p:nvSpPr>
        <p:spPr>
          <a:xfrm rot="448125">
            <a:off x="7588603" y="2196892"/>
            <a:ext cx="396968" cy="396968"/>
          </a:xfrm>
          <a:prstGeom prst="rect">
            <a:avLst/>
          </a:prstGeom>
          <a:solidFill>
            <a:srgbClr val="F5C644"/>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450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7"/>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18</a:t>
            </a:fld>
            <a:endParaRPr/>
          </a:p>
        </p:txBody>
      </p:sp>
      <p:sp>
        <p:nvSpPr>
          <p:cNvPr id="402" name="Google Shape;402;p57"/>
          <p:cNvSpPr txBox="1">
            <a:spLocks noGrp="1"/>
          </p:cNvSpPr>
          <p:nvPr>
            <p:ph type="title"/>
          </p:nvPr>
        </p:nvSpPr>
        <p:spPr>
          <a:xfrm>
            <a:off x="431642" y="420689"/>
            <a:ext cx="8280714" cy="3670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Assumptions and Questions</a:t>
            </a:r>
            <a:endParaRPr sz="1400" dirty="0"/>
          </a:p>
        </p:txBody>
      </p:sp>
      <p:sp>
        <p:nvSpPr>
          <p:cNvPr id="403" name="Google Shape;403;p57"/>
          <p:cNvSpPr txBox="1"/>
          <p:nvPr/>
        </p:nvSpPr>
        <p:spPr>
          <a:xfrm>
            <a:off x="824650" y="982125"/>
            <a:ext cx="3962700" cy="351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tx1"/>
                </a:solidFill>
              </a:rPr>
              <a:t>Examples of assumptions</a:t>
            </a:r>
            <a:endParaRPr sz="1200" b="1" dirty="0">
              <a:solidFill>
                <a:schemeClr val="tx1"/>
              </a:solidFill>
            </a:endParaRPr>
          </a:p>
          <a:p>
            <a:pPr marL="0" lvl="0" indent="0" algn="l" rtl="0">
              <a:spcBef>
                <a:spcPts val="1000"/>
              </a:spcBef>
              <a:spcAft>
                <a:spcPts val="0"/>
              </a:spcAft>
              <a:buNone/>
            </a:pPr>
            <a:r>
              <a:rPr lang="en-GB" sz="1100" i="1" dirty="0">
                <a:solidFill>
                  <a:schemeClr val="tx1"/>
                </a:solidFill>
              </a:rPr>
              <a:t>“The data presented by the government seems not to consider people from 18-34 years old”</a:t>
            </a:r>
            <a:endParaRPr sz="1100" i="1" dirty="0">
              <a:solidFill>
                <a:schemeClr val="tx1"/>
              </a:solidFill>
            </a:endParaRPr>
          </a:p>
          <a:p>
            <a:pPr marL="0" lvl="0" indent="0" algn="l" rtl="0">
              <a:spcBef>
                <a:spcPts val="1000"/>
              </a:spcBef>
              <a:spcAft>
                <a:spcPts val="0"/>
              </a:spcAft>
              <a:buNone/>
            </a:pPr>
            <a:r>
              <a:rPr lang="en-GB" sz="1100" i="1" dirty="0">
                <a:solidFill>
                  <a:schemeClr val="tx1"/>
                </a:solidFill>
              </a:rPr>
              <a:t>“That kind of user likes to use digital solutions”</a:t>
            </a:r>
            <a:endParaRPr sz="1100" i="1" dirty="0">
              <a:solidFill>
                <a:schemeClr val="tx1"/>
              </a:solidFill>
            </a:endParaRPr>
          </a:p>
          <a:p>
            <a:pPr marL="0" lvl="0" indent="0" algn="l" rtl="0">
              <a:spcBef>
                <a:spcPts val="1000"/>
              </a:spcBef>
              <a:spcAft>
                <a:spcPts val="0"/>
              </a:spcAft>
              <a:buNone/>
            </a:pPr>
            <a:r>
              <a:rPr lang="en-GB" sz="1100" i="1" dirty="0">
                <a:solidFill>
                  <a:schemeClr val="tx1"/>
                </a:solidFill>
              </a:rPr>
              <a:t>“Men and women older than 60 prefer to reach the service using remote channels”</a:t>
            </a:r>
            <a:endParaRPr sz="1100" i="1" dirty="0">
              <a:solidFill>
                <a:schemeClr val="tx1"/>
              </a:solidFill>
            </a:endParaRPr>
          </a:p>
          <a:p>
            <a:pPr marL="0" lvl="0" indent="0" algn="l" rtl="0">
              <a:spcBef>
                <a:spcPts val="1000"/>
              </a:spcBef>
              <a:spcAft>
                <a:spcPts val="0"/>
              </a:spcAft>
              <a:buNone/>
            </a:pPr>
            <a:r>
              <a:rPr lang="en-GB" sz="1100" i="1" dirty="0">
                <a:solidFill>
                  <a:schemeClr val="tx1"/>
                </a:solidFill>
              </a:rPr>
              <a:t>“The municipality has no capabilities nor capacity to deal with this problem”</a:t>
            </a:r>
            <a:endParaRPr sz="1100" i="1" dirty="0">
              <a:solidFill>
                <a:schemeClr val="tx1"/>
              </a:solidFill>
            </a:endParaRPr>
          </a:p>
          <a:p>
            <a:pPr marL="0" lvl="0" indent="0" algn="l" rtl="0">
              <a:spcBef>
                <a:spcPts val="1000"/>
              </a:spcBef>
              <a:spcAft>
                <a:spcPts val="0"/>
              </a:spcAft>
              <a:buNone/>
            </a:pPr>
            <a:r>
              <a:rPr lang="en-GB" sz="1100" i="1" dirty="0">
                <a:solidFill>
                  <a:schemeClr val="tx1"/>
                </a:solidFill>
              </a:rPr>
              <a:t>“The solutions that are available in the market are much cheaper but very low quality”</a:t>
            </a:r>
            <a:endParaRPr sz="1100" i="1" dirty="0">
              <a:solidFill>
                <a:schemeClr val="tx1"/>
              </a:solidFill>
            </a:endParaRPr>
          </a:p>
          <a:p>
            <a:pPr marL="0" lvl="0" indent="0" algn="l" rtl="0">
              <a:spcBef>
                <a:spcPts val="100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p:txBody>
      </p:sp>
      <p:sp>
        <p:nvSpPr>
          <p:cNvPr id="19" name="Google Shape;386;p56">
            <a:extLst>
              <a:ext uri="{FF2B5EF4-FFF2-40B4-BE49-F238E27FC236}">
                <a16:creationId xmlns:a16="http://schemas.microsoft.com/office/drawing/2014/main" id="{9FC9DB57-5EE5-9046-B437-C5CF5F0B7FB5}"/>
              </a:ext>
            </a:extLst>
          </p:cNvPr>
          <p:cNvSpPr/>
          <p:nvPr/>
        </p:nvSpPr>
        <p:spPr>
          <a:xfrm>
            <a:off x="6716700" y="2939791"/>
            <a:ext cx="384600" cy="384600"/>
          </a:xfrm>
          <a:prstGeom prst="rect">
            <a:avLst/>
          </a:prstGeom>
          <a:solidFill>
            <a:srgbClr val="87DF85"/>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7;p56">
            <a:extLst>
              <a:ext uri="{FF2B5EF4-FFF2-40B4-BE49-F238E27FC236}">
                <a16:creationId xmlns:a16="http://schemas.microsoft.com/office/drawing/2014/main" id="{B4646A24-2F15-3345-BDAD-9153882A9E8D}"/>
              </a:ext>
            </a:extLst>
          </p:cNvPr>
          <p:cNvSpPr/>
          <p:nvPr/>
        </p:nvSpPr>
        <p:spPr>
          <a:xfrm rot="-268447">
            <a:off x="6094574" y="1380040"/>
            <a:ext cx="384572" cy="384572"/>
          </a:xfrm>
          <a:prstGeom prst="rect">
            <a:avLst/>
          </a:prstGeom>
          <a:solidFill>
            <a:schemeClr val="accent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88;p56">
            <a:extLst>
              <a:ext uri="{FF2B5EF4-FFF2-40B4-BE49-F238E27FC236}">
                <a16:creationId xmlns:a16="http://schemas.microsoft.com/office/drawing/2014/main" id="{9E1B7457-B5DE-2945-A359-FF05D5AA7D64}"/>
              </a:ext>
            </a:extLst>
          </p:cNvPr>
          <p:cNvSpPr/>
          <p:nvPr/>
        </p:nvSpPr>
        <p:spPr>
          <a:xfrm rot="446463">
            <a:off x="6611576" y="1560031"/>
            <a:ext cx="384538" cy="384538"/>
          </a:xfrm>
          <a:prstGeom prst="rect">
            <a:avLst/>
          </a:prstGeom>
          <a:solidFill>
            <a:srgbClr val="F5C644"/>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89;p56">
            <a:extLst>
              <a:ext uri="{FF2B5EF4-FFF2-40B4-BE49-F238E27FC236}">
                <a16:creationId xmlns:a16="http://schemas.microsoft.com/office/drawing/2014/main" id="{D42379E5-5983-AC48-8076-75C0470D80E3}"/>
              </a:ext>
            </a:extLst>
          </p:cNvPr>
          <p:cNvSpPr/>
          <p:nvPr/>
        </p:nvSpPr>
        <p:spPr>
          <a:xfrm rot="446463">
            <a:off x="7210624" y="1709416"/>
            <a:ext cx="384538" cy="384538"/>
          </a:xfrm>
          <a:prstGeom prst="rect">
            <a:avLst/>
          </a:prstGeom>
          <a:solidFill>
            <a:srgbClr val="A0A0FF"/>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90;p56">
            <a:extLst>
              <a:ext uri="{FF2B5EF4-FFF2-40B4-BE49-F238E27FC236}">
                <a16:creationId xmlns:a16="http://schemas.microsoft.com/office/drawing/2014/main" id="{9B3B076A-D1DB-6C4D-9620-AFFDFBC6E369}"/>
              </a:ext>
            </a:extLst>
          </p:cNvPr>
          <p:cNvSpPr/>
          <p:nvPr/>
        </p:nvSpPr>
        <p:spPr>
          <a:xfrm rot="-268447">
            <a:off x="6898590" y="2349539"/>
            <a:ext cx="384572" cy="384572"/>
          </a:xfrm>
          <a:prstGeom prst="rect">
            <a:avLst/>
          </a:prstGeom>
          <a:solidFill>
            <a:srgbClr val="F5C644"/>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91;p56">
            <a:extLst>
              <a:ext uri="{FF2B5EF4-FFF2-40B4-BE49-F238E27FC236}">
                <a16:creationId xmlns:a16="http://schemas.microsoft.com/office/drawing/2014/main" id="{CFA4CBF7-AD51-EE47-868D-DCB60F0FE9B9}"/>
              </a:ext>
            </a:extLst>
          </p:cNvPr>
          <p:cNvSpPr/>
          <p:nvPr/>
        </p:nvSpPr>
        <p:spPr>
          <a:xfrm>
            <a:off x="7335407" y="2769670"/>
            <a:ext cx="384600" cy="384600"/>
          </a:xfrm>
          <a:prstGeom prst="rect">
            <a:avLst/>
          </a:prstGeom>
          <a:solidFill>
            <a:srgbClr val="87DF85"/>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92;p56">
            <a:extLst>
              <a:ext uri="{FF2B5EF4-FFF2-40B4-BE49-F238E27FC236}">
                <a16:creationId xmlns:a16="http://schemas.microsoft.com/office/drawing/2014/main" id="{E83BB683-C5B3-2948-9DB0-9E860FAEB89D}"/>
              </a:ext>
            </a:extLst>
          </p:cNvPr>
          <p:cNvSpPr/>
          <p:nvPr/>
        </p:nvSpPr>
        <p:spPr>
          <a:xfrm rot="-268447">
            <a:off x="6371752" y="2203089"/>
            <a:ext cx="384572" cy="384572"/>
          </a:xfrm>
          <a:prstGeom prst="rect">
            <a:avLst/>
          </a:prstGeom>
          <a:solidFill>
            <a:srgbClr val="87DF85"/>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93;p56">
            <a:extLst>
              <a:ext uri="{FF2B5EF4-FFF2-40B4-BE49-F238E27FC236}">
                <a16:creationId xmlns:a16="http://schemas.microsoft.com/office/drawing/2014/main" id="{E5FF5752-290C-8948-AFBE-8145CA02395B}"/>
              </a:ext>
            </a:extLst>
          </p:cNvPr>
          <p:cNvSpPr/>
          <p:nvPr/>
        </p:nvSpPr>
        <p:spPr>
          <a:xfrm rot="-267706">
            <a:off x="7968939" y="2763365"/>
            <a:ext cx="397204" cy="397204"/>
          </a:xfrm>
          <a:prstGeom prst="rect">
            <a:avLst/>
          </a:prstGeom>
          <a:solidFill>
            <a:srgbClr val="F5C644"/>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94;p56">
            <a:extLst>
              <a:ext uri="{FF2B5EF4-FFF2-40B4-BE49-F238E27FC236}">
                <a16:creationId xmlns:a16="http://schemas.microsoft.com/office/drawing/2014/main" id="{779CF0D5-F376-7141-85C1-AF4259BF0777}"/>
              </a:ext>
            </a:extLst>
          </p:cNvPr>
          <p:cNvSpPr/>
          <p:nvPr/>
        </p:nvSpPr>
        <p:spPr>
          <a:xfrm>
            <a:off x="8120490" y="2117218"/>
            <a:ext cx="397200" cy="397200"/>
          </a:xfrm>
          <a:prstGeom prst="rect">
            <a:avLst/>
          </a:prstGeom>
          <a:solidFill>
            <a:schemeClr val="accent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95;p56">
            <a:extLst>
              <a:ext uri="{FF2B5EF4-FFF2-40B4-BE49-F238E27FC236}">
                <a16:creationId xmlns:a16="http://schemas.microsoft.com/office/drawing/2014/main" id="{E2481B23-34FE-8445-A0C0-A17A91589FCD}"/>
              </a:ext>
            </a:extLst>
          </p:cNvPr>
          <p:cNvSpPr/>
          <p:nvPr/>
        </p:nvSpPr>
        <p:spPr>
          <a:xfrm rot="-267706">
            <a:off x="7801235" y="1533857"/>
            <a:ext cx="397204" cy="397204"/>
          </a:xfrm>
          <a:prstGeom prst="rect">
            <a:avLst/>
          </a:prstGeom>
          <a:solidFill>
            <a:srgbClr val="87DF85"/>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96;p56">
            <a:extLst>
              <a:ext uri="{FF2B5EF4-FFF2-40B4-BE49-F238E27FC236}">
                <a16:creationId xmlns:a16="http://schemas.microsoft.com/office/drawing/2014/main" id="{905D7002-D4FC-964F-90D4-399FE9E749DD}"/>
              </a:ext>
            </a:extLst>
          </p:cNvPr>
          <p:cNvSpPr/>
          <p:nvPr/>
        </p:nvSpPr>
        <p:spPr>
          <a:xfrm rot="448125">
            <a:off x="7588603" y="2196892"/>
            <a:ext cx="396968" cy="396968"/>
          </a:xfrm>
          <a:prstGeom prst="rect">
            <a:avLst/>
          </a:prstGeom>
          <a:solidFill>
            <a:srgbClr val="F5C644"/>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472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8"/>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19</a:t>
            </a:fld>
            <a:endParaRPr/>
          </a:p>
        </p:txBody>
      </p:sp>
      <p:sp>
        <p:nvSpPr>
          <p:cNvPr id="421" name="Google Shape;421;p5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Assumptions and Questions</a:t>
            </a:r>
            <a:endParaRPr sz="1400" dirty="0"/>
          </a:p>
        </p:txBody>
      </p:sp>
      <p:sp>
        <p:nvSpPr>
          <p:cNvPr id="422" name="Google Shape;422;p58"/>
          <p:cNvSpPr txBox="1"/>
          <p:nvPr/>
        </p:nvSpPr>
        <p:spPr>
          <a:xfrm>
            <a:off x="824650" y="982125"/>
            <a:ext cx="3904750" cy="351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tx1"/>
                </a:solidFill>
              </a:rPr>
              <a:t>Teams share assumptions and questions </a:t>
            </a:r>
          </a:p>
          <a:p>
            <a:pPr marL="0" lvl="0" indent="0" algn="l" rtl="0">
              <a:spcBef>
                <a:spcPts val="0"/>
              </a:spcBef>
              <a:spcAft>
                <a:spcPts val="0"/>
              </a:spcAft>
              <a:buNone/>
            </a:pPr>
            <a:endParaRPr lang="en-GB" sz="1200" b="1" dirty="0">
              <a:solidFill>
                <a:schemeClr val="tx1"/>
              </a:solidFill>
            </a:endParaRPr>
          </a:p>
          <a:p>
            <a:pPr marL="0" lvl="0" indent="0" algn="l" rtl="0">
              <a:spcBef>
                <a:spcPts val="0"/>
              </a:spcBef>
              <a:spcAft>
                <a:spcPts val="0"/>
              </a:spcAft>
              <a:buNone/>
            </a:pPr>
            <a:r>
              <a:rPr lang="en-GB" sz="1200" b="1" dirty="0">
                <a:solidFill>
                  <a:schemeClr val="tx1"/>
                </a:solidFill>
              </a:rPr>
              <a:t>5 mins per team: </a:t>
            </a:r>
            <a:r>
              <a:rPr lang="en-GB" sz="1100" dirty="0">
                <a:solidFill>
                  <a:schemeClr val="tx1"/>
                </a:solidFill>
              </a:rPr>
              <a:t>Facilitators ask the Startup team(s) to share their assumptions and questions about the problem.</a:t>
            </a:r>
            <a:endParaRPr sz="1100" dirty="0">
              <a:solidFill>
                <a:schemeClr val="tx1"/>
              </a:solidFill>
            </a:endParaRPr>
          </a:p>
          <a:p>
            <a:pPr marL="0" lvl="0" indent="0" algn="l" rtl="0">
              <a:spcBef>
                <a:spcPts val="1000"/>
              </a:spcBef>
              <a:spcAft>
                <a:spcPts val="0"/>
              </a:spcAft>
              <a:buNone/>
            </a:pPr>
            <a:r>
              <a:rPr lang="en-GB" sz="1100" b="1" dirty="0">
                <a:solidFill>
                  <a:schemeClr val="tx1"/>
                </a:solidFill>
              </a:rPr>
              <a:t>As people share, </a:t>
            </a:r>
            <a:r>
              <a:rPr lang="en-GB" sz="1100" dirty="0">
                <a:solidFill>
                  <a:schemeClr val="tx1"/>
                </a:solidFill>
              </a:rPr>
              <a:t>add each teams post-its onto the list of assumptions organised by assumption and questions. Group together similar ones.</a:t>
            </a:r>
            <a:endParaRPr sz="1100" dirty="0">
              <a:solidFill>
                <a:schemeClr val="tx1"/>
              </a:solidFill>
            </a:endParaRPr>
          </a:p>
          <a:p>
            <a:pPr marL="0" lvl="0" indent="0" algn="l" rtl="0">
              <a:spcBef>
                <a:spcPts val="1000"/>
              </a:spcBef>
              <a:spcAft>
                <a:spcPts val="0"/>
              </a:spcAft>
              <a:buNone/>
            </a:pPr>
            <a:r>
              <a:rPr lang="en-GB" sz="1100" dirty="0">
                <a:solidFill>
                  <a:schemeClr val="tx1"/>
                </a:solidFill>
              </a:rPr>
              <a:t>Get people to think about:</a:t>
            </a:r>
            <a:endParaRPr sz="1100" dirty="0">
              <a:solidFill>
                <a:schemeClr val="tx1"/>
              </a:solidFill>
            </a:endParaRPr>
          </a:p>
          <a:p>
            <a:pPr marL="457200" lvl="0" indent="-298450" algn="l" rtl="0">
              <a:spcBef>
                <a:spcPts val="1000"/>
              </a:spcBef>
              <a:spcAft>
                <a:spcPts val="0"/>
              </a:spcAft>
              <a:buSzPts val="1100"/>
              <a:buChar char="●"/>
            </a:pPr>
            <a:r>
              <a:rPr lang="en-GB" sz="1100" dirty="0">
                <a:solidFill>
                  <a:schemeClr val="tx1"/>
                </a:solidFill>
              </a:rPr>
              <a:t>What they heard in the presentation</a:t>
            </a:r>
            <a:endParaRPr sz="1100" dirty="0">
              <a:solidFill>
                <a:schemeClr val="tx1"/>
              </a:solidFill>
            </a:endParaRPr>
          </a:p>
          <a:p>
            <a:pPr marL="457200" lvl="0" indent="-298450" algn="l" rtl="0">
              <a:spcBef>
                <a:spcPts val="0"/>
              </a:spcBef>
              <a:spcAft>
                <a:spcPts val="0"/>
              </a:spcAft>
              <a:buSzPts val="1100"/>
              <a:buChar char="●"/>
            </a:pPr>
            <a:r>
              <a:rPr lang="en-GB" sz="1100" dirty="0">
                <a:solidFill>
                  <a:schemeClr val="tx1"/>
                </a:solidFill>
              </a:rPr>
              <a:t>What questions they still have</a:t>
            </a:r>
            <a:endParaRPr sz="1100" dirty="0">
              <a:solidFill>
                <a:schemeClr val="tx1"/>
              </a:solidFill>
            </a:endParaRPr>
          </a:p>
          <a:p>
            <a:pPr marL="457200" lvl="0" indent="-298450" algn="l" rtl="0">
              <a:spcBef>
                <a:spcPts val="0"/>
              </a:spcBef>
              <a:spcAft>
                <a:spcPts val="0"/>
              </a:spcAft>
              <a:buSzPts val="1100"/>
              <a:buChar char="●"/>
            </a:pPr>
            <a:r>
              <a:rPr lang="en-GB" sz="1100" dirty="0">
                <a:solidFill>
                  <a:schemeClr val="tx1"/>
                </a:solidFill>
              </a:rPr>
              <a:t>What assumptions they have about the problem</a:t>
            </a:r>
            <a:endParaRPr sz="1100" dirty="0">
              <a:solidFill>
                <a:schemeClr val="tx1"/>
              </a:solidFill>
            </a:endParaRPr>
          </a:p>
          <a:p>
            <a:pPr marL="0" lvl="0" indent="0" algn="l" rtl="0">
              <a:spcBef>
                <a:spcPts val="100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p:txBody>
      </p:sp>
      <p:sp>
        <p:nvSpPr>
          <p:cNvPr id="423" name="Google Shape;423;p58"/>
          <p:cNvSpPr/>
          <p:nvPr/>
        </p:nvSpPr>
        <p:spPr>
          <a:xfrm>
            <a:off x="374675" y="1008625"/>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a:solidFill>
                  <a:schemeClr val="tx1"/>
                </a:solidFill>
              </a:rPr>
              <a:t>2</a:t>
            </a:r>
            <a:endParaRPr b="1">
              <a:solidFill>
                <a:schemeClr val="tx1"/>
              </a:solidFill>
            </a:endParaRPr>
          </a:p>
        </p:txBody>
      </p:sp>
      <p:cxnSp>
        <p:nvCxnSpPr>
          <p:cNvPr id="424" name="Google Shape;424;p58"/>
          <p:cNvCxnSpPr/>
          <p:nvPr/>
        </p:nvCxnSpPr>
        <p:spPr>
          <a:xfrm>
            <a:off x="5478275" y="1339125"/>
            <a:ext cx="3449400" cy="0"/>
          </a:xfrm>
          <a:prstGeom prst="straightConnector1">
            <a:avLst/>
          </a:prstGeom>
          <a:noFill/>
          <a:ln w="9525" cap="flat" cmpd="sng">
            <a:solidFill>
              <a:schemeClr val="dk2"/>
            </a:solidFill>
            <a:prstDash val="solid"/>
            <a:round/>
            <a:headEnd type="none" w="med" len="med"/>
            <a:tailEnd type="none" w="med" len="med"/>
          </a:ln>
        </p:spPr>
      </p:cxnSp>
      <p:cxnSp>
        <p:nvCxnSpPr>
          <p:cNvPr id="425" name="Google Shape;425;p58"/>
          <p:cNvCxnSpPr/>
          <p:nvPr/>
        </p:nvCxnSpPr>
        <p:spPr>
          <a:xfrm>
            <a:off x="7192775" y="913050"/>
            <a:ext cx="0" cy="3510300"/>
          </a:xfrm>
          <a:prstGeom prst="straightConnector1">
            <a:avLst/>
          </a:prstGeom>
          <a:noFill/>
          <a:ln w="9525" cap="flat" cmpd="sng">
            <a:solidFill>
              <a:schemeClr val="dk2"/>
            </a:solidFill>
            <a:prstDash val="solid"/>
            <a:round/>
            <a:headEnd type="none" w="med" len="med"/>
            <a:tailEnd type="none" w="med" len="med"/>
          </a:ln>
        </p:spPr>
      </p:cxnSp>
      <p:sp>
        <p:nvSpPr>
          <p:cNvPr id="426" name="Google Shape;426;p58"/>
          <p:cNvSpPr txBox="1"/>
          <p:nvPr/>
        </p:nvSpPr>
        <p:spPr>
          <a:xfrm>
            <a:off x="5640600" y="982125"/>
            <a:ext cx="13290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t>Assumptions</a:t>
            </a:r>
            <a:endParaRPr sz="1200" dirty="0"/>
          </a:p>
        </p:txBody>
      </p:sp>
      <p:sp>
        <p:nvSpPr>
          <p:cNvPr id="427" name="Google Shape;427;p58"/>
          <p:cNvSpPr txBox="1"/>
          <p:nvPr/>
        </p:nvSpPr>
        <p:spPr>
          <a:xfrm>
            <a:off x="7415950" y="982125"/>
            <a:ext cx="13290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t>Questions</a:t>
            </a:r>
            <a:endParaRPr sz="1200"/>
          </a:p>
        </p:txBody>
      </p:sp>
      <p:sp>
        <p:nvSpPr>
          <p:cNvPr id="428" name="Google Shape;428;p58"/>
          <p:cNvSpPr/>
          <p:nvPr/>
        </p:nvSpPr>
        <p:spPr>
          <a:xfrm>
            <a:off x="5478275" y="1560091"/>
            <a:ext cx="384600" cy="384600"/>
          </a:xfrm>
          <a:prstGeom prst="rect">
            <a:avLst/>
          </a:prstGeom>
          <a:solidFill>
            <a:srgbClr val="A0A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8"/>
          <p:cNvSpPr/>
          <p:nvPr/>
        </p:nvSpPr>
        <p:spPr>
          <a:xfrm rot="-268447">
            <a:off x="6044912" y="1499390"/>
            <a:ext cx="384572" cy="384572"/>
          </a:xfrm>
          <a:prstGeom prst="rect">
            <a:avLst/>
          </a:prstGeom>
          <a:solidFill>
            <a:srgbClr val="87DF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8"/>
          <p:cNvSpPr/>
          <p:nvPr/>
        </p:nvSpPr>
        <p:spPr>
          <a:xfrm rot="446463">
            <a:off x="6611576" y="1560031"/>
            <a:ext cx="384538" cy="384538"/>
          </a:xfrm>
          <a:prstGeom prst="rect">
            <a:avLst/>
          </a:prstGeom>
          <a:solidFill>
            <a:srgbClr val="87DF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8"/>
          <p:cNvSpPr/>
          <p:nvPr/>
        </p:nvSpPr>
        <p:spPr>
          <a:xfrm rot="446463">
            <a:off x="6144912" y="2040916"/>
            <a:ext cx="384538" cy="384538"/>
          </a:xfrm>
          <a:prstGeom prst="rect">
            <a:avLst/>
          </a:prstGeom>
          <a:solidFill>
            <a:srgbClr val="F5C64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8"/>
          <p:cNvSpPr/>
          <p:nvPr/>
        </p:nvSpPr>
        <p:spPr>
          <a:xfrm rot="-268447">
            <a:off x="5631440" y="2417189"/>
            <a:ext cx="384572" cy="384572"/>
          </a:xfrm>
          <a:prstGeom prst="rect">
            <a:avLst/>
          </a:prstGeom>
          <a:solidFill>
            <a:srgbClr val="F5C64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8"/>
          <p:cNvSpPr/>
          <p:nvPr/>
        </p:nvSpPr>
        <p:spPr>
          <a:xfrm>
            <a:off x="6675982" y="2064320"/>
            <a:ext cx="384600" cy="384600"/>
          </a:xfrm>
          <a:prstGeom prst="rect">
            <a:avLst/>
          </a:prstGeom>
          <a:solidFill>
            <a:srgbClr val="F5C64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8"/>
          <p:cNvSpPr/>
          <p:nvPr/>
        </p:nvSpPr>
        <p:spPr>
          <a:xfrm rot="-268447">
            <a:off x="6189152" y="2689964"/>
            <a:ext cx="384572" cy="384572"/>
          </a:xfrm>
          <a:prstGeom prst="rect">
            <a:avLst/>
          </a:prstGeom>
          <a:solidFill>
            <a:srgbClr val="F5C64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8"/>
          <p:cNvSpPr/>
          <p:nvPr/>
        </p:nvSpPr>
        <p:spPr>
          <a:xfrm rot="-267706">
            <a:off x="7968939" y="2763365"/>
            <a:ext cx="397204" cy="397204"/>
          </a:xfrm>
          <a:prstGeom prst="rect">
            <a:avLst/>
          </a:prstGeom>
          <a:solidFill>
            <a:srgbClr val="87DF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8"/>
          <p:cNvSpPr/>
          <p:nvPr/>
        </p:nvSpPr>
        <p:spPr>
          <a:xfrm>
            <a:off x="8120490" y="2117218"/>
            <a:ext cx="397200" cy="397200"/>
          </a:xfrm>
          <a:prstGeom prst="rect">
            <a:avLst/>
          </a:prstGeom>
          <a:solidFill>
            <a:srgbClr val="87DF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8"/>
          <p:cNvSpPr/>
          <p:nvPr/>
        </p:nvSpPr>
        <p:spPr>
          <a:xfrm rot="-267706">
            <a:off x="7801235" y="1533857"/>
            <a:ext cx="397204" cy="397204"/>
          </a:xfrm>
          <a:prstGeom prst="rect">
            <a:avLst/>
          </a:prstGeom>
          <a:solidFill>
            <a:srgbClr val="A0A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8"/>
          <p:cNvSpPr/>
          <p:nvPr/>
        </p:nvSpPr>
        <p:spPr>
          <a:xfrm rot="448125">
            <a:off x="7588603" y="2196892"/>
            <a:ext cx="396968" cy="396968"/>
          </a:xfrm>
          <a:prstGeom prst="rect">
            <a:avLst/>
          </a:prstGeom>
          <a:solidFill>
            <a:srgbClr val="87DF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3415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7B2DCD8-704D-5F49-8FA6-C90813324D3F}"/>
              </a:ext>
            </a:extLst>
          </p:cNvPr>
          <p:cNvSpPr>
            <a:spLocks noGrp="1"/>
          </p:cNvSpPr>
          <p:nvPr>
            <p:ph type="sldNum" sz="quarter" idx="10"/>
          </p:nvPr>
        </p:nvSpPr>
        <p:spPr/>
        <p:txBody>
          <a:bodyPr/>
          <a:lstStyle/>
          <a:p>
            <a:fld id="{727F2A48-8E58-5441-936F-2F05626EB3ED}" type="slidenum">
              <a:rPr lang="de-DE" smtClean="0"/>
              <a:pPr/>
              <a:t>2</a:t>
            </a:fld>
            <a:endParaRPr lang="de-DE"/>
          </a:p>
        </p:txBody>
      </p:sp>
      <p:sp>
        <p:nvSpPr>
          <p:cNvPr id="3" name="Textplatzhalter 2">
            <a:extLst>
              <a:ext uri="{FF2B5EF4-FFF2-40B4-BE49-F238E27FC236}">
                <a16:creationId xmlns:a16="http://schemas.microsoft.com/office/drawing/2014/main" id="{0EF4D186-1E79-5649-BB4A-723A11007FE4}"/>
              </a:ext>
            </a:extLst>
          </p:cNvPr>
          <p:cNvSpPr>
            <a:spLocks noGrp="1"/>
          </p:cNvSpPr>
          <p:nvPr>
            <p:ph type="body" sz="quarter" idx="13"/>
          </p:nvPr>
        </p:nvSpPr>
        <p:spPr/>
        <p:txBody>
          <a:bodyPr>
            <a:normAutofit/>
          </a:bodyPr>
          <a:lstStyle/>
          <a:p>
            <a:r>
              <a:rPr lang="en-AU" sz="1400" dirty="0"/>
              <a:t>The objective of this guide is for the joint Public Sector – Startup team to gain a thorough understanding of the Public Sector challenge, its context and institutional </a:t>
            </a:r>
            <a:r>
              <a:rPr lang="en-AU" sz="1400" dirty="0" err="1"/>
              <a:t>embeddment</a:t>
            </a:r>
            <a:r>
              <a:rPr lang="en-AU" sz="1400" dirty="0"/>
              <a:t>. </a:t>
            </a:r>
          </a:p>
          <a:p>
            <a:endParaRPr lang="en-AU" sz="1400" dirty="0"/>
          </a:p>
          <a:p>
            <a:endParaRPr lang="en-AU" sz="1400" dirty="0"/>
          </a:p>
          <a:p>
            <a:endParaRPr lang="en-AU" sz="1400" dirty="0"/>
          </a:p>
          <a:p>
            <a:endParaRPr lang="en-AU" sz="1400" dirty="0"/>
          </a:p>
          <a:p>
            <a:endParaRPr lang="en-AU" sz="1400" dirty="0"/>
          </a:p>
          <a:p>
            <a:endParaRPr lang="en-AU" sz="1400" dirty="0"/>
          </a:p>
        </p:txBody>
      </p:sp>
      <p:sp>
        <p:nvSpPr>
          <p:cNvPr id="4" name="Titel 3">
            <a:extLst>
              <a:ext uri="{FF2B5EF4-FFF2-40B4-BE49-F238E27FC236}">
                <a16:creationId xmlns:a16="http://schemas.microsoft.com/office/drawing/2014/main" id="{22941782-684B-6246-B44E-58A44A5F3D9C}"/>
              </a:ext>
            </a:extLst>
          </p:cNvPr>
          <p:cNvSpPr>
            <a:spLocks noGrp="1"/>
          </p:cNvSpPr>
          <p:nvPr>
            <p:ph type="title"/>
          </p:nvPr>
        </p:nvSpPr>
        <p:spPr/>
        <p:txBody>
          <a:bodyPr>
            <a:normAutofit/>
          </a:bodyPr>
          <a:lstStyle/>
          <a:p>
            <a:pPr lvl="0"/>
            <a:r>
              <a:rPr lang="en-AU" sz="1400" dirty="0"/>
              <a:t>Objectives</a:t>
            </a:r>
          </a:p>
        </p:txBody>
      </p:sp>
      <p:sp>
        <p:nvSpPr>
          <p:cNvPr id="5" name="Textplatzhalter 2">
            <a:extLst>
              <a:ext uri="{FF2B5EF4-FFF2-40B4-BE49-F238E27FC236}">
                <a16:creationId xmlns:a16="http://schemas.microsoft.com/office/drawing/2014/main" id="{A006F6BF-0BD6-4C68-B922-612092C67C61}"/>
              </a:ext>
            </a:extLst>
          </p:cNvPr>
          <p:cNvSpPr txBox="1">
            <a:spLocks/>
          </p:cNvSpPr>
          <p:nvPr/>
        </p:nvSpPr>
        <p:spPr>
          <a:xfrm>
            <a:off x="3458387" y="1831295"/>
            <a:ext cx="5040312" cy="3816350"/>
          </a:xfrm>
          <a:prstGeom prst="rect">
            <a:avLst/>
          </a:prstGeom>
        </p:spPr>
        <p:txBody>
          <a:bodyPr vert="horz" lIns="91440" tIns="45720" rIns="91440" bIns="45720" rtlCol="0">
            <a:normAutofit/>
          </a:bodyPr>
          <a:lstStyle>
            <a:defPPr marR="0" lvl="0" algn="l" rtl="0">
              <a:lnSpc>
                <a:spcPct val="100000"/>
              </a:lnSpc>
              <a:spcBef>
                <a:spcPts val="0"/>
              </a:spcBef>
              <a:spcAft>
                <a:spcPts val="0"/>
              </a:spcAft>
            </a:defPPr>
            <a:lvl1pPr marL="3175" marR="0" lvl="0" indent="-3175" algn="l" rtl="0" eaLnBrk="1" hangingPunct="1">
              <a:lnSpc>
                <a:spcPct val="100000"/>
              </a:lnSpc>
              <a:spcBef>
                <a:spcPts val="0"/>
              </a:spcBef>
              <a:spcAft>
                <a:spcPts val="1200"/>
              </a:spcAft>
              <a:buClr>
                <a:srgbClr val="000000"/>
              </a:buClr>
              <a:buSzPct val="96000"/>
              <a:buFont typeface="+mj-lt"/>
              <a:buNone/>
              <a:tabLst/>
              <a:defRPr lang="de-DE" sz="1600" b="0" i="0" u="none" strike="noStrike" cap="none" dirty="0" smtClean="0">
                <a:solidFill>
                  <a:schemeClr val="tx1"/>
                </a:solidFill>
                <a:latin typeface="Arial"/>
                <a:ea typeface="Arial"/>
                <a:cs typeface="Arial"/>
                <a:sym typeface="Arial"/>
              </a:defRPr>
            </a:lvl1pPr>
            <a:lvl2pPr marL="3175" marR="0" lvl="1" indent="0" algn="l" rtl="0" eaLnBrk="1" hangingPunct="1">
              <a:lnSpc>
                <a:spcPct val="100000"/>
              </a:lnSpc>
              <a:spcBef>
                <a:spcPts val="0"/>
              </a:spcBef>
              <a:spcAft>
                <a:spcPts val="1200"/>
              </a:spcAft>
              <a:buClr>
                <a:srgbClr val="000000"/>
              </a:buClr>
              <a:buFontTx/>
              <a:buNone/>
              <a:tabLst/>
              <a:defRPr lang="de-DE" sz="1200" b="0" i="0" u="none" strike="noStrike" cap="none" dirty="0" smtClean="0">
                <a:solidFill>
                  <a:schemeClr val="tx1"/>
                </a:solidFill>
                <a:latin typeface="Arial"/>
                <a:ea typeface="Arial"/>
                <a:cs typeface="Arial"/>
                <a:sym typeface="Arial"/>
              </a:defRPr>
            </a:lvl2pPr>
            <a:lvl3pPr marL="3175" marR="0" lvl="2" indent="0" algn="l" rtl="0" eaLnBrk="1" hangingPunct="1">
              <a:lnSpc>
                <a:spcPct val="100000"/>
              </a:lnSpc>
              <a:spcBef>
                <a:spcPts val="0"/>
              </a:spcBef>
              <a:spcAft>
                <a:spcPts val="1200"/>
              </a:spcAft>
              <a:buClr>
                <a:srgbClr val="000000"/>
              </a:buClr>
              <a:buFontTx/>
              <a:buNone/>
              <a:tabLst/>
              <a:defRPr lang="de-DE" sz="1000" b="0" i="0" u="none" strike="noStrike" cap="none" dirty="0" smtClean="0">
                <a:solidFill>
                  <a:schemeClr val="tx1"/>
                </a:solidFill>
                <a:latin typeface="Arial"/>
                <a:ea typeface="Arial"/>
                <a:cs typeface="Arial"/>
                <a:sym typeface="Arial"/>
              </a:defRPr>
            </a:lvl3pPr>
            <a:lvl4pPr marL="3175" marR="0" lvl="3" indent="0" algn="l" rtl="0" eaLnBrk="1" hangingPunct="1">
              <a:lnSpc>
                <a:spcPct val="100000"/>
              </a:lnSpc>
              <a:spcBef>
                <a:spcPts val="0"/>
              </a:spcBef>
              <a:spcAft>
                <a:spcPts val="1200"/>
              </a:spcAft>
              <a:buClr>
                <a:srgbClr val="000000"/>
              </a:buClr>
              <a:buFontTx/>
              <a:buNone/>
              <a:tabLst/>
              <a:defRPr lang="de-DE" sz="800" b="0" i="0" u="none" strike="noStrike" cap="none" dirty="0" smtClean="0">
                <a:solidFill>
                  <a:schemeClr val="tx1"/>
                </a:solidFill>
                <a:latin typeface="Arial"/>
                <a:ea typeface="Arial"/>
                <a:cs typeface="Arial"/>
                <a:sym typeface="Arial"/>
              </a:defRPr>
            </a:lvl4pPr>
            <a:lvl5pPr marL="3175" marR="0" lvl="4" indent="0" algn="l" rtl="0" eaLnBrk="1" hangingPunct="1">
              <a:lnSpc>
                <a:spcPct val="100000"/>
              </a:lnSpc>
              <a:spcBef>
                <a:spcPts val="0"/>
              </a:spcBef>
              <a:spcAft>
                <a:spcPts val="1200"/>
              </a:spcAft>
              <a:buClr>
                <a:srgbClr val="000000"/>
              </a:buClr>
              <a:buFontTx/>
              <a:buNone/>
              <a:tabLst/>
              <a:defRPr lang="de-DE" sz="600" b="0" i="0" u="none" strike="noStrike" cap="none" dirty="0" smtClean="0">
                <a:solidFill>
                  <a:schemeClr val="tx1"/>
                </a:solidFill>
                <a:latin typeface="Arial"/>
                <a:ea typeface="Arial"/>
                <a:cs typeface="Arial"/>
                <a:sym typeface="Arial"/>
              </a:defRPr>
            </a:lvl5pPr>
            <a:lvl6pPr marL="2425700" marR="0" lvl="5" indent="0" algn="l" rtl="0" eaLnBrk="1" hangingPunct="1">
              <a:lnSpc>
                <a:spcPct val="100000"/>
              </a:lnSpc>
              <a:spcBef>
                <a:spcPts val="0"/>
              </a:spcBef>
              <a:spcAft>
                <a:spcPts val="0"/>
              </a:spcAft>
              <a:buClr>
                <a:srgbClr val="000000"/>
              </a:buClr>
              <a:buFontTx/>
              <a:buNone/>
              <a:defRPr lang="de-DE" sz="800" b="0" i="0" u="none" strike="noStrike" cap="none" dirty="0" smtClean="0">
                <a:solidFill>
                  <a:srgbClr val="000000"/>
                </a:solidFill>
                <a:latin typeface="Arial"/>
                <a:ea typeface="Arial"/>
                <a:cs typeface="Arial"/>
                <a:sym typeface="Arial"/>
              </a:defRPr>
            </a:lvl6pPr>
            <a:lvl7pPr marL="2882900" marR="0" lvl="6" indent="0" algn="l" rtl="0" eaLnBrk="1" hangingPunct="1">
              <a:lnSpc>
                <a:spcPct val="100000"/>
              </a:lnSpc>
              <a:spcBef>
                <a:spcPts val="0"/>
              </a:spcBef>
              <a:spcAft>
                <a:spcPts val="0"/>
              </a:spcAft>
              <a:buClr>
                <a:srgbClr val="000000"/>
              </a:buClr>
              <a:buFontTx/>
              <a:buNone/>
              <a:defRPr lang="de-DE" sz="800" b="0" i="0" u="none" strike="noStrike" cap="none" dirty="0">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L="3797300" marR="0" lvl="8" indent="0" algn="l" rtl="0" eaLnBrk="1" hangingPunct="1">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indent="0">
              <a:lnSpc>
                <a:spcPct val="115000"/>
              </a:lnSpc>
              <a:spcAft>
                <a:spcPts val="0"/>
              </a:spcAft>
            </a:pPr>
            <a:r>
              <a:rPr lang="en-GB" sz="1400"/>
              <a:t>Startup teams will gain a clearer and more in detail understanding of the problem and challenge at hand.</a:t>
            </a:r>
          </a:p>
          <a:p>
            <a:pPr marL="0" indent="0">
              <a:lnSpc>
                <a:spcPct val="115000"/>
              </a:lnSpc>
              <a:spcAft>
                <a:spcPts val="0"/>
              </a:spcAft>
            </a:pPr>
            <a:endParaRPr lang="en-GB" sz="1400"/>
          </a:p>
          <a:p>
            <a:pPr marL="0" indent="0">
              <a:lnSpc>
                <a:spcPct val="115000"/>
              </a:lnSpc>
              <a:spcAft>
                <a:spcPts val="0"/>
              </a:spcAft>
            </a:pPr>
            <a:r>
              <a:rPr lang="en-GB" sz="1400"/>
              <a:t>The Startup- Public Sector team has a joint understanding of the nature, context and boundaries of the Public Sector problem.</a:t>
            </a:r>
          </a:p>
          <a:p>
            <a:pPr marL="0" indent="0">
              <a:lnSpc>
                <a:spcPct val="115000"/>
              </a:lnSpc>
              <a:spcAft>
                <a:spcPts val="0"/>
              </a:spcAft>
            </a:pPr>
            <a:endParaRPr lang="en-GB" sz="1400"/>
          </a:p>
          <a:p>
            <a:pPr marL="0" indent="0">
              <a:lnSpc>
                <a:spcPct val="115000"/>
              </a:lnSpc>
              <a:spcAft>
                <a:spcPts val="0"/>
              </a:spcAft>
            </a:pPr>
            <a:r>
              <a:rPr lang="en-GB" sz="1400"/>
              <a:t>Any riskiest assumptions and questions are identified and the basis for the collaboration process to solve the challenge are laid.</a:t>
            </a:r>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endParaRPr lang="en-AU" sz="1400"/>
          </a:p>
        </p:txBody>
      </p:sp>
      <p:sp>
        <p:nvSpPr>
          <p:cNvPr id="6" name="Titel 3">
            <a:extLst>
              <a:ext uri="{FF2B5EF4-FFF2-40B4-BE49-F238E27FC236}">
                <a16:creationId xmlns:a16="http://schemas.microsoft.com/office/drawing/2014/main" id="{6A229611-FA21-42EB-821B-745EAEEC0DB2}"/>
              </a:ext>
            </a:extLst>
          </p:cNvPr>
          <p:cNvSpPr txBox="1">
            <a:spLocks/>
          </p:cNvSpPr>
          <p:nvPr/>
        </p:nvSpPr>
        <p:spPr>
          <a:xfrm>
            <a:off x="431642" y="1831295"/>
            <a:ext cx="2946558" cy="681397"/>
          </a:xfrm>
          <a:prstGeom prst="rect">
            <a:avLst/>
          </a:prstGeom>
        </p:spPr>
        <p:txBody>
          <a:bodyPr vert="horz" lIns="91440" tIns="45720" rIns="91440" bIns="45720" rtlCol="0" anchor="t">
            <a:normAutofit fontScale="90000" lnSpcReduction="10000"/>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lang="de-DE" sz="1200" b="0" i="0" u="none" strike="noStrike" cap="none" spc="300" dirty="0" smtClean="0">
                <a:solidFill>
                  <a:schemeClr val="tx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AU" sz="1400"/>
              <a:t>Desired outcome</a:t>
            </a:r>
            <a:br>
              <a:rPr lang="en-AU" sz="1400"/>
            </a:br>
            <a:br>
              <a:rPr lang="en-AU" sz="1400"/>
            </a:br>
            <a:endParaRPr lang="en-AU" sz="1400"/>
          </a:p>
        </p:txBody>
      </p:sp>
    </p:spTree>
    <p:extLst>
      <p:ext uri="{BB962C8B-B14F-4D97-AF65-F5344CB8AC3E}">
        <p14:creationId xmlns:p14="http://schemas.microsoft.com/office/powerpoint/2010/main" val="3644089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9"/>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20</a:t>
            </a:fld>
            <a:endParaRPr/>
          </a:p>
        </p:txBody>
      </p:sp>
      <p:sp>
        <p:nvSpPr>
          <p:cNvPr id="444" name="Google Shape;444;p59"/>
          <p:cNvSpPr txBox="1">
            <a:spLocks noGrp="1"/>
          </p:cNvSpPr>
          <p:nvPr>
            <p:ph type="title"/>
          </p:nvPr>
        </p:nvSpPr>
        <p:spPr>
          <a:xfrm>
            <a:off x="431642" y="420689"/>
            <a:ext cx="8280714" cy="2960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Assumptions and Questions</a:t>
            </a:r>
            <a:endParaRPr sz="1400" dirty="0"/>
          </a:p>
        </p:txBody>
      </p:sp>
      <p:sp>
        <p:nvSpPr>
          <p:cNvPr id="445" name="Google Shape;445;p59"/>
          <p:cNvSpPr txBox="1"/>
          <p:nvPr/>
        </p:nvSpPr>
        <p:spPr>
          <a:xfrm>
            <a:off x="824650" y="982125"/>
            <a:ext cx="3962700" cy="351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tx1"/>
                </a:solidFill>
              </a:rPr>
              <a:t>Map assumptions and questions to assess risk</a:t>
            </a:r>
            <a:endParaRPr sz="1200" b="1" dirty="0">
              <a:solidFill>
                <a:schemeClr val="tx1"/>
              </a:solidFill>
            </a:endParaRPr>
          </a:p>
          <a:p>
            <a:pPr marL="0" lvl="0" indent="0" algn="l" rtl="0">
              <a:spcBef>
                <a:spcPts val="1000"/>
              </a:spcBef>
              <a:spcAft>
                <a:spcPts val="0"/>
              </a:spcAft>
              <a:buNone/>
            </a:pPr>
            <a:r>
              <a:rPr lang="en-GB" sz="1200" dirty="0">
                <a:solidFill>
                  <a:schemeClr val="tx1"/>
                </a:solidFill>
              </a:rPr>
              <a:t>15 mins</a:t>
            </a:r>
            <a:endParaRPr sz="1200" dirty="0">
              <a:solidFill>
                <a:schemeClr val="tx1"/>
              </a:solidFill>
            </a:endParaRPr>
          </a:p>
          <a:p>
            <a:pPr marL="457200" lvl="0" indent="-298450" algn="l" rtl="0">
              <a:spcBef>
                <a:spcPts val="1000"/>
              </a:spcBef>
              <a:spcAft>
                <a:spcPts val="0"/>
              </a:spcAft>
              <a:buSzPts val="1100"/>
              <a:buChar char="●"/>
            </a:pPr>
            <a:r>
              <a:rPr lang="en-GB" sz="1100" dirty="0">
                <a:solidFill>
                  <a:schemeClr val="tx1"/>
                </a:solidFill>
              </a:rPr>
              <a:t>Draw a 2 x 2 grid like the one picture on the right. You can also prepare this in a digital format if preferred.</a:t>
            </a:r>
            <a:endParaRPr sz="1100" dirty="0">
              <a:solidFill>
                <a:schemeClr val="tx1"/>
              </a:solidFill>
            </a:endParaRPr>
          </a:p>
          <a:p>
            <a:pPr marL="457200" lvl="0" indent="-298450" algn="l" rtl="0">
              <a:spcBef>
                <a:spcPts val="1000"/>
              </a:spcBef>
              <a:spcAft>
                <a:spcPts val="0"/>
              </a:spcAft>
              <a:buSzPts val="1100"/>
              <a:buChar char="●"/>
            </a:pPr>
            <a:r>
              <a:rPr lang="en-GB" sz="1100" dirty="0">
                <a:solidFill>
                  <a:schemeClr val="tx1"/>
                </a:solidFill>
              </a:rPr>
              <a:t>Teams will need to evaluate each post-it and plot them onto the grid where they think is makes the most sense</a:t>
            </a:r>
            <a:endParaRPr sz="1100" dirty="0">
              <a:solidFill>
                <a:schemeClr val="tx1"/>
              </a:solidFill>
            </a:endParaRPr>
          </a:p>
          <a:p>
            <a:pPr marL="0" lvl="0" indent="0" algn="l" rtl="0">
              <a:spcBef>
                <a:spcPts val="1000"/>
              </a:spcBef>
              <a:spcAft>
                <a:spcPts val="0"/>
              </a:spcAft>
              <a:buNone/>
            </a:pPr>
            <a:r>
              <a:rPr lang="en-GB" sz="1100" b="1" dirty="0">
                <a:solidFill>
                  <a:schemeClr val="tx1"/>
                </a:solidFill>
              </a:rPr>
              <a:t>Risk: </a:t>
            </a:r>
            <a:r>
              <a:rPr lang="en-GB" sz="1100" dirty="0">
                <a:solidFill>
                  <a:schemeClr val="tx1"/>
                </a:solidFill>
              </a:rPr>
              <a:t>degree in which this question or assumption can have a high or low risk for the project if they are not clarified.</a:t>
            </a:r>
            <a:endParaRPr sz="1100" dirty="0">
              <a:solidFill>
                <a:schemeClr val="tx1"/>
              </a:solidFill>
            </a:endParaRPr>
          </a:p>
          <a:p>
            <a:pPr marL="0" lvl="0" indent="0" algn="l" rtl="0">
              <a:spcBef>
                <a:spcPts val="1000"/>
              </a:spcBef>
              <a:spcAft>
                <a:spcPts val="0"/>
              </a:spcAft>
              <a:buClr>
                <a:schemeClr val="dk1"/>
              </a:buClr>
              <a:buSzPts val="1100"/>
              <a:buFont typeface="Arial"/>
              <a:buNone/>
            </a:pPr>
            <a:r>
              <a:rPr lang="en-GB" sz="1100" b="1" dirty="0">
                <a:solidFill>
                  <a:schemeClr val="tx1"/>
                </a:solidFill>
              </a:rPr>
              <a:t>Certainty: </a:t>
            </a:r>
            <a:r>
              <a:rPr lang="en-GB" sz="1100" dirty="0">
                <a:solidFill>
                  <a:schemeClr val="tx1"/>
                </a:solidFill>
              </a:rPr>
              <a:t>degree in which the response to this question or assumption is known or not known by the team.</a:t>
            </a:r>
            <a:endParaRPr sz="1100" dirty="0">
              <a:solidFill>
                <a:schemeClr val="tx1"/>
              </a:solidFill>
            </a:endParaRPr>
          </a:p>
          <a:p>
            <a:pPr marL="0" lvl="0" indent="0" algn="l" rtl="0">
              <a:spcBef>
                <a:spcPts val="1000"/>
              </a:spcBef>
              <a:spcAft>
                <a:spcPts val="0"/>
              </a:spcAft>
              <a:buNone/>
            </a:pPr>
            <a:endParaRPr sz="1100" dirty="0">
              <a:solidFill>
                <a:schemeClr val="tx1"/>
              </a:solidFill>
            </a:endParaRPr>
          </a:p>
          <a:p>
            <a:pPr marL="0" lvl="0" indent="0" algn="l" rtl="0">
              <a:spcBef>
                <a:spcPts val="1000"/>
              </a:spcBef>
              <a:spcAft>
                <a:spcPts val="0"/>
              </a:spcAft>
              <a:buClr>
                <a:schemeClr val="dk1"/>
              </a:buClr>
              <a:buSzPts val="1100"/>
              <a:buFont typeface="Arial"/>
              <a:buNone/>
            </a:pPr>
            <a:r>
              <a:rPr lang="en-GB" sz="1200" b="1" dirty="0">
                <a:solidFill>
                  <a:schemeClr val="tx1"/>
                </a:solidFill>
              </a:rPr>
              <a:t>We recommend having a 15-20 min break after this activity</a:t>
            </a:r>
            <a:endParaRPr sz="1200" b="1" dirty="0">
              <a:solidFill>
                <a:schemeClr val="tx1"/>
              </a:solidFill>
            </a:endParaRPr>
          </a:p>
          <a:p>
            <a:pPr marL="0" lvl="0" indent="0" algn="l" rtl="0">
              <a:spcBef>
                <a:spcPts val="1000"/>
              </a:spcBef>
              <a:spcAft>
                <a:spcPts val="0"/>
              </a:spcAft>
              <a:buNone/>
            </a:pPr>
            <a:endParaRPr sz="1100" dirty="0">
              <a:solidFill>
                <a:schemeClr val="tx1"/>
              </a:solidFill>
            </a:endParaRPr>
          </a:p>
          <a:p>
            <a:pPr marL="0" lvl="0" indent="0" algn="l" rtl="0">
              <a:spcBef>
                <a:spcPts val="100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p:txBody>
      </p:sp>
      <p:sp>
        <p:nvSpPr>
          <p:cNvPr id="446" name="Google Shape;446;p59"/>
          <p:cNvSpPr/>
          <p:nvPr/>
        </p:nvSpPr>
        <p:spPr>
          <a:xfrm>
            <a:off x="374675" y="1008625"/>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dirty="0">
                <a:solidFill>
                  <a:schemeClr val="tx1"/>
                </a:solidFill>
              </a:rPr>
              <a:t>3</a:t>
            </a:r>
            <a:endParaRPr b="1" dirty="0">
              <a:solidFill>
                <a:schemeClr val="tx1"/>
              </a:solidFill>
            </a:endParaRPr>
          </a:p>
        </p:txBody>
      </p:sp>
      <p:cxnSp>
        <p:nvCxnSpPr>
          <p:cNvPr id="447" name="Google Shape;447;p59"/>
          <p:cNvCxnSpPr/>
          <p:nvPr/>
        </p:nvCxnSpPr>
        <p:spPr>
          <a:xfrm>
            <a:off x="5402075" y="2475350"/>
            <a:ext cx="3449400" cy="0"/>
          </a:xfrm>
          <a:prstGeom prst="straightConnector1">
            <a:avLst/>
          </a:prstGeom>
          <a:noFill/>
          <a:ln w="9525" cap="flat" cmpd="sng">
            <a:solidFill>
              <a:schemeClr val="dk2"/>
            </a:solidFill>
            <a:prstDash val="solid"/>
            <a:round/>
            <a:headEnd type="triangle" w="med" len="med"/>
            <a:tailEnd type="triangle" w="med" len="med"/>
          </a:ln>
        </p:spPr>
      </p:cxnSp>
      <p:cxnSp>
        <p:nvCxnSpPr>
          <p:cNvPr id="448" name="Google Shape;448;p59"/>
          <p:cNvCxnSpPr/>
          <p:nvPr/>
        </p:nvCxnSpPr>
        <p:spPr>
          <a:xfrm>
            <a:off x="7116575" y="913050"/>
            <a:ext cx="0" cy="3134700"/>
          </a:xfrm>
          <a:prstGeom prst="straightConnector1">
            <a:avLst/>
          </a:prstGeom>
          <a:noFill/>
          <a:ln w="9525" cap="flat" cmpd="sng">
            <a:solidFill>
              <a:schemeClr val="dk2"/>
            </a:solidFill>
            <a:prstDash val="solid"/>
            <a:round/>
            <a:headEnd type="triangle" w="med" len="med"/>
            <a:tailEnd type="triangle" w="med" len="med"/>
          </a:ln>
        </p:spPr>
      </p:cxnSp>
      <p:sp>
        <p:nvSpPr>
          <p:cNvPr id="449" name="Google Shape;449;p59"/>
          <p:cNvSpPr txBox="1"/>
          <p:nvPr/>
        </p:nvSpPr>
        <p:spPr>
          <a:xfrm>
            <a:off x="5361475" y="2475350"/>
            <a:ext cx="8826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t>Certain</a:t>
            </a:r>
            <a:endParaRPr sz="1200"/>
          </a:p>
        </p:txBody>
      </p:sp>
      <p:sp>
        <p:nvSpPr>
          <p:cNvPr id="450" name="Google Shape;450;p59"/>
          <p:cNvSpPr txBox="1"/>
          <p:nvPr/>
        </p:nvSpPr>
        <p:spPr>
          <a:xfrm>
            <a:off x="6761475" y="556050"/>
            <a:ext cx="13290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t>High risk</a:t>
            </a:r>
            <a:endParaRPr sz="1200" dirty="0"/>
          </a:p>
        </p:txBody>
      </p:sp>
      <p:sp>
        <p:nvSpPr>
          <p:cNvPr id="451" name="Google Shape;451;p59"/>
          <p:cNvSpPr/>
          <p:nvPr/>
        </p:nvSpPr>
        <p:spPr>
          <a:xfrm>
            <a:off x="7569075" y="1190291"/>
            <a:ext cx="384600" cy="384600"/>
          </a:xfrm>
          <a:prstGeom prst="rect">
            <a:avLst/>
          </a:prstGeom>
          <a:solidFill>
            <a:srgbClr val="A0A0FF"/>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9"/>
          <p:cNvSpPr/>
          <p:nvPr/>
        </p:nvSpPr>
        <p:spPr>
          <a:xfrm rot="-268447">
            <a:off x="6258487" y="1667290"/>
            <a:ext cx="384572" cy="384572"/>
          </a:xfrm>
          <a:prstGeom prst="rect">
            <a:avLst/>
          </a:prstGeom>
          <a:solidFill>
            <a:srgbClr val="87DF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9"/>
          <p:cNvSpPr/>
          <p:nvPr/>
        </p:nvSpPr>
        <p:spPr>
          <a:xfrm rot="446463">
            <a:off x="5881151" y="1373344"/>
            <a:ext cx="384538" cy="384538"/>
          </a:xfrm>
          <a:prstGeom prst="rect">
            <a:avLst/>
          </a:prstGeom>
          <a:solidFill>
            <a:srgbClr val="A0A0FF"/>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9"/>
          <p:cNvSpPr/>
          <p:nvPr/>
        </p:nvSpPr>
        <p:spPr>
          <a:xfrm rot="446463">
            <a:off x="8137487" y="1447941"/>
            <a:ext cx="384538" cy="384538"/>
          </a:xfrm>
          <a:prstGeom prst="rect">
            <a:avLst/>
          </a:prstGeom>
          <a:solidFill>
            <a:srgbClr val="A0A0FF"/>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9"/>
          <p:cNvSpPr/>
          <p:nvPr/>
        </p:nvSpPr>
        <p:spPr>
          <a:xfrm rot="-268447">
            <a:off x="7569090" y="3048314"/>
            <a:ext cx="384572" cy="384572"/>
          </a:xfrm>
          <a:prstGeom prst="rect">
            <a:avLst/>
          </a:prstGeom>
          <a:solidFill>
            <a:srgbClr val="F5C64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9"/>
          <p:cNvSpPr/>
          <p:nvPr/>
        </p:nvSpPr>
        <p:spPr>
          <a:xfrm>
            <a:off x="7423094" y="1781170"/>
            <a:ext cx="384600" cy="384600"/>
          </a:xfrm>
          <a:prstGeom prst="rect">
            <a:avLst/>
          </a:prstGeom>
          <a:solidFill>
            <a:srgbClr val="87DF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9"/>
          <p:cNvSpPr/>
          <p:nvPr/>
        </p:nvSpPr>
        <p:spPr>
          <a:xfrm rot="-268447">
            <a:off x="8128602" y="3223701"/>
            <a:ext cx="384572" cy="384572"/>
          </a:xfrm>
          <a:prstGeom prst="rect">
            <a:avLst/>
          </a:prstGeom>
          <a:solidFill>
            <a:srgbClr val="87DF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9"/>
          <p:cNvSpPr txBox="1"/>
          <p:nvPr/>
        </p:nvSpPr>
        <p:spPr>
          <a:xfrm>
            <a:off x="6832475" y="4135425"/>
            <a:ext cx="13290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t>Low risk</a:t>
            </a:r>
            <a:endParaRPr sz="1200"/>
          </a:p>
        </p:txBody>
      </p:sp>
      <p:sp>
        <p:nvSpPr>
          <p:cNvPr id="459" name="Google Shape;459;p59"/>
          <p:cNvSpPr txBox="1"/>
          <p:nvPr/>
        </p:nvSpPr>
        <p:spPr>
          <a:xfrm>
            <a:off x="7781200" y="2489700"/>
            <a:ext cx="10044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t>Un-certain</a:t>
            </a:r>
            <a:endParaRPr sz="1200"/>
          </a:p>
        </p:txBody>
      </p:sp>
      <p:sp>
        <p:nvSpPr>
          <p:cNvPr id="460" name="Google Shape;460;p59"/>
          <p:cNvSpPr/>
          <p:nvPr/>
        </p:nvSpPr>
        <p:spPr>
          <a:xfrm>
            <a:off x="5904369" y="3063270"/>
            <a:ext cx="384600" cy="384600"/>
          </a:xfrm>
          <a:prstGeom prst="rect">
            <a:avLst/>
          </a:prstGeom>
          <a:solidFill>
            <a:srgbClr val="87DF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59"/>
          <p:cNvSpPr/>
          <p:nvPr/>
        </p:nvSpPr>
        <p:spPr>
          <a:xfrm rot="-268447">
            <a:off x="6258487" y="3461715"/>
            <a:ext cx="384572" cy="384572"/>
          </a:xfrm>
          <a:prstGeom prst="rect">
            <a:avLst/>
          </a:prstGeom>
          <a:solidFill>
            <a:srgbClr val="F5C64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9"/>
          <p:cNvSpPr/>
          <p:nvPr/>
        </p:nvSpPr>
        <p:spPr>
          <a:xfrm rot="-268447">
            <a:off x="6258487" y="962090"/>
            <a:ext cx="384572" cy="384572"/>
          </a:xfrm>
          <a:prstGeom prst="rect">
            <a:avLst/>
          </a:prstGeom>
          <a:solidFill>
            <a:srgbClr val="F5C64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9507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3" name="Grafik 2">
            <a:extLst>
              <a:ext uri="{FF2B5EF4-FFF2-40B4-BE49-F238E27FC236}">
                <a16:creationId xmlns:a16="http://schemas.microsoft.com/office/drawing/2014/main" id="{0BFC49F7-D78D-844E-82B6-496C45A04F5F}"/>
              </a:ext>
            </a:extLst>
          </p:cNvPr>
          <p:cNvPicPr>
            <a:picLocks noChangeAspect="1"/>
          </p:cNvPicPr>
          <p:nvPr/>
        </p:nvPicPr>
        <p:blipFill>
          <a:blip r:embed="rId3"/>
          <a:stretch>
            <a:fillRect/>
          </a:stretch>
        </p:blipFill>
        <p:spPr>
          <a:xfrm>
            <a:off x="4710069" y="3409182"/>
            <a:ext cx="1013980" cy="1111986"/>
          </a:xfrm>
          <a:prstGeom prst="rect">
            <a:avLst/>
          </a:prstGeom>
          <a:ln>
            <a:solidFill>
              <a:schemeClr val="tx1"/>
            </a:solidFill>
          </a:ln>
        </p:spPr>
      </p:pic>
      <p:sp>
        <p:nvSpPr>
          <p:cNvPr id="467" name="Google Shape;467;p60"/>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21</a:t>
            </a:fld>
            <a:endParaRPr/>
          </a:p>
        </p:txBody>
      </p:sp>
      <p:sp>
        <p:nvSpPr>
          <p:cNvPr id="483" name="Google Shape;483;p60"/>
          <p:cNvSpPr txBox="1">
            <a:spLocks noGrp="1"/>
          </p:cNvSpPr>
          <p:nvPr>
            <p:ph type="title"/>
          </p:nvPr>
        </p:nvSpPr>
        <p:spPr>
          <a:xfrm>
            <a:off x="431642" y="420688"/>
            <a:ext cx="8280714" cy="34816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Assumptions and Questions</a:t>
            </a:r>
            <a:endParaRPr sz="1400" dirty="0"/>
          </a:p>
        </p:txBody>
      </p:sp>
      <p:sp>
        <p:nvSpPr>
          <p:cNvPr id="468" name="Google Shape;468;p60"/>
          <p:cNvSpPr txBox="1"/>
          <p:nvPr/>
        </p:nvSpPr>
        <p:spPr>
          <a:xfrm>
            <a:off x="824650" y="982125"/>
            <a:ext cx="3962700" cy="228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tx1"/>
                </a:solidFill>
              </a:rPr>
              <a:t>Take the high risk and uncertain items and stack into a list</a:t>
            </a:r>
            <a:endParaRPr sz="1200" b="1" dirty="0">
              <a:solidFill>
                <a:schemeClr val="tx1"/>
              </a:solidFill>
            </a:endParaRPr>
          </a:p>
          <a:p>
            <a:pPr marL="0" lvl="0" indent="0" algn="l" rtl="0">
              <a:spcBef>
                <a:spcPts val="1000"/>
              </a:spcBef>
              <a:spcAft>
                <a:spcPts val="0"/>
              </a:spcAft>
              <a:buNone/>
            </a:pPr>
            <a:r>
              <a:rPr lang="en-GB" sz="1200" dirty="0">
                <a:solidFill>
                  <a:schemeClr val="tx1"/>
                </a:solidFill>
              </a:rPr>
              <a:t>15 mins</a:t>
            </a:r>
            <a:endParaRPr sz="1200" dirty="0">
              <a:solidFill>
                <a:schemeClr val="tx1"/>
              </a:solidFill>
            </a:endParaRPr>
          </a:p>
          <a:p>
            <a:pPr marL="457200" lvl="0" indent="-298450" algn="l" rtl="0">
              <a:spcBef>
                <a:spcPts val="1000"/>
              </a:spcBef>
              <a:spcAft>
                <a:spcPts val="0"/>
              </a:spcAft>
              <a:buSzPts val="1100"/>
              <a:buChar char="●"/>
            </a:pPr>
            <a:r>
              <a:rPr lang="en-GB" sz="1100" dirty="0">
                <a:solidFill>
                  <a:schemeClr val="tx1"/>
                </a:solidFill>
              </a:rPr>
              <a:t>The quadrant is prioritised since it’s critical to better understand first what we don’t know much about, and since we don’t know, can have a higher impact on the project.</a:t>
            </a:r>
            <a:endParaRPr sz="1100" dirty="0">
              <a:solidFill>
                <a:schemeClr val="tx1"/>
              </a:solidFill>
            </a:endParaRPr>
          </a:p>
          <a:p>
            <a:pPr marL="457200" lvl="0" indent="-298450" algn="l" rtl="0">
              <a:spcBef>
                <a:spcPts val="1000"/>
              </a:spcBef>
              <a:spcAft>
                <a:spcPts val="0"/>
              </a:spcAft>
              <a:buSzPts val="1100"/>
              <a:buChar char="●"/>
            </a:pPr>
            <a:r>
              <a:rPr lang="en-GB" sz="1100" dirty="0">
                <a:solidFill>
                  <a:schemeClr val="tx1"/>
                </a:solidFill>
              </a:rPr>
              <a:t>Each team should go through each item and think about different way to validate or invalidate each.</a:t>
            </a:r>
            <a:endParaRPr sz="1100" dirty="0">
              <a:solidFill>
                <a:schemeClr val="tx1"/>
              </a:solidFill>
            </a:endParaRPr>
          </a:p>
          <a:p>
            <a:pPr marL="457200" lvl="0" indent="-298450" algn="l" rtl="0">
              <a:spcBef>
                <a:spcPts val="1000"/>
              </a:spcBef>
              <a:spcAft>
                <a:spcPts val="0"/>
              </a:spcAft>
              <a:buSzPts val="1100"/>
              <a:buChar char="●"/>
            </a:pPr>
            <a:r>
              <a:rPr lang="en-GB" sz="1100" dirty="0">
                <a:solidFill>
                  <a:schemeClr val="tx1"/>
                </a:solidFill>
              </a:rPr>
              <a:t>For example, do you need to talk to someone? Is someone in the room able to clarify this? Do you need to test something with staff or users? Do you need to do more research?</a:t>
            </a:r>
            <a:endParaRPr sz="1100" dirty="0">
              <a:solidFill>
                <a:schemeClr val="tx1"/>
              </a:solidFill>
            </a:endParaRPr>
          </a:p>
          <a:p>
            <a:pPr marL="0" lvl="0" indent="0" algn="l" rtl="0">
              <a:spcBef>
                <a:spcPts val="100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p:txBody>
      </p:sp>
      <p:sp>
        <p:nvSpPr>
          <p:cNvPr id="469" name="Google Shape;469;p60"/>
          <p:cNvSpPr/>
          <p:nvPr/>
        </p:nvSpPr>
        <p:spPr>
          <a:xfrm>
            <a:off x="374675" y="1008625"/>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a:solidFill>
                  <a:schemeClr val="tx1"/>
                </a:solidFill>
              </a:rPr>
              <a:t>4</a:t>
            </a:r>
            <a:endParaRPr b="1">
              <a:solidFill>
                <a:schemeClr val="tx1"/>
              </a:solidFill>
            </a:endParaRPr>
          </a:p>
        </p:txBody>
      </p:sp>
      <p:grpSp>
        <p:nvGrpSpPr>
          <p:cNvPr id="7" name="Gruppieren 6">
            <a:extLst>
              <a:ext uri="{FF2B5EF4-FFF2-40B4-BE49-F238E27FC236}">
                <a16:creationId xmlns:a16="http://schemas.microsoft.com/office/drawing/2014/main" id="{02CF8372-4CF3-4D45-8835-B7153526F03C}"/>
              </a:ext>
            </a:extLst>
          </p:cNvPr>
          <p:cNvGrpSpPr/>
          <p:nvPr/>
        </p:nvGrpSpPr>
        <p:grpSpPr>
          <a:xfrm>
            <a:off x="5692191" y="750477"/>
            <a:ext cx="3256375" cy="3746150"/>
            <a:chOff x="5792775" y="677325"/>
            <a:chExt cx="3256375" cy="3746150"/>
          </a:xfrm>
        </p:grpSpPr>
        <p:cxnSp>
          <p:nvCxnSpPr>
            <p:cNvPr id="471" name="Google Shape;471;p60"/>
            <p:cNvCxnSpPr/>
            <p:nvPr/>
          </p:nvCxnSpPr>
          <p:spPr>
            <a:xfrm>
              <a:off x="5792775" y="1339125"/>
              <a:ext cx="3135000" cy="0"/>
            </a:xfrm>
            <a:prstGeom prst="straightConnector1">
              <a:avLst/>
            </a:prstGeom>
            <a:noFill/>
            <a:ln w="9525" cap="flat" cmpd="sng">
              <a:solidFill>
                <a:schemeClr val="dk2"/>
              </a:solidFill>
              <a:prstDash val="solid"/>
              <a:round/>
              <a:headEnd type="none" w="med" len="med"/>
              <a:tailEnd type="none" w="med" len="med"/>
            </a:ln>
          </p:spPr>
        </p:cxnSp>
        <p:cxnSp>
          <p:nvCxnSpPr>
            <p:cNvPr id="472" name="Google Shape;472;p60"/>
            <p:cNvCxnSpPr/>
            <p:nvPr/>
          </p:nvCxnSpPr>
          <p:spPr>
            <a:xfrm>
              <a:off x="7192775" y="781175"/>
              <a:ext cx="0" cy="3642300"/>
            </a:xfrm>
            <a:prstGeom prst="straightConnector1">
              <a:avLst/>
            </a:prstGeom>
            <a:noFill/>
            <a:ln w="9525" cap="flat" cmpd="sng">
              <a:solidFill>
                <a:schemeClr val="dk2"/>
              </a:solidFill>
              <a:prstDash val="solid"/>
              <a:round/>
              <a:headEnd type="none" w="med" len="med"/>
              <a:tailEnd type="none" w="med" len="med"/>
            </a:ln>
          </p:spPr>
        </p:cxnSp>
        <p:sp>
          <p:nvSpPr>
            <p:cNvPr id="473" name="Google Shape;473;p60"/>
            <p:cNvSpPr txBox="1"/>
            <p:nvPr/>
          </p:nvSpPr>
          <p:spPr>
            <a:xfrm>
              <a:off x="5853900" y="677325"/>
              <a:ext cx="12681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t>Assumptions and questions</a:t>
              </a:r>
              <a:endParaRPr sz="1200"/>
            </a:p>
          </p:txBody>
        </p:sp>
        <p:sp>
          <p:nvSpPr>
            <p:cNvPr id="474" name="Google Shape;474;p60"/>
            <p:cNvSpPr txBox="1"/>
            <p:nvPr/>
          </p:nvSpPr>
          <p:spPr>
            <a:xfrm>
              <a:off x="7263550" y="677325"/>
              <a:ext cx="1785600" cy="54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t>How might we validate or invalidate it?</a:t>
              </a:r>
              <a:endParaRPr sz="1200"/>
            </a:p>
          </p:txBody>
        </p:sp>
        <p:sp>
          <p:nvSpPr>
            <p:cNvPr id="475" name="Google Shape;475;p60"/>
            <p:cNvSpPr/>
            <p:nvPr/>
          </p:nvSpPr>
          <p:spPr>
            <a:xfrm>
              <a:off x="6340788" y="1463941"/>
              <a:ext cx="384600" cy="384600"/>
            </a:xfrm>
            <a:prstGeom prst="rect">
              <a:avLst/>
            </a:prstGeom>
            <a:solidFill>
              <a:srgbClr val="F5C644"/>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0"/>
            <p:cNvSpPr/>
            <p:nvPr/>
          </p:nvSpPr>
          <p:spPr>
            <a:xfrm rot="-268447">
              <a:off x="6432087" y="2766165"/>
              <a:ext cx="384572" cy="384572"/>
            </a:xfrm>
            <a:prstGeom prst="rect">
              <a:avLst/>
            </a:prstGeom>
            <a:solidFill>
              <a:srgbClr val="A0A0FF"/>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0"/>
            <p:cNvSpPr/>
            <p:nvPr/>
          </p:nvSpPr>
          <p:spPr>
            <a:xfrm rot="-268447">
              <a:off x="6355215" y="2107864"/>
              <a:ext cx="384572" cy="384572"/>
            </a:xfrm>
            <a:prstGeom prst="rect">
              <a:avLst/>
            </a:prstGeom>
            <a:solidFill>
              <a:srgbClr val="A0A0FF"/>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0"/>
            <p:cNvSpPr/>
            <p:nvPr/>
          </p:nvSpPr>
          <p:spPr>
            <a:xfrm>
              <a:off x="6394419" y="3404020"/>
              <a:ext cx="384600" cy="384600"/>
            </a:xfrm>
            <a:prstGeom prst="rect">
              <a:avLst/>
            </a:prstGeom>
            <a:solidFill>
              <a:srgbClr val="87DF85"/>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0"/>
            <p:cNvSpPr/>
            <p:nvPr/>
          </p:nvSpPr>
          <p:spPr>
            <a:xfrm rot="-268447">
              <a:off x="6340802" y="3889514"/>
              <a:ext cx="384572" cy="384572"/>
            </a:xfrm>
            <a:prstGeom prst="rect">
              <a:avLst/>
            </a:prstGeom>
            <a:solidFill>
              <a:srgbClr val="F5C644"/>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0"/>
            <p:cNvSpPr/>
            <p:nvPr/>
          </p:nvSpPr>
          <p:spPr>
            <a:xfrm rot="-267706">
              <a:off x="7450314" y="2672615"/>
              <a:ext cx="397204" cy="397204"/>
            </a:xfrm>
            <a:prstGeom prst="rect">
              <a:avLst/>
            </a:prstGeom>
            <a:solidFill>
              <a:srgbClr val="D9D2E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0"/>
            <p:cNvSpPr/>
            <p:nvPr/>
          </p:nvSpPr>
          <p:spPr>
            <a:xfrm rot="-267706">
              <a:off x="7343235" y="1399582"/>
              <a:ext cx="397204" cy="397204"/>
            </a:xfrm>
            <a:prstGeom prst="rect">
              <a:avLst/>
            </a:prstGeom>
            <a:solidFill>
              <a:srgbClr val="D9D2E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0"/>
            <p:cNvSpPr/>
            <p:nvPr/>
          </p:nvSpPr>
          <p:spPr>
            <a:xfrm rot="448125">
              <a:off x="7474103" y="2036205"/>
              <a:ext cx="396968" cy="396968"/>
            </a:xfrm>
            <a:prstGeom prst="rect">
              <a:avLst/>
            </a:prstGeom>
            <a:solidFill>
              <a:srgbClr val="D9D2E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0"/>
            <p:cNvSpPr/>
            <p:nvPr/>
          </p:nvSpPr>
          <p:spPr>
            <a:xfrm rot="-267706">
              <a:off x="7450314" y="3376190"/>
              <a:ext cx="397204" cy="397204"/>
            </a:xfrm>
            <a:prstGeom prst="rect">
              <a:avLst/>
            </a:prstGeom>
            <a:solidFill>
              <a:srgbClr val="D9D2E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0"/>
            <p:cNvSpPr/>
            <p:nvPr/>
          </p:nvSpPr>
          <p:spPr>
            <a:xfrm rot="-267706">
              <a:off x="7436014" y="3927365"/>
              <a:ext cx="397204" cy="397204"/>
            </a:xfrm>
            <a:prstGeom prst="rect">
              <a:avLst/>
            </a:prstGeom>
            <a:solidFill>
              <a:srgbClr val="D9D2E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0"/>
            <p:cNvSpPr/>
            <p:nvPr/>
          </p:nvSpPr>
          <p:spPr>
            <a:xfrm rot="448125">
              <a:off x="7810528" y="1400917"/>
              <a:ext cx="396968" cy="396968"/>
            </a:xfrm>
            <a:prstGeom prst="rect">
              <a:avLst/>
            </a:prstGeom>
            <a:solidFill>
              <a:srgbClr val="D9D2E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0"/>
            <p:cNvSpPr/>
            <p:nvPr/>
          </p:nvSpPr>
          <p:spPr>
            <a:xfrm rot="448125">
              <a:off x="7917778" y="3382992"/>
              <a:ext cx="396968" cy="396968"/>
            </a:xfrm>
            <a:prstGeom prst="rect">
              <a:avLst/>
            </a:prstGeom>
            <a:solidFill>
              <a:srgbClr val="D9D2E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0"/>
            <p:cNvSpPr/>
            <p:nvPr/>
          </p:nvSpPr>
          <p:spPr>
            <a:xfrm rot="448125">
              <a:off x="8394253" y="3382992"/>
              <a:ext cx="396968" cy="396968"/>
            </a:xfrm>
            <a:prstGeom prst="rect">
              <a:avLst/>
            </a:prstGeom>
            <a:solidFill>
              <a:srgbClr val="D9D2E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89" name="Google Shape;489;p60"/>
          <p:cNvCxnSpPr>
            <a:cxnSpLocks/>
          </p:cNvCxnSpPr>
          <p:nvPr/>
        </p:nvCxnSpPr>
        <p:spPr>
          <a:xfrm flipV="1">
            <a:off x="5673450" y="2871217"/>
            <a:ext cx="391428" cy="615391"/>
          </a:xfrm>
          <a:prstGeom prst="straightConnector1">
            <a:avLst/>
          </a:prstGeom>
          <a:noFill/>
          <a:ln w="9525" cap="flat" cmpd="sng">
            <a:solidFill>
              <a:srgbClr val="D0542F"/>
            </a:solidFill>
            <a:prstDash val="solid"/>
            <a:round/>
            <a:headEnd type="none" w="med" len="med"/>
            <a:tailEnd type="triangle" w="med" len="med"/>
          </a:ln>
        </p:spPr>
      </p:cxnSp>
      <p:sp>
        <p:nvSpPr>
          <p:cNvPr id="4" name="Rechteck 3">
            <a:extLst>
              <a:ext uri="{FF2B5EF4-FFF2-40B4-BE49-F238E27FC236}">
                <a16:creationId xmlns:a16="http://schemas.microsoft.com/office/drawing/2014/main" id="{15F02D13-4A41-684B-AED1-165D79758EDD}"/>
              </a:ext>
            </a:extLst>
          </p:cNvPr>
          <p:cNvSpPr/>
          <p:nvPr/>
        </p:nvSpPr>
        <p:spPr>
          <a:xfrm>
            <a:off x="5248040" y="3486608"/>
            <a:ext cx="428818" cy="418680"/>
          </a:xfrm>
          <a:prstGeom prst="rect">
            <a:avLst/>
          </a:prstGeom>
          <a:solidFill>
            <a:srgbClr val="FF0000">
              <a:alpha val="10980"/>
            </a:srgbClr>
          </a:solidFill>
          <a:ln w="3175">
            <a:solidFill>
              <a:srgbClr val="FF0000">
                <a:alpha val="1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58730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1"/>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22</a:t>
            </a:fld>
            <a:endParaRPr/>
          </a:p>
        </p:txBody>
      </p:sp>
      <p:sp>
        <p:nvSpPr>
          <p:cNvPr id="497" name="Google Shape;497;p61"/>
          <p:cNvSpPr txBox="1">
            <a:spLocks noGrp="1"/>
          </p:cNvSpPr>
          <p:nvPr>
            <p:ph type="title"/>
          </p:nvPr>
        </p:nvSpPr>
        <p:spPr>
          <a:xfrm>
            <a:off x="431642" y="420688"/>
            <a:ext cx="8280714" cy="3570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Assumptions and Questions</a:t>
            </a:r>
            <a:endParaRPr sz="1400" dirty="0"/>
          </a:p>
        </p:txBody>
      </p:sp>
      <p:sp>
        <p:nvSpPr>
          <p:cNvPr id="495" name="Google Shape;495;p61"/>
          <p:cNvSpPr txBox="1"/>
          <p:nvPr/>
        </p:nvSpPr>
        <p:spPr>
          <a:xfrm>
            <a:off x="824650" y="982125"/>
            <a:ext cx="3962700" cy="88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tx1"/>
                </a:solidFill>
              </a:rPr>
              <a:t>Teams share their list of riskiest assumptions and questions.</a:t>
            </a:r>
            <a:endParaRPr sz="1200" b="1" dirty="0">
              <a:solidFill>
                <a:schemeClr val="tx1"/>
              </a:solidFill>
            </a:endParaRPr>
          </a:p>
          <a:p>
            <a:pPr marL="0" lvl="0" indent="0" algn="l" rtl="0">
              <a:spcBef>
                <a:spcPts val="1000"/>
              </a:spcBef>
              <a:spcAft>
                <a:spcPts val="1000"/>
              </a:spcAft>
              <a:buNone/>
            </a:pPr>
            <a:r>
              <a:rPr lang="en-GB" sz="1200" dirty="0">
                <a:solidFill>
                  <a:schemeClr val="tx1"/>
                </a:solidFill>
              </a:rPr>
              <a:t>5 mins per team</a:t>
            </a:r>
            <a:endParaRPr sz="1000" dirty="0">
              <a:solidFill>
                <a:schemeClr val="tx1"/>
              </a:solidFill>
            </a:endParaRPr>
          </a:p>
        </p:txBody>
      </p:sp>
      <p:sp>
        <p:nvSpPr>
          <p:cNvPr id="496" name="Google Shape;496;p61"/>
          <p:cNvSpPr/>
          <p:nvPr/>
        </p:nvSpPr>
        <p:spPr>
          <a:xfrm>
            <a:off x="374675" y="1008625"/>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dirty="0">
                <a:solidFill>
                  <a:schemeClr val="tx1"/>
                </a:solidFill>
              </a:rPr>
              <a:t>5</a:t>
            </a:r>
            <a:endParaRPr b="1" dirty="0">
              <a:solidFill>
                <a:schemeClr val="tx1"/>
              </a:solidFill>
            </a:endParaRPr>
          </a:p>
        </p:txBody>
      </p:sp>
      <p:sp>
        <p:nvSpPr>
          <p:cNvPr id="498" name="Google Shape;498;p61"/>
          <p:cNvSpPr txBox="1"/>
          <p:nvPr/>
        </p:nvSpPr>
        <p:spPr>
          <a:xfrm>
            <a:off x="824650" y="2316975"/>
            <a:ext cx="3962700" cy="183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tx1"/>
                </a:solidFill>
              </a:rPr>
              <a:t>What happens to the riskiest assumptions?</a:t>
            </a:r>
            <a:endParaRPr sz="1200" b="1" dirty="0">
              <a:solidFill>
                <a:schemeClr val="tx1"/>
              </a:solidFill>
            </a:endParaRPr>
          </a:p>
          <a:p>
            <a:pPr marL="0" lvl="0" indent="0" algn="l" rtl="0">
              <a:spcBef>
                <a:spcPts val="1000"/>
              </a:spcBef>
              <a:spcAft>
                <a:spcPts val="0"/>
              </a:spcAft>
              <a:buNone/>
            </a:pPr>
            <a:r>
              <a:rPr lang="en-GB" sz="1200" dirty="0">
                <a:solidFill>
                  <a:schemeClr val="tx1"/>
                </a:solidFill>
              </a:rPr>
              <a:t>Keep these riskiest assumptions in a live document (e.g. </a:t>
            </a:r>
            <a:r>
              <a:rPr lang="en-GB" sz="1200" dirty="0" err="1">
                <a:solidFill>
                  <a:schemeClr val="tx1"/>
                </a:solidFill>
              </a:rPr>
              <a:t>GoogleDoc</a:t>
            </a:r>
            <a:r>
              <a:rPr lang="en-GB" sz="1200" dirty="0">
                <a:solidFill>
                  <a:schemeClr val="tx1"/>
                </a:solidFill>
              </a:rPr>
              <a:t>, </a:t>
            </a:r>
            <a:r>
              <a:rPr lang="en-GB" sz="1200" dirty="0" err="1">
                <a:solidFill>
                  <a:schemeClr val="tx1"/>
                </a:solidFill>
              </a:rPr>
              <a:t>WordDoc</a:t>
            </a:r>
            <a:r>
              <a:rPr lang="en-GB" sz="1200" dirty="0">
                <a:solidFill>
                  <a:schemeClr val="tx1"/>
                </a:solidFill>
              </a:rPr>
              <a:t>).</a:t>
            </a:r>
            <a:endParaRPr sz="1200" dirty="0">
              <a:solidFill>
                <a:schemeClr val="tx1"/>
              </a:solidFill>
            </a:endParaRPr>
          </a:p>
          <a:p>
            <a:pPr marL="0" lvl="0" indent="0" algn="l" rtl="0">
              <a:spcBef>
                <a:spcPts val="1000"/>
              </a:spcBef>
              <a:spcAft>
                <a:spcPts val="0"/>
              </a:spcAft>
              <a:buNone/>
            </a:pPr>
            <a:r>
              <a:rPr lang="en-GB" sz="1200" dirty="0">
                <a:solidFill>
                  <a:schemeClr val="tx1"/>
                </a:solidFill>
              </a:rPr>
              <a:t>We could use them later for:</a:t>
            </a:r>
            <a:endParaRPr sz="1200" dirty="0">
              <a:solidFill>
                <a:schemeClr val="tx1"/>
              </a:solidFill>
            </a:endParaRPr>
          </a:p>
          <a:p>
            <a:pPr marL="457200" lvl="0" indent="-304800" algn="l" rtl="0">
              <a:spcBef>
                <a:spcPts val="1000"/>
              </a:spcBef>
              <a:spcAft>
                <a:spcPts val="0"/>
              </a:spcAft>
              <a:buSzPts val="1200"/>
              <a:buChar char="●"/>
            </a:pPr>
            <a:r>
              <a:rPr lang="en-GB" sz="1200" dirty="0">
                <a:solidFill>
                  <a:schemeClr val="tx1"/>
                </a:solidFill>
              </a:rPr>
              <a:t>Follow up questions for the public sector organisation team. </a:t>
            </a:r>
            <a:endParaRPr sz="1200" dirty="0">
              <a:solidFill>
                <a:schemeClr val="tx1"/>
              </a:solidFill>
            </a:endParaRPr>
          </a:p>
          <a:p>
            <a:pPr marL="457200" lvl="0" indent="-304800" algn="l" rtl="0">
              <a:spcBef>
                <a:spcPts val="0"/>
              </a:spcBef>
              <a:spcAft>
                <a:spcPts val="0"/>
              </a:spcAft>
              <a:buSzPts val="1200"/>
              <a:buChar char="●"/>
            </a:pPr>
            <a:r>
              <a:rPr lang="en-GB" sz="1200" dirty="0">
                <a:solidFill>
                  <a:schemeClr val="tx1"/>
                </a:solidFill>
              </a:rPr>
              <a:t>Use them for </a:t>
            </a:r>
            <a:r>
              <a:rPr lang="en-GB" sz="1200" dirty="0" err="1">
                <a:solidFill>
                  <a:schemeClr val="tx1"/>
                </a:solidFill>
              </a:rPr>
              <a:t>planing</a:t>
            </a:r>
            <a:r>
              <a:rPr lang="en-GB" sz="1200" dirty="0">
                <a:solidFill>
                  <a:schemeClr val="tx1"/>
                </a:solidFill>
              </a:rPr>
              <a:t> user research (that will be introduced in module 3).</a:t>
            </a:r>
            <a:endParaRPr sz="1200" dirty="0">
              <a:solidFill>
                <a:schemeClr val="tx1"/>
              </a:solidFill>
            </a:endParaRPr>
          </a:p>
        </p:txBody>
      </p:sp>
      <p:sp>
        <p:nvSpPr>
          <p:cNvPr id="499" name="Google Shape;499;p61"/>
          <p:cNvSpPr/>
          <p:nvPr/>
        </p:nvSpPr>
        <p:spPr>
          <a:xfrm>
            <a:off x="374675" y="2343475"/>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a:solidFill>
                  <a:schemeClr val="tx1"/>
                </a:solidFill>
              </a:rPr>
              <a:t>6</a:t>
            </a:r>
            <a:endParaRPr b="1">
              <a:solidFill>
                <a:schemeClr val="tx1"/>
              </a:solidFill>
            </a:endParaRPr>
          </a:p>
        </p:txBody>
      </p:sp>
    </p:spTree>
    <p:extLst>
      <p:ext uri="{BB962C8B-B14F-4D97-AF65-F5344CB8AC3E}">
        <p14:creationId xmlns:p14="http://schemas.microsoft.com/office/powerpoint/2010/main" val="2182151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54"/>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23</a:t>
            </a:fld>
            <a:endParaRPr/>
          </a:p>
        </p:txBody>
      </p:sp>
      <p:sp>
        <p:nvSpPr>
          <p:cNvPr id="354" name="Google Shape;354;p5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dirty="0"/>
              <a:t>Many Hats</a:t>
            </a:r>
            <a:endParaRPr b="0" dirty="0"/>
          </a:p>
        </p:txBody>
      </p:sp>
      <p:sp>
        <p:nvSpPr>
          <p:cNvPr id="2" name="Textplatzhalter 1">
            <a:extLst>
              <a:ext uri="{FF2B5EF4-FFF2-40B4-BE49-F238E27FC236}">
                <a16:creationId xmlns:a16="http://schemas.microsoft.com/office/drawing/2014/main" id="{224C6C70-D762-5A46-8F13-540C3D5A4268}"/>
              </a:ext>
            </a:extLst>
          </p:cNvPr>
          <p:cNvSpPr>
            <a:spLocks noGrp="1"/>
          </p:cNvSpPr>
          <p:nvPr>
            <p:ph type="body" sz="quarter" idx="13"/>
          </p:nvPr>
        </p:nvSpPr>
        <p:spPr/>
        <p:txBody>
          <a:bodyPr/>
          <a:lstStyle/>
          <a:p>
            <a:r>
              <a:rPr lang="en-AU" dirty="0"/>
              <a:t>ACTIVITY</a:t>
            </a:r>
          </a:p>
        </p:txBody>
      </p:sp>
    </p:spTree>
    <p:extLst>
      <p:ext uri="{BB962C8B-B14F-4D97-AF65-F5344CB8AC3E}">
        <p14:creationId xmlns:p14="http://schemas.microsoft.com/office/powerpoint/2010/main" val="1477489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C9EBB27-BC51-6D45-8465-A04674BFF542}"/>
              </a:ext>
            </a:extLst>
          </p:cNvPr>
          <p:cNvSpPr>
            <a:spLocks noGrp="1"/>
          </p:cNvSpPr>
          <p:nvPr>
            <p:ph type="sldNum" sz="quarter" idx="10"/>
          </p:nvPr>
        </p:nvSpPr>
        <p:spPr/>
        <p:txBody>
          <a:bodyPr/>
          <a:lstStyle/>
          <a:p>
            <a:fld id="{727F2A48-8E58-5441-936F-2F05626EB3ED}" type="slidenum">
              <a:rPr lang="de-DE" sz="1200" smtClean="0"/>
              <a:pPr/>
              <a:t>24</a:t>
            </a:fld>
            <a:endParaRPr lang="de-DE" sz="1200"/>
          </a:p>
        </p:txBody>
      </p:sp>
      <p:sp>
        <p:nvSpPr>
          <p:cNvPr id="6" name="Textplatzhalter 5">
            <a:extLst>
              <a:ext uri="{FF2B5EF4-FFF2-40B4-BE49-F238E27FC236}">
                <a16:creationId xmlns:a16="http://schemas.microsoft.com/office/drawing/2014/main" id="{8ED83903-C05F-B74F-9C76-4F43397C2993}"/>
              </a:ext>
            </a:extLst>
          </p:cNvPr>
          <p:cNvSpPr>
            <a:spLocks noGrp="1"/>
          </p:cNvSpPr>
          <p:nvPr>
            <p:ph type="body" sz="quarter" idx="11"/>
          </p:nvPr>
        </p:nvSpPr>
        <p:spPr/>
        <p:txBody>
          <a:bodyPr>
            <a:normAutofit/>
          </a:bodyPr>
          <a:lstStyle/>
          <a:p>
            <a:pPr marL="0" lvl="0" indent="0">
              <a:spcAft>
                <a:spcPts val="0"/>
              </a:spcAft>
            </a:pPr>
            <a:r>
              <a:rPr lang="en-GB" sz="1200" dirty="0">
                <a:solidFill>
                  <a:srgbClr val="222222"/>
                </a:solidFill>
              </a:rPr>
              <a:t>20 minutes</a:t>
            </a:r>
          </a:p>
        </p:txBody>
      </p:sp>
      <p:sp>
        <p:nvSpPr>
          <p:cNvPr id="7" name="Textplatzhalter 6">
            <a:extLst>
              <a:ext uri="{FF2B5EF4-FFF2-40B4-BE49-F238E27FC236}">
                <a16:creationId xmlns:a16="http://schemas.microsoft.com/office/drawing/2014/main" id="{2A24B280-56ED-344C-8297-6DBCB62A965D}"/>
              </a:ext>
            </a:extLst>
          </p:cNvPr>
          <p:cNvSpPr>
            <a:spLocks noGrp="1"/>
          </p:cNvSpPr>
          <p:nvPr>
            <p:ph type="body" sz="quarter" idx="12"/>
          </p:nvPr>
        </p:nvSpPr>
        <p:spPr/>
        <p:txBody>
          <a:bodyPr>
            <a:normAutofit fontScale="85000" lnSpcReduction="20000"/>
          </a:bodyPr>
          <a:lstStyle/>
          <a:p>
            <a:pPr marL="0" lvl="0" indent="0">
              <a:spcAft>
                <a:spcPts val="0"/>
              </a:spcAft>
            </a:pPr>
            <a:r>
              <a:rPr lang="en-GB" sz="1300" dirty="0">
                <a:solidFill>
                  <a:srgbClr val="222222"/>
                </a:solidFill>
              </a:rPr>
              <a:t>Getting participants to ask questions and probe about the problem so they can gain a deeper and better understanding about the problem at hand.</a:t>
            </a:r>
          </a:p>
          <a:p>
            <a:pPr marL="0" lvl="0" indent="0">
              <a:spcAft>
                <a:spcPts val="0"/>
              </a:spcAft>
            </a:pPr>
            <a:endParaRPr lang="en-GB" sz="1300" dirty="0">
              <a:solidFill>
                <a:srgbClr val="222222"/>
              </a:solidFill>
            </a:endParaRPr>
          </a:p>
          <a:p>
            <a:pPr marL="0" lvl="0" indent="0">
              <a:spcAft>
                <a:spcPts val="0"/>
              </a:spcAft>
            </a:pPr>
            <a:r>
              <a:rPr lang="en-GB" sz="1300" dirty="0">
                <a:solidFill>
                  <a:srgbClr val="222222"/>
                </a:solidFill>
              </a:rPr>
              <a:t>It gives people “hats” (roles) to look at a problem from different perspectives and prompts them to ask</a:t>
            </a:r>
            <a:r>
              <a:rPr lang="en-GB" sz="1200" dirty="0">
                <a:solidFill>
                  <a:srgbClr val="222222"/>
                </a:solidFill>
              </a:rPr>
              <a:t> questions from those perspectives.</a:t>
            </a:r>
          </a:p>
          <a:p>
            <a:pPr marL="0" lvl="0" indent="0">
              <a:spcAft>
                <a:spcPts val="0"/>
              </a:spcAft>
            </a:pPr>
            <a:endParaRPr lang="en-GB" sz="1200" dirty="0">
              <a:solidFill>
                <a:srgbClr val="222222"/>
              </a:solidFill>
            </a:endParaRPr>
          </a:p>
        </p:txBody>
      </p:sp>
      <p:sp>
        <p:nvSpPr>
          <p:cNvPr id="8" name="Textplatzhalter 7">
            <a:extLst>
              <a:ext uri="{FF2B5EF4-FFF2-40B4-BE49-F238E27FC236}">
                <a16:creationId xmlns:a16="http://schemas.microsoft.com/office/drawing/2014/main" id="{67EB4C3E-E9B7-A74A-9493-D3A698E4C2BE}"/>
              </a:ext>
            </a:extLst>
          </p:cNvPr>
          <p:cNvSpPr>
            <a:spLocks noGrp="1"/>
          </p:cNvSpPr>
          <p:nvPr>
            <p:ph type="body" sz="quarter" idx="13"/>
          </p:nvPr>
        </p:nvSpPr>
        <p:spPr/>
        <p:txBody>
          <a:bodyPr>
            <a:normAutofit lnSpcReduction="10000"/>
          </a:bodyPr>
          <a:lstStyle/>
          <a:p>
            <a:pPr marL="171450" lvl="0" indent="-171450">
              <a:spcAft>
                <a:spcPts val="600"/>
              </a:spcAft>
              <a:buFont typeface="Arial" panose="020B0604020202020204" pitchFamily="34" charset="0"/>
              <a:buChar char="•"/>
            </a:pPr>
            <a:r>
              <a:rPr lang="en-GB" sz="1200" dirty="0">
                <a:solidFill>
                  <a:srgbClr val="222222"/>
                </a:solidFill>
              </a:rPr>
              <a:t>Startups, </a:t>
            </a:r>
          </a:p>
          <a:p>
            <a:pPr marL="171450" lvl="0" indent="-171450">
              <a:spcAft>
                <a:spcPts val="600"/>
              </a:spcAft>
              <a:buFont typeface="Arial" panose="020B0604020202020204" pitchFamily="34" charset="0"/>
              <a:buChar char="•"/>
            </a:pPr>
            <a:r>
              <a:rPr lang="en-GB" sz="1200" dirty="0">
                <a:solidFill>
                  <a:srgbClr val="222222"/>
                </a:solidFill>
              </a:rPr>
              <a:t>Public Sector Core Team (if other representatives from the Public Sector are present, they can likewise participate),</a:t>
            </a:r>
          </a:p>
          <a:p>
            <a:pPr marL="171450" lvl="0" indent="-171450">
              <a:spcAft>
                <a:spcPts val="600"/>
              </a:spcAft>
              <a:buFont typeface="Arial" panose="020B0604020202020204" pitchFamily="34" charset="0"/>
              <a:buChar char="•"/>
            </a:pPr>
            <a:r>
              <a:rPr lang="en-GB" sz="1200" dirty="0">
                <a:solidFill>
                  <a:srgbClr val="222222"/>
                </a:solidFill>
              </a:rPr>
              <a:t>Additional Public Sector colleagues</a:t>
            </a:r>
          </a:p>
          <a:p>
            <a:pPr>
              <a:spcAft>
                <a:spcPts val="600"/>
              </a:spcAft>
            </a:pPr>
            <a:endParaRPr lang="en-AU" sz="1200" dirty="0"/>
          </a:p>
        </p:txBody>
      </p:sp>
      <p:sp>
        <p:nvSpPr>
          <p:cNvPr id="9" name="Textplatzhalter 8">
            <a:extLst>
              <a:ext uri="{FF2B5EF4-FFF2-40B4-BE49-F238E27FC236}">
                <a16:creationId xmlns:a16="http://schemas.microsoft.com/office/drawing/2014/main" id="{609719CE-4E0B-3A43-A3E9-DF60CA0F742D}"/>
              </a:ext>
            </a:extLst>
          </p:cNvPr>
          <p:cNvSpPr>
            <a:spLocks noGrp="1"/>
          </p:cNvSpPr>
          <p:nvPr>
            <p:ph type="body" sz="quarter" idx="14"/>
          </p:nvPr>
        </p:nvSpPr>
        <p:spPr/>
        <p:txBody>
          <a:bodyPr>
            <a:normAutofit/>
          </a:bodyPr>
          <a:lstStyle/>
          <a:p>
            <a:pPr marL="360000" lvl="0" indent="-298450">
              <a:spcAft>
                <a:spcPts val="0"/>
              </a:spcAft>
              <a:buClr>
                <a:srgbClr val="222222"/>
              </a:buClr>
              <a:buSzPts val="1100"/>
              <a:buChar char="●"/>
            </a:pPr>
            <a:r>
              <a:rPr lang="en-GB" sz="1200" dirty="0">
                <a:solidFill>
                  <a:srgbClr val="222222"/>
                </a:solidFill>
              </a:rPr>
              <a:t>“Hat roles” digitally ready to send to participants or printed to give out in person.</a:t>
            </a:r>
          </a:p>
          <a:p>
            <a:pPr marL="360000" lvl="0" indent="-298450">
              <a:spcBef>
                <a:spcPts val="300"/>
              </a:spcBef>
              <a:spcAft>
                <a:spcPts val="300"/>
              </a:spcAft>
              <a:buClr>
                <a:srgbClr val="222222"/>
              </a:buClr>
              <a:buSzPts val="1100"/>
              <a:buChar char="●"/>
            </a:pPr>
            <a:r>
              <a:rPr lang="en-GB" sz="1200" dirty="0">
                <a:solidFill>
                  <a:srgbClr val="222222"/>
                </a:solidFill>
              </a:rPr>
              <a:t>Post-its or a document to take notes and capture questions</a:t>
            </a:r>
          </a:p>
        </p:txBody>
      </p:sp>
      <p:sp>
        <p:nvSpPr>
          <p:cNvPr id="10" name="Textplatzhalter 9">
            <a:extLst>
              <a:ext uri="{FF2B5EF4-FFF2-40B4-BE49-F238E27FC236}">
                <a16:creationId xmlns:a16="http://schemas.microsoft.com/office/drawing/2014/main" id="{71053285-1ABE-224A-830B-2D4FEDA49924}"/>
              </a:ext>
            </a:extLst>
          </p:cNvPr>
          <p:cNvSpPr>
            <a:spLocks noGrp="1"/>
          </p:cNvSpPr>
          <p:nvPr>
            <p:ph type="body" sz="quarter" idx="15"/>
          </p:nvPr>
        </p:nvSpPr>
        <p:spPr/>
        <p:txBody>
          <a:bodyPr>
            <a:normAutofit lnSpcReduction="10000"/>
          </a:bodyPr>
          <a:lstStyle/>
          <a:p>
            <a:pPr marL="0" lvl="0" indent="0">
              <a:spcAft>
                <a:spcPts val="0"/>
              </a:spcAft>
            </a:pPr>
            <a:r>
              <a:rPr lang="en-GB" sz="1200" dirty="0">
                <a:solidFill>
                  <a:srgbClr val="222222"/>
                </a:solidFill>
              </a:rPr>
              <a:t>Start-ups teams to do this activity after listening to the Public Sector’s challenge presentation. </a:t>
            </a:r>
          </a:p>
          <a:p>
            <a:pPr marL="0" lvl="0" indent="0">
              <a:spcAft>
                <a:spcPts val="0"/>
              </a:spcAft>
            </a:pPr>
            <a:endParaRPr lang="en-GB" sz="1200" dirty="0">
              <a:solidFill>
                <a:srgbClr val="222222"/>
              </a:solidFill>
            </a:endParaRPr>
          </a:p>
          <a:p>
            <a:pPr marL="0" lvl="0" indent="0">
              <a:spcAft>
                <a:spcPts val="0"/>
              </a:spcAft>
            </a:pPr>
            <a:r>
              <a:rPr lang="en-GB" sz="1200" b="1" dirty="0">
                <a:solidFill>
                  <a:srgbClr val="222222"/>
                </a:solidFill>
              </a:rPr>
              <a:t>Ensure to present the activity </a:t>
            </a:r>
            <a:r>
              <a:rPr lang="en-GB" sz="1200" b="1" dirty="0"/>
              <a:t>before</a:t>
            </a:r>
            <a:r>
              <a:rPr lang="en-GB" sz="1200" b="1" dirty="0">
                <a:solidFill>
                  <a:srgbClr val="222222"/>
                </a:solidFill>
              </a:rPr>
              <a:t> the Public Sector Challenge Presentation</a:t>
            </a:r>
          </a:p>
          <a:p>
            <a:endParaRPr lang="en-AU" sz="1200" dirty="0"/>
          </a:p>
        </p:txBody>
      </p:sp>
      <p:sp>
        <p:nvSpPr>
          <p:cNvPr id="11" name="Textplatzhalter 10">
            <a:extLst>
              <a:ext uri="{FF2B5EF4-FFF2-40B4-BE49-F238E27FC236}">
                <a16:creationId xmlns:a16="http://schemas.microsoft.com/office/drawing/2014/main" id="{15E90745-0484-BD40-BCC8-1AA247708E4D}"/>
              </a:ext>
            </a:extLst>
          </p:cNvPr>
          <p:cNvSpPr>
            <a:spLocks noGrp="1"/>
          </p:cNvSpPr>
          <p:nvPr>
            <p:ph type="body" sz="quarter" idx="16"/>
          </p:nvPr>
        </p:nvSpPr>
        <p:spPr/>
        <p:txBody>
          <a:bodyPr>
            <a:normAutofit/>
          </a:bodyPr>
          <a:lstStyle/>
          <a:p>
            <a:r>
              <a:rPr lang="en-AU" sz="1200" dirty="0"/>
              <a:t>In person or online</a:t>
            </a:r>
          </a:p>
        </p:txBody>
      </p:sp>
      <p:sp>
        <p:nvSpPr>
          <p:cNvPr id="5" name="Titel 4">
            <a:extLst>
              <a:ext uri="{FF2B5EF4-FFF2-40B4-BE49-F238E27FC236}">
                <a16:creationId xmlns:a16="http://schemas.microsoft.com/office/drawing/2014/main" id="{7E7814E9-3014-F641-A3EC-F9C7990E9F94}"/>
              </a:ext>
            </a:extLst>
          </p:cNvPr>
          <p:cNvSpPr>
            <a:spLocks noGrp="1"/>
          </p:cNvSpPr>
          <p:nvPr>
            <p:ph type="title"/>
          </p:nvPr>
        </p:nvSpPr>
        <p:spPr>
          <a:xfrm>
            <a:off x="431642" y="420689"/>
            <a:ext cx="8280714" cy="294148"/>
          </a:xfrm>
        </p:spPr>
        <p:txBody>
          <a:bodyPr>
            <a:noAutofit/>
          </a:bodyPr>
          <a:lstStyle/>
          <a:p>
            <a:r>
              <a:rPr lang="en-AU" sz="1400" dirty="0"/>
              <a:t>Many Hats</a:t>
            </a:r>
          </a:p>
        </p:txBody>
      </p:sp>
    </p:spTree>
    <p:extLst>
      <p:ext uri="{BB962C8B-B14F-4D97-AF65-F5344CB8AC3E}">
        <p14:creationId xmlns:p14="http://schemas.microsoft.com/office/powerpoint/2010/main" val="4217943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4"/>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25</a:t>
            </a:fld>
            <a:endParaRPr/>
          </a:p>
        </p:txBody>
      </p:sp>
      <p:sp>
        <p:nvSpPr>
          <p:cNvPr id="531" name="Google Shape;531;p6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Instructions</a:t>
            </a:r>
            <a:endParaRPr sz="1400" dirty="0"/>
          </a:p>
        </p:txBody>
      </p:sp>
      <p:sp>
        <p:nvSpPr>
          <p:cNvPr id="532" name="Google Shape;532;p64"/>
          <p:cNvSpPr txBox="1"/>
          <p:nvPr/>
        </p:nvSpPr>
        <p:spPr>
          <a:xfrm>
            <a:off x="824650" y="902025"/>
            <a:ext cx="3962700" cy="90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t>Customise and amend the ‘hat roles’ in the template</a:t>
            </a:r>
            <a:endParaRPr sz="1200" b="1"/>
          </a:p>
          <a:p>
            <a:pPr marL="0" lvl="0" indent="0" algn="l" rtl="0">
              <a:spcBef>
                <a:spcPts val="1000"/>
              </a:spcBef>
              <a:spcAft>
                <a:spcPts val="0"/>
              </a:spcAft>
              <a:buNone/>
            </a:pPr>
            <a:r>
              <a:rPr lang="en-GB" sz="1100"/>
              <a:t>The template provides some suggestions on types of ‘hats’ to use. Amend and add the roles as necessary and that are relevant for the problem space.</a:t>
            </a:r>
            <a:endParaRPr sz="1100"/>
          </a:p>
          <a:p>
            <a:pPr marL="0" lvl="0" indent="0" algn="l" rtl="0">
              <a:spcBef>
                <a:spcPts val="1000"/>
              </a:spcBef>
              <a:spcAft>
                <a:spcPts val="0"/>
              </a:spcAft>
              <a:buNone/>
            </a:pPr>
            <a:endParaRPr sz="1000">
              <a:solidFill>
                <a:srgbClr val="333333"/>
              </a:solidFill>
            </a:endParaRPr>
          </a:p>
          <a:p>
            <a:pPr marL="0" lvl="0" indent="0" algn="l" rtl="0">
              <a:spcBef>
                <a:spcPts val="0"/>
              </a:spcBef>
              <a:spcAft>
                <a:spcPts val="0"/>
              </a:spcAft>
              <a:buNone/>
            </a:pPr>
            <a:endParaRPr sz="1000">
              <a:solidFill>
                <a:srgbClr val="333333"/>
              </a:solidFill>
            </a:endParaRPr>
          </a:p>
          <a:p>
            <a:pPr marL="0" lvl="0" indent="0" algn="l" rtl="0">
              <a:spcBef>
                <a:spcPts val="0"/>
              </a:spcBef>
              <a:spcAft>
                <a:spcPts val="0"/>
              </a:spcAft>
              <a:buNone/>
            </a:pPr>
            <a:endParaRPr sz="1000">
              <a:solidFill>
                <a:srgbClr val="333333"/>
              </a:solidFill>
            </a:endParaRPr>
          </a:p>
        </p:txBody>
      </p:sp>
      <p:sp>
        <p:nvSpPr>
          <p:cNvPr id="533" name="Google Shape;533;p64"/>
          <p:cNvSpPr/>
          <p:nvPr/>
        </p:nvSpPr>
        <p:spPr>
          <a:xfrm>
            <a:off x="374675" y="928525"/>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a:solidFill>
                  <a:schemeClr val="tx1"/>
                </a:solidFill>
              </a:rPr>
              <a:t>1</a:t>
            </a:r>
            <a:endParaRPr b="1">
              <a:solidFill>
                <a:schemeClr val="tx1"/>
              </a:solidFill>
            </a:endParaRPr>
          </a:p>
        </p:txBody>
      </p:sp>
      <p:sp>
        <p:nvSpPr>
          <p:cNvPr id="534" name="Google Shape;534;p64"/>
          <p:cNvSpPr txBox="1"/>
          <p:nvPr/>
        </p:nvSpPr>
        <p:spPr>
          <a:xfrm>
            <a:off x="824650" y="2031950"/>
            <a:ext cx="3962700" cy="12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t>Give out the different “hats” before the presentation by the public sector organisation, either:</a:t>
            </a:r>
            <a:endParaRPr sz="1200" b="1"/>
          </a:p>
          <a:p>
            <a:pPr marL="457200" lvl="0" indent="-298450" algn="l" rtl="0">
              <a:spcBef>
                <a:spcPts val="1000"/>
              </a:spcBef>
              <a:spcAft>
                <a:spcPts val="0"/>
              </a:spcAft>
              <a:buSzPts val="1100"/>
              <a:buChar char="●"/>
            </a:pPr>
            <a:r>
              <a:rPr lang="en-GB" sz="1100"/>
              <a:t>Randomly assign individuals a hat</a:t>
            </a:r>
            <a:endParaRPr sz="1100"/>
          </a:p>
          <a:p>
            <a:pPr marL="457200" lvl="0" indent="-298450" algn="l" rtl="0">
              <a:spcBef>
                <a:spcPts val="500"/>
              </a:spcBef>
              <a:spcAft>
                <a:spcPts val="0"/>
              </a:spcAft>
              <a:buSzPts val="1100"/>
              <a:buChar char="●"/>
            </a:pPr>
            <a:r>
              <a:rPr lang="en-GB" sz="1100"/>
              <a:t>Or 1 hat per team - make there are enough hats with the number of teams.</a:t>
            </a:r>
            <a:endParaRPr sz="1100"/>
          </a:p>
          <a:p>
            <a:pPr marL="0" lvl="0" indent="0" algn="l" rtl="0">
              <a:spcBef>
                <a:spcPts val="500"/>
              </a:spcBef>
              <a:spcAft>
                <a:spcPts val="0"/>
              </a:spcAft>
              <a:buNone/>
            </a:pPr>
            <a:endParaRPr sz="1000">
              <a:solidFill>
                <a:srgbClr val="333333"/>
              </a:solidFill>
            </a:endParaRPr>
          </a:p>
          <a:p>
            <a:pPr marL="0" lvl="0" indent="0" algn="l" rtl="0">
              <a:spcBef>
                <a:spcPts val="0"/>
              </a:spcBef>
              <a:spcAft>
                <a:spcPts val="0"/>
              </a:spcAft>
              <a:buNone/>
            </a:pPr>
            <a:endParaRPr sz="1000">
              <a:solidFill>
                <a:srgbClr val="333333"/>
              </a:solidFill>
            </a:endParaRPr>
          </a:p>
        </p:txBody>
      </p:sp>
      <p:sp>
        <p:nvSpPr>
          <p:cNvPr id="535" name="Google Shape;535;p64"/>
          <p:cNvSpPr/>
          <p:nvPr/>
        </p:nvSpPr>
        <p:spPr>
          <a:xfrm>
            <a:off x="374675" y="2058450"/>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a:solidFill>
                  <a:schemeClr val="tx1"/>
                </a:solidFill>
              </a:rPr>
              <a:t>2</a:t>
            </a:r>
            <a:endParaRPr b="1">
              <a:solidFill>
                <a:schemeClr val="tx1"/>
              </a:solidFill>
            </a:endParaRPr>
          </a:p>
        </p:txBody>
      </p:sp>
      <p:sp>
        <p:nvSpPr>
          <p:cNvPr id="536" name="Google Shape;536;p64"/>
          <p:cNvSpPr txBox="1"/>
          <p:nvPr/>
        </p:nvSpPr>
        <p:spPr>
          <a:xfrm>
            <a:off x="824650" y="3449200"/>
            <a:ext cx="3962700" cy="109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t>During the presentation, get people to write questions on post-its</a:t>
            </a:r>
            <a:endParaRPr sz="1200" b="1" dirty="0"/>
          </a:p>
          <a:p>
            <a:pPr marL="0" lvl="0" indent="0" algn="l" rtl="0">
              <a:spcBef>
                <a:spcPts val="1000"/>
              </a:spcBef>
              <a:spcAft>
                <a:spcPts val="0"/>
              </a:spcAft>
              <a:buNone/>
            </a:pPr>
            <a:r>
              <a:rPr lang="en-GB" sz="1000" dirty="0"/>
              <a:t>They should be thinking from the perspective of the “hat” they received. </a:t>
            </a:r>
            <a:endParaRPr sz="1000" dirty="0"/>
          </a:p>
          <a:p>
            <a:pPr marL="0" lvl="0" indent="0" algn="l" rtl="0">
              <a:spcBef>
                <a:spcPts val="0"/>
              </a:spcBef>
              <a:spcAft>
                <a:spcPts val="0"/>
              </a:spcAft>
              <a:buNone/>
            </a:pPr>
            <a:r>
              <a:rPr lang="en-GB" sz="1000" dirty="0"/>
              <a:t>They can still ask other questions if they have it.</a:t>
            </a:r>
            <a:endParaRPr sz="1000" dirty="0"/>
          </a:p>
          <a:p>
            <a:pPr marL="0" lvl="0" indent="0" algn="l" rtl="0">
              <a:spcBef>
                <a:spcPts val="0"/>
              </a:spcBef>
              <a:spcAft>
                <a:spcPts val="0"/>
              </a:spcAft>
              <a:buNone/>
            </a:pPr>
            <a:endParaRPr sz="1000" dirty="0">
              <a:solidFill>
                <a:srgbClr val="333333"/>
              </a:solidFill>
            </a:endParaRPr>
          </a:p>
          <a:p>
            <a:pPr marL="0" lvl="0" indent="0" algn="l" rtl="0">
              <a:spcBef>
                <a:spcPts val="0"/>
              </a:spcBef>
              <a:spcAft>
                <a:spcPts val="0"/>
              </a:spcAft>
              <a:buNone/>
            </a:pPr>
            <a:endParaRPr sz="1000" dirty="0">
              <a:solidFill>
                <a:srgbClr val="333333"/>
              </a:solidFill>
            </a:endParaRPr>
          </a:p>
          <a:p>
            <a:pPr marL="0" lvl="0" indent="0" algn="l" rtl="0">
              <a:spcBef>
                <a:spcPts val="0"/>
              </a:spcBef>
              <a:spcAft>
                <a:spcPts val="0"/>
              </a:spcAft>
              <a:buNone/>
            </a:pPr>
            <a:endParaRPr sz="1000" dirty="0">
              <a:solidFill>
                <a:srgbClr val="333333"/>
              </a:solidFill>
            </a:endParaRPr>
          </a:p>
        </p:txBody>
      </p:sp>
      <p:sp>
        <p:nvSpPr>
          <p:cNvPr id="537" name="Google Shape;537;p64"/>
          <p:cNvSpPr/>
          <p:nvPr/>
        </p:nvSpPr>
        <p:spPr>
          <a:xfrm>
            <a:off x="374675" y="3475700"/>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a:solidFill>
                  <a:schemeClr val="tx1"/>
                </a:solidFill>
              </a:rPr>
              <a:t>3</a:t>
            </a:r>
            <a:endParaRPr b="1">
              <a:solidFill>
                <a:schemeClr val="tx1"/>
              </a:solidFill>
            </a:endParaRPr>
          </a:p>
        </p:txBody>
      </p:sp>
      <p:sp>
        <p:nvSpPr>
          <p:cNvPr id="538" name="Google Shape;538;p64"/>
          <p:cNvSpPr txBox="1"/>
          <p:nvPr/>
        </p:nvSpPr>
        <p:spPr>
          <a:xfrm>
            <a:off x="5655325" y="928525"/>
            <a:ext cx="3256800" cy="192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dk1"/>
                </a:solidFill>
              </a:rPr>
              <a:t>After the presentation, get people to ask their questions and capture anything that needs to be an action</a:t>
            </a:r>
            <a:endParaRPr sz="1200" b="1">
              <a:solidFill>
                <a:schemeClr val="dk1"/>
              </a:solidFill>
            </a:endParaRPr>
          </a:p>
          <a:p>
            <a:pPr marL="0" lvl="0" indent="0" algn="l" rtl="0">
              <a:spcBef>
                <a:spcPts val="1000"/>
              </a:spcBef>
              <a:spcAft>
                <a:spcPts val="0"/>
              </a:spcAft>
              <a:buNone/>
            </a:pPr>
            <a:r>
              <a:rPr lang="en-GB" sz="1000">
                <a:solidFill>
                  <a:schemeClr val="dk1"/>
                </a:solidFill>
              </a:rPr>
              <a:t>You should help capture things that need more research, followup or has an action. Collect post-its to collate as questions that still need to be answered.</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GB" sz="1000">
                <a:solidFill>
                  <a:schemeClr val="dk1"/>
                </a:solidFill>
              </a:rPr>
              <a:t>This can then be shared with everyone, and can also be a list for the start-ups or the public sector organisation team to follow-up on.</a:t>
            </a:r>
            <a:endParaRPr sz="1200" b="1"/>
          </a:p>
          <a:p>
            <a:pPr marL="0" lvl="0" indent="0" algn="l" rtl="0">
              <a:spcBef>
                <a:spcPts val="0"/>
              </a:spcBef>
              <a:spcAft>
                <a:spcPts val="0"/>
              </a:spcAft>
              <a:buNone/>
            </a:pPr>
            <a:endParaRPr sz="1000">
              <a:solidFill>
                <a:srgbClr val="333333"/>
              </a:solidFill>
            </a:endParaRPr>
          </a:p>
          <a:p>
            <a:pPr marL="0" lvl="0" indent="0" algn="l" rtl="0">
              <a:spcBef>
                <a:spcPts val="0"/>
              </a:spcBef>
              <a:spcAft>
                <a:spcPts val="0"/>
              </a:spcAft>
              <a:buNone/>
            </a:pPr>
            <a:endParaRPr sz="1000">
              <a:solidFill>
                <a:srgbClr val="333333"/>
              </a:solidFill>
            </a:endParaRPr>
          </a:p>
        </p:txBody>
      </p:sp>
      <p:sp>
        <p:nvSpPr>
          <p:cNvPr id="539" name="Google Shape;539;p64"/>
          <p:cNvSpPr/>
          <p:nvPr/>
        </p:nvSpPr>
        <p:spPr>
          <a:xfrm>
            <a:off x="5136800" y="955025"/>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a:solidFill>
                  <a:schemeClr val="tx1"/>
                </a:solidFill>
              </a:rPr>
              <a:t>4</a:t>
            </a:r>
            <a:endParaRPr b="1">
              <a:solidFill>
                <a:schemeClr val="tx1"/>
              </a:solidFill>
            </a:endParaRPr>
          </a:p>
        </p:txBody>
      </p:sp>
    </p:spTree>
    <p:extLst>
      <p:ext uri="{BB962C8B-B14F-4D97-AF65-F5344CB8AC3E}">
        <p14:creationId xmlns:p14="http://schemas.microsoft.com/office/powerpoint/2010/main" val="1309712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13" name="Abgerundetes Rechteck 12">
            <a:extLst>
              <a:ext uri="{FF2B5EF4-FFF2-40B4-BE49-F238E27FC236}">
                <a16:creationId xmlns:a16="http://schemas.microsoft.com/office/drawing/2014/main" id="{8808D180-2527-CB48-9E94-DC080E1C3F44}"/>
              </a:ext>
            </a:extLst>
          </p:cNvPr>
          <p:cNvSpPr/>
          <p:nvPr/>
        </p:nvSpPr>
        <p:spPr>
          <a:xfrm>
            <a:off x="6583680" y="928050"/>
            <a:ext cx="2250177" cy="3607126"/>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dirty="0">
              <a:solidFill>
                <a:schemeClr val="tx1"/>
              </a:solidFill>
            </a:endParaRPr>
          </a:p>
        </p:txBody>
      </p:sp>
      <p:sp>
        <p:nvSpPr>
          <p:cNvPr id="544" name="Google Shape;544;p65"/>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26</a:t>
            </a:fld>
            <a:endParaRPr/>
          </a:p>
        </p:txBody>
      </p:sp>
      <p:sp>
        <p:nvSpPr>
          <p:cNvPr id="545" name="Google Shape;545;p6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Hat Roles</a:t>
            </a:r>
            <a:endParaRPr sz="1400" dirty="0"/>
          </a:p>
        </p:txBody>
      </p:sp>
      <p:sp>
        <p:nvSpPr>
          <p:cNvPr id="547" name="Google Shape;547;p65"/>
          <p:cNvSpPr txBox="1"/>
          <p:nvPr/>
        </p:nvSpPr>
        <p:spPr>
          <a:xfrm>
            <a:off x="6713525" y="928050"/>
            <a:ext cx="2060100" cy="105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t>Hat Roles template</a:t>
            </a:r>
            <a:endParaRPr sz="900" b="1" dirty="0"/>
          </a:p>
          <a:p>
            <a:pPr marL="0" lvl="0" indent="0" algn="l" rtl="0">
              <a:lnSpc>
                <a:spcPct val="115000"/>
              </a:lnSpc>
              <a:spcBef>
                <a:spcPts val="0"/>
              </a:spcBef>
              <a:spcAft>
                <a:spcPts val="0"/>
              </a:spcAft>
              <a:buClr>
                <a:schemeClr val="dk1"/>
              </a:buClr>
              <a:buSzPts val="1100"/>
              <a:buFont typeface="Arial"/>
              <a:buNone/>
            </a:pPr>
            <a:r>
              <a:rPr lang="en-GB" sz="900" dirty="0">
                <a:solidFill>
                  <a:schemeClr val="dk1"/>
                </a:solidFill>
              </a:rPr>
              <a:t>The template provides some suggestions on types of ‘hats’ to use. Amend and add the roles as necessary and that are relevant for the problem space.</a:t>
            </a:r>
            <a:endParaRPr sz="900" dirty="0">
              <a:solidFill>
                <a:schemeClr val="dk1"/>
              </a:solidFill>
            </a:endParaRPr>
          </a:p>
        </p:txBody>
      </p:sp>
      <p:sp>
        <p:nvSpPr>
          <p:cNvPr id="548" name="Google Shape;548;p65"/>
          <p:cNvSpPr txBox="1"/>
          <p:nvPr/>
        </p:nvSpPr>
        <p:spPr>
          <a:xfrm>
            <a:off x="7171625" y="2139925"/>
            <a:ext cx="1637400" cy="5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t>How to print</a:t>
            </a:r>
            <a:endParaRPr sz="900" b="1" dirty="0"/>
          </a:p>
          <a:p>
            <a:pPr marL="0" lvl="0" indent="0" algn="l" rtl="0">
              <a:lnSpc>
                <a:spcPct val="115000"/>
              </a:lnSpc>
              <a:spcBef>
                <a:spcPts val="0"/>
              </a:spcBef>
              <a:spcAft>
                <a:spcPts val="0"/>
              </a:spcAft>
              <a:buNone/>
            </a:pPr>
            <a:r>
              <a:rPr lang="en-GB" sz="900" dirty="0">
                <a:solidFill>
                  <a:schemeClr val="dk1"/>
                </a:solidFill>
              </a:rPr>
              <a:t>Print out on a A4 or A3 paper, single sided, and cut out into cards.</a:t>
            </a:r>
            <a:endParaRPr sz="900" dirty="0"/>
          </a:p>
        </p:txBody>
      </p:sp>
      <p:pic>
        <p:nvPicPr>
          <p:cNvPr id="549" name="Google Shape;549;p65"/>
          <p:cNvPicPr preferRelativeResize="0"/>
          <p:nvPr/>
        </p:nvPicPr>
        <p:blipFill>
          <a:blip r:embed="rId3">
            <a:alphaModFix/>
          </a:blip>
          <a:stretch>
            <a:fillRect/>
          </a:stretch>
        </p:blipFill>
        <p:spPr>
          <a:xfrm>
            <a:off x="6756000" y="2207950"/>
            <a:ext cx="429900" cy="429900"/>
          </a:xfrm>
          <a:prstGeom prst="rect">
            <a:avLst/>
          </a:prstGeom>
          <a:noFill/>
          <a:ln>
            <a:noFill/>
          </a:ln>
        </p:spPr>
      </p:pic>
      <p:sp>
        <p:nvSpPr>
          <p:cNvPr id="551" name="Google Shape;551;p65"/>
          <p:cNvSpPr txBox="1"/>
          <p:nvPr/>
        </p:nvSpPr>
        <p:spPr>
          <a:xfrm>
            <a:off x="7171625" y="3033149"/>
            <a:ext cx="1637400" cy="102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b="1"/>
              <a:t>Use it on the computer</a:t>
            </a:r>
            <a:endParaRPr sz="900" b="1"/>
          </a:p>
          <a:p>
            <a:pPr marL="0" lvl="0" indent="0" algn="l" rtl="0">
              <a:spcBef>
                <a:spcPts val="0"/>
              </a:spcBef>
              <a:spcAft>
                <a:spcPts val="0"/>
              </a:spcAft>
              <a:buNone/>
            </a:pPr>
            <a:r>
              <a:rPr lang="en-GB" sz="900"/>
              <a:t>Show this on a screen or send to the participants. Assign or get people to pick a role.</a:t>
            </a:r>
            <a:endParaRPr sz="900"/>
          </a:p>
        </p:txBody>
      </p:sp>
      <p:pic>
        <p:nvPicPr>
          <p:cNvPr id="552" name="Google Shape;552;p65"/>
          <p:cNvPicPr preferRelativeResize="0"/>
          <p:nvPr/>
        </p:nvPicPr>
        <p:blipFill>
          <a:blip r:embed="rId4">
            <a:alphaModFix/>
          </a:blip>
          <a:stretch>
            <a:fillRect/>
          </a:stretch>
        </p:blipFill>
        <p:spPr>
          <a:xfrm>
            <a:off x="6800075" y="3033150"/>
            <a:ext cx="383700" cy="383700"/>
          </a:xfrm>
          <a:prstGeom prst="rect">
            <a:avLst/>
          </a:prstGeom>
          <a:noFill/>
          <a:ln>
            <a:noFill/>
          </a:ln>
        </p:spPr>
      </p:pic>
      <p:pic>
        <p:nvPicPr>
          <p:cNvPr id="3" name="Grafik 2" descr="Ein Bild, das Text enthält.&#10;&#10;Automatisch generierte Beschreibung">
            <a:extLst>
              <a:ext uri="{FF2B5EF4-FFF2-40B4-BE49-F238E27FC236}">
                <a16:creationId xmlns:a16="http://schemas.microsoft.com/office/drawing/2014/main" id="{3507FCE2-794E-6941-ABA6-2DE5A29B1FD9}"/>
              </a:ext>
            </a:extLst>
          </p:cNvPr>
          <p:cNvPicPr>
            <a:picLocks noChangeAspect="1"/>
          </p:cNvPicPr>
          <p:nvPr/>
        </p:nvPicPr>
        <p:blipFill rotWithShape="1">
          <a:blip r:embed="rId5"/>
          <a:srcRect l="1497"/>
          <a:stretch/>
        </p:blipFill>
        <p:spPr>
          <a:xfrm>
            <a:off x="438912" y="1076016"/>
            <a:ext cx="5962971" cy="3123668"/>
          </a:xfrm>
          <a:prstGeom prst="rect">
            <a:avLst/>
          </a:prstGeom>
          <a:ln>
            <a:solidFill>
              <a:schemeClr val="tx1"/>
            </a:solidFill>
          </a:ln>
        </p:spPr>
      </p:pic>
    </p:spTree>
    <p:extLst>
      <p:ext uri="{BB962C8B-B14F-4D97-AF65-F5344CB8AC3E}">
        <p14:creationId xmlns:p14="http://schemas.microsoft.com/office/powerpoint/2010/main" val="736788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6"/>
          <p:cNvSpPr txBox="1">
            <a:spLocks noGrp="1"/>
          </p:cNvSpPr>
          <p:nvPr>
            <p:ph type="sldNum" idx="12"/>
          </p:nvPr>
        </p:nvSpPr>
        <p:spPr>
          <a:xfrm>
            <a:off x="8472450" y="4803622"/>
            <a:ext cx="548700" cy="253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27</a:t>
            </a:fld>
            <a:endParaRPr/>
          </a:p>
        </p:txBody>
      </p:sp>
      <p:sp>
        <p:nvSpPr>
          <p:cNvPr id="558" name="Google Shape;558;p66"/>
          <p:cNvSpPr/>
          <p:nvPr/>
        </p:nvSpPr>
        <p:spPr>
          <a:xfrm>
            <a:off x="265700" y="115425"/>
            <a:ext cx="2187900" cy="2273100"/>
          </a:xfrm>
          <a:prstGeom prst="rect">
            <a:avLst/>
          </a:prstGeom>
          <a:solidFill>
            <a:srgbClr val="FFFFFF"/>
          </a:solidFill>
          <a:ln w="12700" cap="flat" cmpd="sng">
            <a:solidFill>
              <a:srgbClr val="A0A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59" name="Google Shape;559;p66"/>
          <p:cNvSpPr/>
          <p:nvPr/>
        </p:nvSpPr>
        <p:spPr>
          <a:xfrm>
            <a:off x="265700" y="2388600"/>
            <a:ext cx="2187900" cy="2273100"/>
          </a:xfrm>
          <a:prstGeom prst="rect">
            <a:avLst/>
          </a:prstGeom>
          <a:solidFill>
            <a:srgbClr val="FFFFFF"/>
          </a:solidFill>
          <a:ln w="12700" cap="flat" cmpd="sng">
            <a:solidFill>
              <a:srgbClr val="87DF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60" name="Google Shape;560;p66"/>
          <p:cNvSpPr/>
          <p:nvPr/>
        </p:nvSpPr>
        <p:spPr>
          <a:xfrm>
            <a:off x="2453600" y="115425"/>
            <a:ext cx="2187900" cy="2273100"/>
          </a:xfrm>
          <a:prstGeom prst="rect">
            <a:avLst/>
          </a:prstGeom>
          <a:solidFill>
            <a:srgbClr val="FFFFFF"/>
          </a:solidFill>
          <a:ln w="12700" cap="flat" cmpd="sng">
            <a:solidFill>
              <a:srgbClr val="87DF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61" name="Google Shape;561;p66"/>
          <p:cNvSpPr/>
          <p:nvPr/>
        </p:nvSpPr>
        <p:spPr>
          <a:xfrm>
            <a:off x="2453600" y="2388600"/>
            <a:ext cx="2187900" cy="2273100"/>
          </a:xfrm>
          <a:prstGeom prst="rect">
            <a:avLst/>
          </a:prstGeom>
          <a:solidFill>
            <a:srgbClr val="FFFFFF"/>
          </a:solidFill>
          <a:ln w="12700" cap="flat" cmpd="sng">
            <a:solidFill>
              <a:srgbClr val="A0A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62" name="Google Shape;562;p66"/>
          <p:cNvSpPr/>
          <p:nvPr/>
        </p:nvSpPr>
        <p:spPr>
          <a:xfrm>
            <a:off x="4641500" y="115425"/>
            <a:ext cx="2187900" cy="2273100"/>
          </a:xfrm>
          <a:prstGeom prst="rect">
            <a:avLst/>
          </a:prstGeom>
          <a:solidFill>
            <a:srgbClr val="FFFFFF"/>
          </a:solidFill>
          <a:ln w="127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63" name="Google Shape;563;p66"/>
          <p:cNvSpPr/>
          <p:nvPr/>
        </p:nvSpPr>
        <p:spPr>
          <a:xfrm>
            <a:off x="4641500" y="2388600"/>
            <a:ext cx="2187900" cy="2273100"/>
          </a:xfrm>
          <a:prstGeom prst="rect">
            <a:avLst/>
          </a:prstGeom>
          <a:solidFill>
            <a:srgbClr val="FFFFFF"/>
          </a:solidFill>
          <a:ln w="12700" cap="flat" cmpd="sng">
            <a:solidFill>
              <a:srgbClr val="87DF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64" name="Google Shape;564;p66"/>
          <p:cNvSpPr/>
          <p:nvPr/>
        </p:nvSpPr>
        <p:spPr>
          <a:xfrm>
            <a:off x="6829400" y="115425"/>
            <a:ext cx="2187900" cy="2273100"/>
          </a:xfrm>
          <a:prstGeom prst="rect">
            <a:avLst/>
          </a:prstGeom>
          <a:solidFill>
            <a:srgbClr val="FFFFFF"/>
          </a:solidFill>
          <a:ln w="12700" cap="flat" cmpd="sng">
            <a:solidFill>
              <a:srgbClr val="A0A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65" name="Google Shape;565;p66"/>
          <p:cNvSpPr/>
          <p:nvPr/>
        </p:nvSpPr>
        <p:spPr>
          <a:xfrm>
            <a:off x="6829400" y="2388600"/>
            <a:ext cx="2187900" cy="2273100"/>
          </a:xfrm>
          <a:prstGeom prst="rect">
            <a:avLst/>
          </a:prstGeom>
          <a:solidFill>
            <a:srgbClr val="FFFFFF"/>
          </a:solidFill>
          <a:ln w="127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66" name="Google Shape;566;p66"/>
          <p:cNvSpPr txBox="1"/>
          <p:nvPr/>
        </p:nvSpPr>
        <p:spPr>
          <a:xfrm>
            <a:off x="858075" y="230850"/>
            <a:ext cx="14853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tx1"/>
                </a:solidFill>
              </a:rPr>
              <a:t>Front-line staff</a:t>
            </a:r>
            <a:endParaRPr sz="1200" b="1" dirty="0">
              <a:solidFill>
                <a:schemeClr val="tx1"/>
              </a:solidFill>
            </a:endParaRPr>
          </a:p>
        </p:txBody>
      </p:sp>
      <p:sp>
        <p:nvSpPr>
          <p:cNvPr id="567" name="Google Shape;567;p66"/>
          <p:cNvSpPr txBox="1"/>
          <p:nvPr/>
        </p:nvSpPr>
        <p:spPr>
          <a:xfrm>
            <a:off x="376350" y="607175"/>
            <a:ext cx="1967100" cy="77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Who they are: </a:t>
            </a:r>
            <a:endParaRPr sz="700" b="1">
              <a:solidFill>
                <a:schemeClr val="tx1"/>
              </a:solidFill>
            </a:endParaRPr>
          </a:p>
          <a:p>
            <a:pPr marL="0" lvl="0" indent="0" algn="l" rtl="0">
              <a:spcBef>
                <a:spcPts val="0"/>
              </a:spcBef>
              <a:spcAft>
                <a:spcPts val="0"/>
              </a:spcAft>
              <a:buNone/>
            </a:pPr>
            <a:r>
              <a:rPr lang="en-GB" sz="700">
                <a:solidFill>
                  <a:schemeClr val="tx1"/>
                </a:solidFill>
              </a:rPr>
              <a:t>These are the people delivering the service. They have direct contact with the people that use the service.</a:t>
            </a:r>
            <a:endParaRPr sz="700">
              <a:solidFill>
                <a:schemeClr val="tx1"/>
              </a:solidFill>
            </a:endParaRPr>
          </a:p>
        </p:txBody>
      </p:sp>
      <p:sp>
        <p:nvSpPr>
          <p:cNvPr id="568" name="Google Shape;568;p66"/>
          <p:cNvSpPr txBox="1"/>
          <p:nvPr/>
        </p:nvSpPr>
        <p:spPr>
          <a:xfrm>
            <a:off x="376350" y="1379975"/>
            <a:ext cx="1967100" cy="8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Might ask?</a:t>
            </a:r>
            <a:endParaRPr sz="700" b="1">
              <a:solidFill>
                <a:schemeClr val="tx1"/>
              </a:solidFill>
            </a:endParaRPr>
          </a:p>
          <a:p>
            <a:pPr marL="179999" lvl="0" indent="-139700" algn="l" rtl="0">
              <a:spcBef>
                <a:spcPts val="0"/>
              </a:spcBef>
              <a:spcAft>
                <a:spcPts val="0"/>
              </a:spcAft>
              <a:buSzPts val="700"/>
              <a:buChar char="●"/>
            </a:pPr>
            <a:r>
              <a:rPr lang="en-GB" sz="700">
                <a:solidFill>
                  <a:schemeClr val="tx1"/>
                </a:solidFill>
              </a:rPr>
              <a:t>Are my needs known?</a:t>
            </a:r>
            <a:endParaRPr sz="700">
              <a:solidFill>
                <a:schemeClr val="tx1"/>
              </a:solidFill>
            </a:endParaRPr>
          </a:p>
          <a:p>
            <a:pPr marL="179999" lvl="0" indent="-139700" algn="l" rtl="0">
              <a:spcBef>
                <a:spcPts val="0"/>
              </a:spcBef>
              <a:spcAft>
                <a:spcPts val="0"/>
              </a:spcAft>
              <a:buSzPts val="700"/>
              <a:buChar char="●"/>
            </a:pPr>
            <a:r>
              <a:rPr lang="en-GB" sz="700">
                <a:solidFill>
                  <a:schemeClr val="tx1"/>
                </a:solidFill>
              </a:rPr>
              <a:t>Do people know my frustrations and pain points?</a:t>
            </a:r>
            <a:endParaRPr sz="700">
              <a:solidFill>
                <a:schemeClr val="tx1"/>
              </a:solidFill>
            </a:endParaRPr>
          </a:p>
          <a:p>
            <a:pPr marL="179999" lvl="0" indent="-139700" algn="l" rtl="0">
              <a:spcBef>
                <a:spcPts val="0"/>
              </a:spcBef>
              <a:spcAft>
                <a:spcPts val="0"/>
              </a:spcAft>
              <a:buSzPts val="700"/>
              <a:buChar char="●"/>
            </a:pPr>
            <a:r>
              <a:rPr lang="en-GB" sz="700">
                <a:solidFill>
                  <a:schemeClr val="tx1"/>
                </a:solidFill>
              </a:rPr>
              <a:t>Am I considered in this collaboration programme?</a:t>
            </a:r>
            <a:endParaRPr sz="700">
              <a:solidFill>
                <a:schemeClr val="tx1"/>
              </a:solidFill>
            </a:endParaRPr>
          </a:p>
        </p:txBody>
      </p:sp>
      <p:sp>
        <p:nvSpPr>
          <p:cNvPr id="569" name="Google Shape;569;p66"/>
          <p:cNvSpPr txBox="1"/>
          <p:nvPr/>
        </p:nvSpPr>
        <p:spPr>
          <a:xfrm>
            <a:off x="2975551" y="230850"/>
            <a:ext cx="13950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Tech expert</a:t>
            </a:r>
            <a:endParaRPr sz="1200" b="1">
              <a:solidFill>
                <a:schemeClr val="tx1"/>
              </a:solidFill>
            </a:endParaRPr>
          </a:p>
        </p:txBody>
      </p:sp>
      <p:sp>
        <p:nvSpPr>
          <p:cNvPr id="570" name="Google Shape;570;p66"/>
          <p:cNvSpPr txBox="1"/>
          <p:nvPr/>
        </p:nvSpPr>
        <p:spPr>
          <a:xfrm>
            <a:off x="2564000" y="607175"/>
            <a:ext cx="1967100" cy="77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Who they are:</a:t>
            </a:r>
            <a:endParaRPr sz="700" b="1">
              <a:solidFill>
                <a:schemeClr val="tx1"/>
              </a:solidFill>
            </a:endParaRPr>
          </a:p>
          <a:p>
            <a:pPr marL="0" lvl="0" indent="0" algn="l" rtl="0">
              <a:spcBef>
                <a:spcPts val="0"/>
              </a:spcBef>
              <a:spcAft>
                <a:spcPts val="0"/>
              </a:spcAft>
              <a:buNone/>
            </a:pPr>
            <a:r>
              <a:rPr lang="en-GB" sz="700">
                <a:solidFill>
                  <a:schemeClr val="tx1"/>
                </a:solidFill>
              </a:rPr>
              <a:t>Someone that is knowledgeable in tech and is interested in systems, platforms and technology supporting and delivering products and services.</a:t>
            </a:r>
            <a:endParaRPr sz="700">
              <a:solidFill>
                <a:schemeClr val="tx1"/>
              </a:solidFill>
            </a:endParaRPr>
          </a:p>
        </p:txBody>
      </p:sp>
      <p:sp>
        <p:nvSpPr>
          <p:cNvPr id="571" name="Google Shape;571;p66"/>
          <p:cNvSpPr txBox="1"/>
          <p:nvPr/>
        </p:nvSpPr>
        <p:spPr>
          <a:xfrm>
            <a:off x="2564000" y="1379975"/>
            <a:ext cx="1967100" cy="8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700" b="1" dirty="0">
                <a:solidFill>
                  <a:schemeClr val="tx1"/>
                </a:solidFill>
              </a:rPr>
              <a:t>Might ask?</a:t>
            </a:r>
            <a:endParaRPr sz="700" b="1" dirty="0">
              <a:solidFill>
                <a:schemeClr val="tx1"/>
              </a:solidFill>
            </a:endParaRPr>
          </a:p>
          <a:p>
            <a:pPr marL="179999" lvl="0" indent="-187325" algn="l" rtl="0">
              <a:spcBef>
                <a:spcPts val="0"/>
              </a:spcBef>
              <a:spcAft>
                <a:spcPts val="0"/>
              </a:spcAft>
              <a:buClr>
                <a:schemeClr val="dk1"/>
              </a:buClr>
              <a:buSzPts val="700"/>
              <a:buChar char="●"/>
            </a:pPr>
            <a:r>
              <a:rPr lang="en-GB" sz="700" dirty="0">
                <a:solidFill>
                  <a:schemeClr val="tx1"/>
                </a:solidFill>
              </a:rPr>
              <a:t>How many system help do that?</a:t>
            </a:r>
            <a:endParaRPr sz="700" dirty="0">
              <a:solidFill>
                <a:schemeClr val="tx1"/>
              </a:solidFill>
            </a:endParaRPr>
          </a:p>
          <a:p>
            <a:pPr marL="179999" lvl="0" indent="-187325" algn="l" rtl="0">
              <a:spcBef>
                <a:spcPts val="0"/>
              </a:spcBef>
              <a:spcAft>
                <a:spcPts val="0"/>
              </a:spcAft>
              <a:buClr>
                <a:schemeClr val="dk1"/>
              </a:buClr>
              <a:buSzPts val="700"/>
              <a:buChar char="●"/>
            </a:pPr>
            <a:r>
              <a:rPr lang="en-GB" sz="700" dirty="0">
                <a:solidFill>
                  <a:schemeClr val="tx1"/>
                </a:solidFill>
              </a:rPr>
              <a:t>What systems?</a:t>
            </a:r>
            <a:endParaRPr sz="700" dirty="0">
              <a:solidFill>
                <a:schemeClr val="tx1"/>
              </a:solidFill>
            </a:endParaRPr>
          </a:p>
          <a:p>
            <a:pPr marL="179999" lvl="0" indent="-187325" algn="l" rtl="0">
              <a:spcBef>
                <a:spcPts val="0"/>
              </a:spcBef>
              <a:spcAft>
                <a:spcPts val="0"/>
              </a:spcAft>
              <a:buClr>
                <a:schemeClr val="dk1"/>
              </a:buClr>
              <a:buSzPts val="700"/>
              <a:buChar char="●"/>
            </a:pPr>
            <a:r>
              <a:rPr lang="en-GB" sz="700" dirty="0">
                <a:solidFill>
                  <a:schemeClr val="tx1"/>
                </a:solidFill>
              </a:rPr>
              <a:t>What kind of technology is being used?</a:t>
            </a:r>
            <a:endParaRPr sz="700" dirty="0">
              <a:solidFill>
                <a:schemeClr val="tx1"/>
              </a:solidFill>
            </a:endParaRPr>
          </a:p>
          <a:p>
            <a:pPr marL="179999" lvl="0" indent="-187325" algn="l" rtl="0">
              <a:spcBef>
                <a:spcPts val="0"/>
              </a:spcBef>
              <a:spcAft>
                <a:spcPts val="0"/>
              </a:spcAft>
              <a:buClr>
                <a:schemeClr val="dk1"/>
              </a:buClr>
              <a:buSzPts val="700"/>
              <a:buChar char="●"/>
            </a:pPr>
            <a:r>
              <a:rPr lang="en-GB" sz="700" dirty="0">
                <a:solidFill>
                  <a:schemeClr val="tx1"/>
                </a:solidFill>
              </a:rPr>
              <a:t>Any  issues with the tech?</a:t>
            </a:r>
            <a:endParaRPr sz="700" dirty="0">
              <a:solidFill>
                <a:schemeClr val="tx1"/>
              </a:solidFill>
            </a:endParaRPr>
          </a:p>
          <a:p>
            <a:pPr marL="179999" lvl="0" indent="-187325" algn="l" rtl="0">
              <a:spcBef>
                <a:spcPts val="0"/>
              </a:spcBef>
              <a:spcAft>
                <a:spcPts val="0"/>
              </a:spcAft>
              <a:buClr>
                <a:schemeClr val="dk1"/>
              </a:buClr>
              <a:buSzPts val="700"/>
              <a:buChar char="●"/>
            </a:pPr>
            <a:r>
              <a:rPr lang="en-GB" sz="700" dirty="0">
                <a:solidFill>
                  <a:schemeClr val="tx1"/>
                </a:solidFill>
              </a:rPr>
              <a:t>How mature is the organisation in terms of tech to help solving with problem with digital solutions?</a:t>
            </a:r>
            <a:endParaRPr sz="700" dirty="0">
              <a:solidFill>
                <a:schemeClr val="tx1"/>
              </a:solidFill>
            </a:endParaRPr>
          </a:p>
          <a:p>
            <a:pPr marL="0" lvl="0" indent="0" algn="l" rtl="0">
              <a:spcBef>
                <a:spcPts val="0"/>
              </a:spcBef>
              <a:spcAft>
                <a:spcPts val="0"/>
              </a:spcAft>
              <a:buNone/>
            </a:pPr>
            <a:endParaRPr sz="700" b="1" dirty="0">
              <a:solidFill>
                <a:schemeClr val="tx1"/>
              </a:solidFill>
            </a:endParaRPr>
          </a:p>
        </p:txBody>
      </p:sp>
      <p:sp>
        <p:nvSpPr>
          <p:cNvPr id="572" name="Google Shape;572;p66"/>
          <p:cNvSpPr txBox="1"/>
          <p:nvPr/>
        </p:nvSpPr>
        <p:spPr>
          <a:xfrm>
            <a:off x="5146013" y="230850"/>
            <a:ext cx="15729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Data person</a:t>
            </a:r>
            <a:endParaRPr sz="1200" b="1">
              <a:solidFill>
                <a:schemeClr val="tx1"/>
              </a:solidFill>
            </a:endParaRPr>
          </a:p>
        </p:txBody>
      </p:sp>
      <p:sp>
        <p:nvSpPr>
          <p:cNvPr id="573" name="Google Shape;573;p66"/>
          <p:cNvSpPr txBox="1"/>
          <p:nvPr/>
        </p:nvSpPr>
        <p:spPr>
          <a:xfrm>
            <a:off x="4751900" y="607175"/>
            <a:ext cx="1967100" cy="77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Who they are:</a:t>
            </a:r>
            <a:endParaRPr sz="700" b="1">
              <a:solidFill>
                <a:schemeClr val="tx1"/>
              </a:solidFill>
            </a:endParaRPr>
          </a:p>
          <a:p>
            <a:pPr marL="0" lvl="0" indent="0" algn="l" rtl="0">
              <a:spcBef>
                <a:spcPts val="0"/>
              </a:spcBef>
              <a:spcAft>
                <a:spcPts val="0"/>
              </a:spcAft>
              <a:buNone/>
            </a:pPr>
            <a:r>
              <a:rPr lang="en-GB" sz="700">
                <a:solidFill>
                  <a:schemeClr val="tx1"/>
                </a:solidFill>
              </a:rPr>
              <a:t>This person is all about data and the insights they can provide. They want to know anything that will help better understanding in numbers and volumes.</a:t>
            </a:r>
            <a:endParaRPr sz="700">
              <a:solidFill>
                <a:schemeClr val="tx1"/>
              </a:solidFill>
            </a:endParaRPr>
          </a:p>
        </p:txBody>
      </p:sp>
      <p:sp>
        <p:nvSpPr>
          <p:cNvPr id="574" name="Google Shape;574;p66"/>
          <p:cNvSpPr txBox="1"/>
          <p:nvPr/>
        </p:nvSpPr>
        <p:spPr>
          <a:xfrm>
            <a:off x="4751900" y="1379975"/>
            <a:ext cx="1967100" cy="8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Might ask?</a:t>
            </a:r>
            <a:endParaRPr sz="700" b="1">
              <a:solidFill>
                <a:schemeClr val="tx1"/>
              </a:solidFill>
            </a:endParaRPr>
          </a:p>
          <a:p>
            <a:pPr marL="179999" lvl="0" indent="-139700" algn="l" rtl="0">
              <a:spcBef>
                <a:spcPts val="0"/>
              </a:spcBef>
              <a:spcAft>
                <a:spcPts val="0"/>
              </a:spcAft>
              <a:buSzPts val="700"/>
              <a:buChar char="●"/>
            </a:pPr>
            <a:r>
              <a:rPr lang="en-GB" sz="700">
                <a:solidFill>
                  <a:schemeClr val="tx1"/>
                </a:solidFill>
              </a:rPr>
              <a:t>What data do you have to back up that claim?</a:t>
            </a:r>
            <a:endParaRPr sz="700">
              <a:solidFill>
                <a:schemeClr val="tx1"/>
              </a:solidFill>
            </a:endParaRPr>
          </a:p>
          <a:p>
            <a:pPr marL="179999" lvl="0" indent="-139700" algn="l" rtl="0">
              <a:spcBef>
                <a:spcPts val="0"/>
              </a:spcBef>
              <a:spcAft>
                <a:spcPts val="0"/>
              </a:spcAft>
              <a:buSzPts val="700"/>
              <a:buChar char="●"/>
            </a:pPr>
            <a:r>
              <a:rPr lang="en-GB" sz="700">
                <a:solidFill>
                  <a:schemeClr val="tx1"/>
                </a:solidFill>
              </a:rPr>
              <a:t>How many people do __________?</a:t>
            </a:r>
            <a:endParaRPr sz="700">
              <a:solidFill>
                <a:schemeClr val="tx1"/>
              </a:solidFill>
            </a:endParaRPr>
          </a:p>
          <a:p>
            <a:pPr marL="179999" lvl="0" indent="-139700" algn="l" rtl="0">
              <a:spcBef>
                <a:spcPts val="0"/>
              </a:spcBef>
              <a:spcAft>
                <a:spcPts val="0"/>
              </a:spcAft>
              <a:buSzPts val="700"/>
              <a:buChar char="●"/>
            </a:pPr>
            <a:r>
              <a:rPr lang="en-GB" sz="700">
                <a:solidFill>
                  <a:schemeClr val="tx1"/>
                </a:solidFill>
              </a:rPr>
              <a:t>What is the cost of that?</a:t>
            </a:r>
            <a:endParaRPr sz="700">
              <a:solidFill>
                <a:schemeClr val="tx1"/>
              </a:solidFill>
            </a:endParaRPr>
          </a:p>
          <a:p>
            <a:pPr marL="179999" lvl="0" indent="-139700" algn="l" rtl="0">
              <a:spcBef>
                <a:spcPts val="0"/>
              </a:spcBef>
              <a:spcAft>
                <a:spcPts val="0"/>
              </a:spcAft>
              <a:buSzPts val="700"/>
              <a:buChar char="●"/>
            </a:pPr>
            <a:r>
              <a:rPr lang="en-GB" sz="700">
                <a:solidFill>
                  <a:schemeClr val="tx1"/>
                </a:solidFill>
              </a:rPr>
              <a:t>How much time does that take?</a:t>
            </a:r>
            <a:endParaRPr sz="700">
              <a:solidFill>
                <a:schemeClr val="tx1"/>
              </a:solidFill>
            </a:endParaRPr>
          </a:p>
        </p:txBody>
      </p:sp>
      <p:sp>
        <p:nvSpPr>
          <p:cNvPr id="575" name="Google Shape;575;p66"/>
          <p:cNvSpPr txBox="1"/>
          <p:nvPr/>
        </p:nvSpPr>
        <p:spPr>
          <a:xfrm>
            <a:off x="7512025" y="230850"/>
            <a:ext cx="13950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End-User</a:t>
            </a:r>
            <a:endParaRPr sz="1200" b="1">
              <a:solidFill>
                <a:schemeClr val="tx1"/>
              </a:solidFill>
            </a:endParaRPr>
          </a:p>
        </p:txBody>
      </p:sp>
      <p:sp>
        <p:nvSpPr>
          <p:cNvPr id="576" name="Google Shape;576;p66"/>
          <p:cNvSpPr txBox="1"/>
          <p:nvPr/>
        </p:nvSpPr>
        <p:spPr>
          <a:xfrm>
            <a:off x="6939800" y="607175"/>
            <a:ext cx="1967100" cy="77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Who they are:</a:t>
            </a:r>
            <a:endParaRPr sz="700" b="1">
              <a:solidFill>
                <a:schemeClr val="tx1"/>
              </a:solidFill>
            </a:endParaRPr>
          </a:p>
          <a:p>
            <a:pPr marL="0" lvl="0" indent="0" algn="l" rtl="0">
              <a:spcBef>
                <a:spcPts val="0"/>
              </a:spcBef>
              <a:spcAft>
                <a:spcPts val="0"/>
              </a:spcAft>
              <a:buNone/>
            </a:pPr>
            <a:r>
              <a:rPr lang="en-GB" sz="700">
                <a:solidFill>
                  <a:schemeClr val="tx1"/>
                </a:solidFill>
              </a:rPr>
              <a:t>Someone that will use or experience the solution that will result from this collaboration. People who are facing problems today and will benefit for a solution designed by start-ups and government.</a:t>
            </a:r>
            <a:endParaRPr sz="700">
              <a:solidFill>
                <a:schemeClr val="tx1"/>
              </a:solidFill>
            </a:endParaRPr>
          </a:p>
        </p:txBody>
      </p:sp>
      <p:sp>
        <p:nvSpPr>
          <p:cNvPr id="577" name="Google Shape;577;p66"/>
          <p:cNvSpPr txBox="1"/>
          <p:nvPr/>
        </p:nvSpPr>
        <p:spPr>
          <a:xfrm>
            <a:off x="6939800" y="1379975"/>
            <a:ext cx="1967100" cy="8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700" b="1">
                <a:solidFill>
                  <a:schemeClr val="tx1"/>
                </a:solidFill>
              </a:rPr>
              <a:t>Might ask?</a:t>
            </a:r>
            <a:endParaRPr sz="700" b="1">
              <a:solidFill>
                <a:schemeClr val="tx1"/>
              </a:solidFill>
            </a:endParaRPr>
          </a:p>
          <a:p>
            <a:pPr marL="179999" lvl="0" indent="-139700" algn="l" rtl="0">
              <a:spcBef>
                <a:spcPts val="0"/>
              </a:spcBef>
              <a:spcAft>
                <a:spcPts val="0"/>
              </a:spcAft>
              <a:buClr>
                <a:schemeClr val="dk1"/>
              </a:buClr>
              <a:buSzPts val="700"/>
              <a:buChar char="●"/>
            </a:pPr>
            <a:r>
              <a:rPr lang="en-GB" sz="700">
                <a:solidFill>
                  <a:schemeClr val="tx1"/>
                </a:solidFill>
              </a:rPr>
              <a:t>Was my viewpoint on the problem considered?</a:t>
            </a:r>
            <a:endParaRPr sz="700">
              <a:solidFill>
                <a:schemeClr val="tx1"/>
              </a:solidFill>
            </a:endParaRPr>
          </a:p>
          <a:p>
            <a:pPr marL="179999" lvl="0" indent="-139700" algn="l" rtl="0">
              <a:spcBef>
                <a:spcPts val="0"/>
              </a:spcBef>
              <a:spcAft>
                <a:spcPts val="0"/>
              </a:spcAft>
              <a:buClr>
                <a:schemeClr val="dk1"/>
              </a:buClr>
              <a:buSzPts val="700"/>
              <a:buChar char="●"/>
            </a:pPr>
            <a:r>
              <a:rPr lang="en-GB" sz="700">
                <a:solidFill>
                  <a:schemeClr val="tx1"/>
                </a:solidFill>
              </a:rPr>
              <a:t>How can I be introduced to a digital solution if I don’t feel am a digital person?</a:t>
            </a:r>
            <a:endParaRPr sz="700">
              <a:solidFill>
                <a:schemeClr val="tx1"/>
              </a:solidFill>
            </a:endParaRPr>
          </a:p>
          <a:p>
            <a:pPr marL="179999" lvl="0" indent="-139700" algn="l" rtl="0">
              <a:spcBef>
                <a:spcPts val="0"/>
              </a:spcBef>
              <a:spcAft>
                <a:spcPts val="0"/>
              </a:spcAft>
              <a:buClr>
                <a:schemeClr val="dk1"/>
              </a:buClr>
              <a:buSzPts val="700"/>
              <a:buChar char="●"/>
            </a:pPr>
            <a:r>
              <a:rPr lang="en-GB" sz="700">
                <a:solidFill>
                  <a:schemeClr val="tx1"/>
                </a:solidFill>
              </a:rPr>
              <a:t>Will I be involved in the process of creating a solution for my problem?</a:t>
            </a:r>
            <a:endParaRPr sz="700">
              <a:solidFill>
                <a:schemeClr val="tx1"/>
              </a:solidFill>
            </a:endParaRPr>
          </a:p>
          <a:p>
            <a:pPr marL="0" lvl="0" indent="0" algn="l" rtl="0">
              <a:spcBef>
                <a:spcPts val="0"/>
              </a:spcBef>
              <a:spcAft>
                <a:spcPts val="0"/>
              </a:spcAft>
              <a:buNone/>
            </a:pPr>
            <a:endParaRPr sz="700" b="1">
              <a:solidFill>
                <a:schemeClr val="tx1"/>
              </a:solidFill>
            </a:endParaRPr>
          </a:p>
          <a:p>
            <a:pPr marL="0" lvl="0" indent="0" algn="l" rtl="0">
              <a:spcBef>
                <a:spcPts val="0"/>
              </a:spcBef>
              <a:spcAft>
                <a:spcPts val="0"/>
              </a:spcAft>
              <a:buNone/>
            </a:pPr>
            <a:endParaRPr sz="700" b="1">
              <a:solidFill>
                <a:schemeClr val="tx1"/>
              </a:solidFill>
            </a:endParaRPr>
          </a:p>
        </p:txBody>
      </p:sp>
      <p:sp>
        <p:nvSpPr>
          <p:cNvPr id="578" name="Google Shape;578;p66"/>
          <p:cNvSpPr txBox="1"/>
          <p:nvPr/>
        </p:nvSpPr>
        <p:spPr>
          <a:xfrm>
            <a:off x="7381550" y="2517250"/>
            <a:ext cx="15252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External providers</a:t>
            </a:r>
            <a:endParaRPr sz="1200" b="1">
              <a:solidFill>
                <a:schemeClr val="tx1"/>
              </a:solidFill>
            </a:endParaRPr>
          </a:p>
        </p:txBody>
      </p:sp>
      <p:sp>
        <p:nvSpPr>
          <p:cNvPr id="579" name="Google Shape;579;p66"/>
          <p:cNvSpPr txBox="1"/>
          <p:nvPr/>
        </p:nvSpPr>
        <p:spPr>
          <a:xfrm>
            <a:off x="6939800" y="2893577"/>
            <a:ext cx="19671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Who they are:</a:t>
            </a:r>
            <a:endParaRPr sz="700" b="1">
              <a:solidFill>
                <a:schemeClr val="tx1"/>
              </a:solidFill>
            </a:endParaRPr>
          </a:p>
          <a:p>
            <a:pPr marL="0" lvl="0" indent="0" algn="l" rtl="0">
              <a:spcBef>
                <a:spcPts val="0"/>
              </a:spcBef>
              <a:spcAft>
                <a:spcPts val="0"/>
              </a:spcAft>
              <a:buNone/>
            </a:pPr>
            <a:r>
              <a:rPr lang="en-GB" sz="700">
                <a:solidFill>
                  <a:schemeClr val="tx1"/>
                </a:solidFill>
              </a:rPr>
              <a:t>Service and product providers that tend to sell their products to public sector organisations. They might be considered as potential competitors of startups.</a:t>
            </a:r>
            <a:endParaRPr sz="700">
              <a:solidFill>
                <a:schemeClr val="tx1"/>
              </a:solidFill>
            </a:endParaRPr>
          </a:p>
        </p:txBody>
      </p:sp>
      <p:sp>
        <p:nvSpPr>
          <p:cNvPr id="580" name="Google Shape;580;p66"/>
          <p:cNvSpPr txBox="1"/>
          <p:nvPr/>
        </p:nvSpPr>
        <p:spPr>
          <a:xfrm>
            <a:off x="6939800" y="3666377"/>
            <a:ext cx="1967100" cy="8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700" b="1">
                <a:solidFill>
                  <a:schemeClr val="tx1"/>
                </a:solidFill>
              </a:rPr>
              <a:t>Might ask?</a:t>
            </a:r>
            <a:endParaRPr sz="700" b="1">
              <a:solidFill>
                <a:schemeClr val="tx1"/>
              </a:solidFill>
            </a:endParaRPr>
          </a:p>
          <a:p>
            <a:pPr marL="179999" lvl="0" indent="-139700" algn="l" rtl="0">
              <a:spcBef>
                <a:spcPts val="0"/>
              </a:spcBef>
              <a:spcAft>
                <a:spcPts val="0"/>
              </a:spcAft>
              <a:buClr>
                <a:schemeClr val="dk1"/>
              </a:buClr>
              <a:buSzPts val="700"/>
              <a:buChar char="●"/>
            </a:pPr>
            <a:r>
              <a:rPr lang="en-GB" sz="700">
                <a:solidFill>
                  <a:schemeClr val="tx1"/>
                </a:solidFill>
              </a:rPr>
              <a:t>What can be found in the market that can solve this problem?</a:t>
            </a:r>
            <a:endParaRPr sz="700">
              <a:solidFill>
                <a:schemeClr val="tx1"/>
              </a:solidFill>
            </a:endParaRPr>
          </a:p>
          <a:p>
            <a:pPr marL="179999" lvl="0" indent="-139700" algn="l" rtl="0">
              <a:spcBef>
                <a:spcPts val="0"/>
              </a:spcBef>
              <a:spcAft>
                <a:spcPts val="0"/>
              </a:spcAft>
              <a:buClr>
                <a:schemeClr val="dk1"/>
              </a:buClr>
              <a:buSzPts val="700"/>
              <a:buChar char="●"/>
            </a:pPr>
            <a:r>
              <a:rPr lang="en-GB" sz="700">
                <a:solidFill>
                  <a:schemeClr val="tx1"/>
                </a:solidFill>
              </a:rPr>
              <a:t>Do you think it would be cheaper to buy an existing service/product that could deal with this problem instead of working something new with a startup?</a:t>
            </a:r>
            <a:endParaRPr sz="700">
              <a:solidFill>
                <a:schemeClr val="tx1"/>
              </a:solidFill>
            </a:endParaRPr>
          </a:p>
          <a:p>
            <a:pPr marL="0" lvl="0" indent="0" algn="l" rtl="0">
              <a:spcBef>
                <a:spcPts val="0"/>
              </a:spcBef>
              <a:spcAft>
                <a:spcPts val="0"/>
              </a:spcAft>
              <a:buNone/>
            </a:pPr>
            <a:endParaRPr sz="700" b="1">
              <a:solidFill>
                <a:schemeClr val="tx1"/>
              </a:solidFill>
            </a:endParaRPr>
          </a:p>
        </p:txBody>
      </p:sp>
      <p:sp>
        <p:nvSpPr>
          <p:cNvPr id="581" name="Google Shape;581;p66"/>
          <p:cNvSpPr txBox="1"/>
          <p:nvPr/>
        </p:nvSpPr>
        <p:spPr>
          <a:xfrm>
            <a:off x="797875" y="2517250"/>
            <a:ext cx="17778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Risk analyser</a:t>
            </a:r>
            <a:endParaRPr sz="1200" b="1">
              <a:solidFill>
                <a:schemeClr val="tx1"/>
              </a:solidFill>
            </a:endParaRPr>
          </a:p>
        </p:txBody>
      </p:sp>
      <p:sp>
        <p:nvSpPr>
          <p:cNvPr id="582" name="Google Shape;582;p66"/>
          <p:cNvSpPr txBox="1"/>
          <p:nvPr/>
        </p:nvSpPr>
        <p:spPr>
          <a:xfrm>
            <a:off x="376350" y="2893591"/>
            <a:ext cx="19671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dirty="0">
                <a:solidFill>
                  <a:schemeClr val="tx1"/>
                </a:solidFill>
              </a:rPr>
              <a:t>Who they are:</a:t>
            </a:r>
            <a:endParaRPr sz="700" b="1" dirty="0">
              <a:solidFill>
                <a:schemeClr val="tx1"/>
              </a:solidFill>
            </a:endParaRPr>
          </a:p>
          <a:p>
            <a:pPr marL="0" lvl="0" indent="0" algn="l" rtl="0">
              <a:spcBef>
                <a:spcPts val="0"/>
              </a:spcBef>
              <a:spcAft>
                <a:spcPts val="0"/>
              </a:spcAft>
              <a:buNone/>
            </a:pPr>
            <a:r>
              <a:rPr lang="en-GB" sz="700" dirty="0">
                <a:solidFill>
                  <a:schemeClr val="tx1"/>
                </a:solidFill>
              </a:rPr>
              <a:t>This person is all about making sure people are aware of potential risks. </a:t>
            </a:r>
            <a:endParaRPr sz="700" dirty="0">
              <a:solidFill>
                <a:schemeClr val="tx1"/>
              </a:solidFill>
            </a:endParaRPr>
          </a:p>
        </p:txBody>
      </p:sp>
      <p:sp>
        <p:nvSpPr>
          <p:cNvPr id="583" name="Google Shape;583;p66"/>
          <p:cNvSpPr txBox="1"/>
          <p:nvPr/>
        </p:nvSpPr>
        <p:spPr>
          <a:xfrm>
            <a:off x="376350" y="3666392"/>
            <a:ext cx="1967100" cy="8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Might ask?</a:t>
            </a:r>
            <a:endParaRPr sz="700" b="1">
              <a:solidFill>
                <a:schemeClr val="tx1"/>
              </a:solidFill>
            </a:endParaRPr>
          </a:p>
          <a:p>
            <a:pPr marL="179999" lvl="0" indent="-139700" algn="l" rtl="0">
              <a:spcBef>
                <a:spcPts val="0"/>
              </a:spcBef>
              <a:spcAft>
                <a:spcPts val="0"/>
              </a:spcAft>
              <a:buSzPts val="700"/>
              <a:buChar char="●"/>
            </a:pPr>
            <a:r>
              <a:rPr lang="en-GB" sz="700">
                <a:solidFill>
                  <a:schemeClr val="tx1"/>
                </a:solidFill>
              </a:rPr>
              <a:t>What challenges can we foresee?</a:t>
            </a:r>
            <a:endParaRPr sz="700">
              <a:solidFill>
                <a:schemeClr val="tx1"/>
              </a:solidFill>
            </a:endParaRPr>
          </a:p>
          <a:p>
            <a:pPr marL="179999" lvl="0" indent="-139700" algn="l" rtl="0">
              <a:spcBef>
                <a:spcPts val="0"/>
              </a:spcBef>
              <a:spcAft>
                <a:spcPts val="0"/>
              </a:spcAft>
              <a:buSzPts val="700"/>
              <a:buChar char="●"/>
            </a:pPr>
            <a:r>
              <a:rPr lang="en-GB" sz="700">
                <a:solidFill>
                  <a:schemeClr val="tx1"/>
                </a:solidFill>
              </a:rPr>
              <a:t>Who or what can be a barrier/blocker?</a:t>
            </a:r>
            <a:endParaRPr sz="700">
              <a:solidFill>
                <a:schemeClr val="tx1"/>
              </a:solidFill>
            </a:endParaRPr>
          </a:p>
          <a:p>
            <a:pPr marL="179999" lvl="0" indent="-139700" algn="l" rtl="0">
              <a:spcBef>
                <a:spcPts val="0"/>
              </a:spcBef>
              <a:spcAft>
                <a:spcPts val="0"/>
              </a:spcAft>
              <a:buSzPts val="700"/>
              <a:buChar char="●"/>
            </a:pPr>
            <a:r>
              <a:rPr lang="en-GB" sz="700">
                <a:solidFill>
                  <a:schemeClr val="tx1"/>
                </a:solidFill>
              </a:rPr>
              <a:t>What if __________?</a:t>
            </a:r>
            <a:endParaRPr sz="700">
              <a:solidFill>
                <a:schemeClr val="tx1"/>
              </a:solidFill>
            </a:endParaRPr>
          </a:p>
          <a:p>
            <a:pPr marL="0" lvl="0" indent="0" algn="l" rtl="0">
              <a:spcBef>
                <a:spcPts val="0"/>
              </a:spcBef>
              <a:spcAft>
                <a:spcPts val="0"/>
              </a:spcAft>
              <a:buNone/>
            </a:pPr>
            <a:endParaRPr sz="700" b="1">
              <a:solidFill>
                <a:schemeClr val="tx1"/>
              </a:solidFill>
            </a:endParaRPr>
          </a:p>
          <a:p>
            <a:pPr marL="0" lvl="0" indent="0" algn="l" rtl="0">
              <a:spcBef>
                <a:spcPts val="0"/>
              </a:spcBef>
              <a:spcAft>
                <a:spcPts val="0"/>
              </a:spcAft>
              <a:buNone/>
            </a:pPr>
            <a:endParaRPr sz="700" b="1">
              <a:solidFill>
                <a:schemeClr val="tx1"/>
              </a:solidFill>
            </a:endParaRPr>
          </a:p>
        </p:txBody>
      </p:sp>
      <p:sp>
        <p:nvSpPr>
          <p:cNvPr id="584" name="Google Shape;584;p66"/>
          <p:cNvSpPr txBox="1"/>
          <p:nvPr/>
        </p:nvSpPr>
        <p:spPr>
          <a:xfrm>
            <a:off x="2948150" y="2517250"/>
            <a:ext cx="16995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Senior Exec</a:t>
            </a:r>
            <a:endParaRPr sz="1200" b="1">
              <a:solidFill>
                <a:schemeClr val="tx1"/>
              </a:solidFill>
            </a:endParaRPr>
          </a:p>
        </p:txBody>
      </p:sp>
      <p:sp>
        <p:nvSpPr>
          <p:cNvPr id="585" name="Google Shape;585;p66"/>
          <p:cNvSpPr txBox="1"/>
          <p:nvPr/>
        </p:nvSpPr>
        <p:spPr>
          <a:xfrm>
            <a:off x="2564000" y="2893591"/>
            <a:ext cx="19671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Who they are:</a:t>
            </a:r>
            <a:endParaRPr sz="700" b="1">
              <a:solidFill>
                <a:schemeClr val="tx1"/>
              </a:solidFill>
            </a:endParaRPr>
          </a:p>
          <a:p>
            <a:pPr marL="0" lvl="0" indent="0" algn="l" rtl="0">
              <a:spcBef>
                <a:spcPts val="0"/>
              </a:spcBef>
              <a:spcAft>
                <a:spcPts val="0"/>
              </a:spcAft>
              <a:buNone/>
            </a:pPr>
            <a:r>
              <a:rPr lang="en-GB" sz="700">
                <a:solidFill>
                  <a:schemeClr val="tx1"/>
                </a:solidFill>
              </a:rPr>
              <a:t>Top-level executives at the public sector organisations.</a:t>
            </a:r>
            <a:endParaRPr sz="700">
              <a:solidFill>
                <a:schemeClr val="tx1"/>
              </a:solidFill>
            </a:endParaRPr>
          </a:p>
        </p:txBody>
      </p:sp>
      <p:sp>
        <p:nvSpPr>
          <p:cNvPr id="586" name="Google Shape;586;p66"/>
          <p:cNvSpPr txBox="1"/>
          <p:nvPr/>
        </p:nvSpPr>
        <p:spPr>
          <a:xfrm>
            <a:off x="2564000" y="3666392"/>
            <a:ext cx="1967100" cy="874800"/>
          </a:xfrm>
          <a:prstGeom prst="rect">
            <a:avLst/>
          </a:prstGeom>
          <a:noFill/>
          <a:ln w="12700">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700" b="1">
                <a:solidFill>
                  <a:schemeClr val="tx1"/>
                </a:solidFill>
              </a:rPr>
              <a:t>Might ask?</a:t>
            </a:r>
            <a:endParaRPr sz="700" b="1">
              <a:solidFill>
                <a:schemeClr val="tx1"/>
              </a:solidFill>
            </a:endParaRPr>
          </a:p>
          <a:p>
            <a:pPr marL="179999" lvl="0" indent="-139700" algn="l" rtl="0">
              <a:spcBef>
                <a:spcPts val="0"/>
              </a:spcBef>
              <a:spcAft>
                <a:spcPts val="0"/>
              </a:spcAft>
              <a:buClr>
                <a:schemeClr val="dk1"/>
              </a:buClr>
              <a:buSzPts val="700"/>
              <a:buChar char="●"/>
            </a:pPr>
            <a:r>
              <a:rPr lang="en-GB" sz="700">
                <a:solidFill>
                  <a:schemeClr val="tx1"/>
                </a:solidFill>
              </a:rPr>
              <a:t>How does this problem link to the political agenda of government?</a:t>
            </a:r>
            <a:endParaRPr sz="700">
              <a:solidFill>
                <a:schemeClr val="tx1"/>
              </a:solidFill>
            </a:endParaRPr>
          </a:p>
          <a:p>
            <a:pPr marL="179999" lvl="0" indent="-139700" algn="l" rtl="0">
              <a:spcBef>
                <a:spcPts val="0"/>
              </a:spcBef>
              <a:spcAft>
                <a:spcPts val="0"/>
              </a:spcAft>
              <a:buClr>
                <a:schemeClr val="dk1"/>
              </a:buClr>
              <a:buSzPts val="700"/>
              <a:buChar char="●"/>
            </a:pPr>
            <a:r>
              <a:rPr lang="en-GB" sz="700">
                <a:solidFill>
                  <a:schemeClr val="tx1"/>
                </a:solidFill>
              </a:rPr>
              <a:t>Is this problem making this organisation less efficient?</a:t>
            </a:r>
            <a:endParaRPr sz="700">
              <a:solidFill>
                <a:schemeClr val="tx1"/>
              </a:solidFill>
            </a:endParaRPr>
          </a:p>
          <a:p>
            <a:pPr marL="179999" lvl="0" indent="-139700" algn="l" rtl="0">
              <a:spcBef>
                <a:spcPts val="0"/>
              </a:spcBef>
              <a:spcAft>
                <a:spcPts val="0"/>
              </a:spcAft>
              <a:buClr>
                <a:schemeClr val="dk1"/>
              </a:buClr>
              <a:buSzPts val="700"/>
              <a:buChar char="●"/>
            </a:pPr>
            <a:r>
              <a:rPr lang="en-GB" sz="700">
                <a:solidFill>
                  <a:schemeClr val="tx1"/>
                </a:solidFill>
              </a:rPr>
              <a:t>How will the process of implementing a potential solution fit with our budget cycle? </a:t>
            </a:r>
            <a:endParaRPr sz="700">
              <a:solidFill>
                <a:schemeClr val="tx1"/>
              </a:solidFill>
            </a:endParaRPr>
          </a:p>
          <a:p>
            <a:pPr marL="0" lvl="0" indent="0" algn="l" rtl="0">
              <a:spcBef>
                <a:spcPts val="0"/>
              </a:spcBef>
              <a:spcAft>
                <a:spcPts val="0"/>
              </a:spcAft>
              <a:buNone/>
            </a:pPr>
            <a:endParaRPr sz="700" b="1">
              <a:solidFill>
                <a:schemeClr val="tx1"/>
              </a:solidFill>
            </a:endParaRPr>
          </a:p>
        </p:txBody>
      </p:sp>
      <p:sp>
        <p:nvSpPr>
          <p:cNvPr id="587" name="Google Shape;587;p66"/>
          <p:cNvSpPr txBox="1"/>
          <p:nvPr/>
        </p:nvSpPr>
        <p:spPr>
          <a:xfrm>
            <a:off x="5211425" y="2517250"/>
            <a:ext cx="15252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Operations Dep.</a:t>
            </a:r>
            <a:endParaRPr sz="1200" b="1">
              <a:solidFill>
                <a:schemeClr val="tx1"/>
              </a:solidFill>
            </a:endParaRPr>
          </a:p>
        </p:txBody>
      </p:sp>
      <p:sp>
        <p:nvSpPr>
          <p:cNvPr id="588" name="Google Shape;588;p66"/>
          <p:cNvSpPr txBox="1"/>
          <p:nvPr/>
        </p:nvSpPr>
        <p:spPr>
          <a:xfrm>
            <a:off x="4751900" y="2893591"/>
            <a:ext cx="19671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Who they are:</a:t>
            </a:r>
            <a:endParaRPr sz="700" b="1">
              <a:solidFill>
                <a:schemeClr val="tx1"/>
              </a:solidFill>
            </a:endParaRPr>
          </a:p>
          <a:p>
            <a:pPr marL="0" lvl="0" indent="0" algn="l" rtl="0">
              <a:spcBef>
                <a:spcPts val="0"/>
              </a:spcBef>
              <a:spcAft>
                <a:spcPts val="0"/>
              </a:spcAft>
              <a:buNone/>
            </a:pPr>
            <a:r>
              <a:rPr lang="en-GB" sz="700">
                <a:solidFill>
                  <a:schemeClr val="tx1"/>
                </a:solidFill>
              </a:rPr>
              <a:t>People from the public organisation that deals with issues like procurement and finance.</a:t>
            </a:r>
            <a:endParaRPr sz="700">
              <a:solidFill>
                <a:schemeClr val="tx1"/>
              </a:solidFill>
            </a:endParaRPr>
          </a:p>
        </p:txBody>
      </p:sp>
      <p:sp>
        <p:nvSpPr>
          <p:cNvPr id="589" name="Google Shape;589;p66"/>
          <p:cNvSpPr txBox="1"/>
          <p:nvPr/>
        </p:nvSpPr>
        <p:spPr>
          <a:xfrm>
            <a:off x="4751900" y="3666400"/>
            <a:ext cx="1967100" cy="9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700" b="1">
                <a:solidFill>
                  <a:schemeClr val="tx1"/>
                </a:solidFill>
              </a:rPr>
              <a:t>Might ask?</a:t>
            </a:r>
            <a:endParaRPr sz="700" b="1">
              <a:solidFill>
                <a:schemeClr val="tx1"/>
              </a:solidFill>
            </a:endParaRPr>
          </a:p>
          <a:p>
            <a:pPr marL="224999" lvl="0" indent="-187325" algn="l" rtl="0">
              <a:spcBef>
                <a:spcPts val="0"/>
              </a:spcBef>
              <a:spcAft>
                <a:spcPts val="0"/>
              </a:spcAft>
              <a:buClr>
                <a:schemeClr val="dk1"/>
              </a:buClr>
              <a:buSzPts val="700"/>
              <a:buChar char="●"/>
            </a:pPr>
            <a:r>
              <a:rPr lang="en-GB" sz="700">
                <a:solidFill>
                  <a:schemeClr val="tx1"/>
                </a:solidFill>
              </a:rPr>
              <a:t>Under what procedures or framework are we going to procure a solution for this problem?</a:t>
            </a:r>
            <a:endParaRPr sz="700">
              <a:solidFill>
                <a:schemeClr val="tx1"/>
              </a:solidFill>
            </a:endParaRPr>
          </a:p>
          <a:p>
            <a:pPr marL="224999" lvl="0" indent="-187325" algn="l" rtl="0">
              <a:spcBef>
                <a:spcPts val="0"/>
              </a:spcBef>
              <a:spcAft>
                <a:spcPts val="0"/>
              </a:spcAft>
              <a:buClr>
                <a:schemeClr val="dk1"/>
              </a:buClr>
              <a:buSzPts val="700"/>
              <a:buChar char="●"/>
            </a:pPr>
            <a:r>
              <a:rPr lang="en-GB" sz="700">
                <a:solidFill>
                  <a:schemeClr val="tx1"/>
                </a:solidFill>
              </a:rPr>
              <a:t>How are we going to define the intellectual property of the solution?</a:t>
            </a:r>
            <a:endParaRPr sz="700">
              <a:solidFill>
                <a:schemeClr val="tx1"/>
              </a:solidFill>
            </a:endParaRPr>
          </a:p>
          <a:p>
            <a:pPr marL="0" lvl="0" indent="0" algn="l" rtl="0">
              <a:spcBef>
                <a:spcPts val="0"/>
              </a:spcBef>
              <a:spcAft>
                <a:spcPts val="0"/>
              </a:spcAft>
              <a:buNone/>
            </a:pPr>
            <a:endParaRPr sz="700" b="1">
              <a:solidFill>
                <a:schemeClr val="tx1"/>
              </a:solidFill>
            </a:endParaRPr>
          </a:p>
        </p:txBody>
      </p:sp>
      <p:pic>
        <p:nvPicPr>
          <p:cNvPr id="590" name="Google Shape;590;p66"/>
          <p:cNvPicPr preferRelativeResize="0"/>
          <p:nvPr/>
        </p:nvPicPr>
        <p:blipFill rotWithShape="1">
          <a:blip r:embed="rId3">
            <a:alphaModFix/>
          </a:blip>
          <a:srcRect l="14073" t="25907" r="13719" b="22962"/>
          <a:stretch/>
        </p:blipFill>
        <p:spPr>
          <a:xfrm rot="-899998">
            <a:off x="453618" y="281137"/>
            <a:ext cx="428536" cy="303452"/>
          </a:xfrm>
          <a:prstGeom prst="rect">
            <a:avLst/>
          </a:prstGeom>
          <a:noFill/>
          <a:ln>
            <a:noFill/>
          </a:ln>
        </p:spPr>
      </p:pic>
      <p:pic>
        <p:nvPicPr>
          <p:cNvPr id="591" name="Google Shape;591;p66"/>
          <p:cNvPicPr preferRelativeResize="0"/>
          <p:nvPr/>
        </p:nvPicPr>
        <p:blipFill rotWithShape="1">
          <a:blip r:embed="rId4">
            <a:alphaModFix/>
          </a:blip>
          <a:srcRect l="17125" t="15932" r="15557" b="21043"/>
          <a:stretch/>
        </p:blipFill>
        <p:spPr>
          <a:xfrm>
            <a:off x="2677725" y="262350"/>
            <a:ext cx="270435" cy="253200"/>
          </a:xfrm>
          <a:prstGeom prst="rect">
            <a:avLst/>
          </a:prstGeom>
          <a:noFill/>
          <a:ln>
            <a:noFill/>
          </a:ln>
        </p:spPr>
      </p:pic>
      <p:pic>
        <p:nvPicPr>
          <p:cNvPr id="592" name="Google Shape;592;p66"/>
          <p:cNvPicPr preferRelativeResize="0"/>
          <p:nvPr/>
        </p:nvPicPr>
        <p:blipFill rotWithShape="1">
          <a:blip r:embed="rId5">
            <a:alphaModFix/>
          </a:blip>
          <a:srcRect l="14416" t="20469" r="9825" b="24073"/>
          <a:stretch/>
        </p:blipFill>
        <p:spPr>
          <a:xfrm>
            <a:off x="401138" y="2547412"/>
            <a:ext cx="431940" cy="316200"/>
          </a:xfrm>
          <a:prstGeom prst="rect">
            <a:avLst/>
          </a:prstGeom>
          <a:noFill/>
          <a:ln>
            <a:noFill/>
          </a:ln>
        </p:spPr>
      </p:pic>
      <p:pic>
        <p:nvPicPr>
          <p:cNvPr id="593" name="Google Shape;593;p66"/>
          <p:cNvPicPr preferRelativeResize="0"/>
          <p:nvPr/>
        </p:nvPicPr>
        <p:blipFill rotWithShape="1">
          <a:blip r:embed="rId6">
            <a:alphaModFix/>
          </a:blip>
          <a:srcRect l="11565" t="27346" r="12791" b="27844"/>
          <a:stretch/>
        </p:blipFill>
        <p:spPr>
          <a:xfrm rot="301600">
            <a:off x="4787976" y="284725"/>
            <a:ext cx="389675" cy="230826"/>
          </a:xfrm>
          <a:prstGeom prst="rect">
            <a:avLst/>
          </a:prstGeom>
          <a:noFill/>
          <a:ln>
            <a:noFill/>
          </a:ln>
        </p:spPr>
      </p:pic>
      <p:pic>
        <p:nvPicPr>
          <p:cNvPr id="594" name="Google Shape;594;p66"/>
          <p:cNvPicPr preferRelativeResize="0"/>
          <p:nvPr/>
        </p:nvPicPr>
        <p:blipFill rotWithShape="1">
          <a:blip r:embed="rId7">
            <a:alphaModFix/>
          </a:blip>
          <a:srcRect l="11414" t="20853" r="11306" b="22247"/>
          <a:stretch/>
        </p:blipFill>
        <p:spPr>
          <a:xfrm rot="-347216">
            <a:off x="2576524" y="2516327"/>
            <a:ext cx="431927" cy="318040"/>
          </a:xfrm>
          <a:prstGeom prst="rect">
            <a:avLst/>
          </a:prstGeom>
          <a:noFill/>
          <a:ln>
            <a:noFill/>
          </a:ln>
        </p:spPr>
      </p:pic>
      <p:pic>
        <p:nvPicPr>
          <p:cNvPr id="595" name="Google Shape;595;p66"/>
          <p:cNvPicPr preferRelativeResize="0"/>
          <p:nvPr/>
        </p:nvPicPr>
        <p:blipFill rotWithShape="1">
          <a:blip r:embed="rId8">
            <a:alphaModFix/>
          </a:blip>
          <a:srcRect l="16170" t="21610" r="14485" b="23694"/>
          <a:stretch/>
        </p:blipFill>
        <p:spPr>
          <a:xfrm>
            <a:off x="4821751" y="2556223"/>
            <a:ext cx="389676" cy="307377"/>
          </a:xfrm>
          <a:prstGeom prst="rect">
            <a:avLst/>
          </a:prstGeom>
          <a:noFill/>
          <a:ln>
            <a:noFill/>
          </a:ln>
        </p:spPr>
      </p:pic>
      <p:pic>
        <p:nvPicPr>
          <p:cNvPr id="596" name="Google Shape;596;p66"/>
          <p:cNvPicPr preferRelativeResize="0"/>
          <p:nvPr/>
        </p:nvPicPr>
        <p:blipFill rotWithShape="1">
          <a:blip r:embed="rId9">
            <a:alphaModFix/>
          </a:blip>
          <a:srcRect l="13808" t="30486" r="14197" b="30880"/>
          <a:stretch/>
        </p:blipFill>
        <p:spPr>
          <a:xfrm>
            <a:off x="6979000" y="273052"/>
            <a:ext cx="431925" cy="231786"/>
          </a:xfrm>
          <a:prstGeom prst="rect">
            <a:avLst/>
          </a:prstGeom>
          <a:noFill/>
          <a:ln>
            <a:noFill/>
          </a:ln>
        </p:spPr>
      </p:pic>
      <p:pic>
        <p:nvPicPr>
          <p:cNvPr id="597" name="Google Shape;597;p66"/>
          <p:cNvPicPr preferRelativeResize="0"/>
          <p:nvPr/>
        </p:nvPicPr>
        <p:blipFill rotWithShape="1">
          <a:blip r:embed="rId10">
            <a:alphaModFix/>
          </a:blip>
          <a:srcRect l="14319" t="29902" r="14758" b="32341"/>
          <a:stretch/>
        </p:blipFill>
        <p:spPr>
          <a:xfrm rot="179417">
            <a:off x="7009800" y="2601775"/>
            <a:ext cx="389676" cy="207444"/>
          </a:xfrm>
          <a:prstGeom prst="rect">
            <a:avLst/>
          </a:prstGeom>
          <a:noFill/>
          <a:ln>
            <a:noFill/>
          </a:ln>
        </p:spPr>
      </p:pic>
    </p:spTree>
    <p:extLst>
      <p:ext uri="{BB962C8B-B14F-4D97-AF65-F5344CB8AC3E}">
        <p14:creationId xmlns:p14="http://schemas.microsoft.com/office/powerpoint/2010/main" val="3876514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67"/>
          <p:cNvSpPr txBox="1">
            <a:spLocks noGrp="1"/>
          </p:cNvSpPr>
          <p:nvPr>
            <p:ph type="sldNum" idx="12"/>
          </p:nvPr>
        </p:nvSpPr>
        <p:spPr>
          <a:xfrm>
            <a:off x="8472450" y="4803622"/>
            <a:ext cx="548700" cy="253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28</a:t>
            </a:fld>
            <a:endParaRPr/>
          </a:p>
        </p:txBody>
      </p:sp>
      <p:sp>
        <p:nvSpPr>
          <p:cNvPr id="603" name="Google Shape;603;p67"/>
          <p:cNvSpPr/>
          <p:nvPr/>
        </p:nvSpPr>
        <p:spPr>
          <a:xfrm>
            <a:off x="6829400" y="115425"/>
            <a:ext cx="2187900" cy="2273100"/>
          </a:xfrm>
          <a:prstGeom prst="rect">
            <a:avLst/>
          </a:prstGeom>
          <a:solidFill>
            <a:srgbClr val="FFFFFF"/>
          </a:solidFill>
          <a:ln w="127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604" name="Google Shape;604;p67"/>
          <p:cNvSpPr/>
          <p:nvPr/>
        </p:nvSpPr>
        <p:spPr>
          <a:xfrm>
            <a:off x="6829400" y="2388600"/>
            <a:ext cx="2187900" cy="2273100"/>
          </a:xfrm>
          <a:prstGeom prst="rect">
            <a:avLst/>
          </a:prstGeom>
          <a:solidFill>
            <a:srgbClr val="FFFFFF"/>
          </a:solidFill>
          <a:ln w="12700" cap="flat" cmpd="sng">
            <a:solidFill>
              <a:srgbClr val="A0A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605" name="Google Shape;605;p67"/>
          <p:cNvSpPr txBox="1"/>
          <p:nvPr/>
        </p:nvSpPr>
        <p:spPr>
          <a:xfrm>
            <a:off x="7381550" y="2517250"/>
            <a:ext cx="15252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a:t>
            </a:r>
            <a:endParaRPr sz="1200" b="1">
              <a:solidFill>
                <a:schemeClr val="tx1"/>
              </a:solidFill>
            </a:endParaRPr>
          </a:p>
        </p:txBody>
      </p:sp>
      <p:sp>
        <p:nvSpPr>
          <p:cNvPr id="606" name="Google Shape;606;p67"/>
          <p:cNvSpPr txBox="1"/>
          <p:nvPr/>
        </p:nvSpPr>
        <p:spPr>
          <a:xfrm>
            <a:off x="6939800" y="2893577"/>
            <a:ext cx="19671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Who they are:</a:t>
            </a:r>
            <a:endParaRPr sz="700" b="1">
              <a:solidFill>
                <a:schemeClr val="tx1"/>
              </a:solidFill>
            </a:endParaRPr>
          </a:p>
        </p:txBody>
      </p:sp>
      <p:sp>
        <p:nvSpPr>
          <p:cNvPr id="607" name="Google Shape;607;p67"/>
          <p:cNvSpPr txBox="1"/>
          <p:nvPr/>
        </p:nvSpPr>
        <p:spPr>
          <a:xfrm>
            <a:off x="6939800" y="3666377"/>
            <a:ext cx="1967100" cy="8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700" b="1">
                <a:solidFill>
                  <a:schemeClr val="tx1"/>
                </a:solidFill>
              </a:rPr>
              <a:t>Might ask?</a:t>
            </a:r>
            <a:endParaRPr sz="700" b="1">
              <a:solidFill>
                <a:schemeClr val="tx1"/>
              </a:solidFill>
            </a:endParaRPr>
          </a:p>
          <a:p>
            <a:pPr marL="179999" lvl="0" indent="-139700" algn="l" rtl="0">
              <a:spcBef>
                <a:spcPts val="0"/>
              </a:spcBef>
              <a:spcAft>
                <a:spcPts val="0"/>
              </a:spcAft>
              <a:buClr>
                <a:schemeClr val="dk1"/>
              </a:buClr>
              <a:buSzPts val="700"/>
              <a:buChar char="●"/>
            </a:pPr>
            <a:endParaRPr sz="700" b="1">
              <a:solidFill>
                <a:schemeClr val="tx1"/>
              </a:solidFill>
            </a:endParaRPr>
          </a:p>
          <a:p>
            <a:pPr marL="0" lvl="0" indent="0" algn="l" rtl="0">
              <a:spcBef>
                <a:spcPts val="0"/>
              </a:spcBef>
              <a:spcAft>
                <a:spcPts val="0"/>
              </a:spcAft>
              <a:buNone/>
            </a:pPr>
            <a:endParaRPr sz="700" b="1">
              <a:solidFill>
                <a:schemeClr val="tx1"/>
              </a:solidFill>
            </a:endParaRPr>
          </a:p>
        </p:txBody>
      </p:sp>
      <p:pic>
        <p:nvPicPr>
          <p:cNvPr id="608" name="Google Shape;608;p67"/>
          <p:cNvPicPr preferRelativeResize="0"/>
          <p:nvPr/>
        </p:nvPicPr>
        <p:blipFill rotWithShape="1">
          <a:blip r:embed="rId3">
            <a:alphaModFix/>
          </a:blip>
          <a:srcRect l="14319" t="29902" r="14758" b="32341"/>
          <a:stretch/>
        </p:blipFill>
        <p:spPr>
          <a:xfrm rot="179417">
            <a:off x="7009800" y="2601775"/>
            <a:ext cx="389676" cy="207444"/>
          </a:xfrm>
          <a:prstGeom prst="rect">
            <a:avLst/>
          </a:prstGeom>
          <a:noFill/>
          <a:ln>
            <a:noFill/>
          </a:ln>
        </p:spPr>
      </p:pic>
      <p:sp>
        <p:nvSpPr>
          <p:cNvPr id="609" name="Google Shape;609;p67"/>
          <p:cNvSpPr txBox="1"/>
          <p:nvPr/>
        </p:nvSpPr>
        <p:spPr>
          <a:xfrm>
            <a:off x="7381550" y="186500"/>
            <a:ext cx="1525200" cy="316200"/>
          </a:xfrm>
          <a:prstGeom prst="rect">
            <a:avLst/>
          </a:prstGeom>
          <a:noFill/>
          <a:ln w="12700">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a:t>
            </a:r>
            <a:endParaRPr sz="1200" b="1">
              <a:solidFill>
                <a:schemeClr val="tx1"/>
              </a:solidFill>
            </a:endParaRPr>
          </a:p>
        </p:txBody>
      </p:sp>
      <p:sp>
        <p:nvSpPr>
          <p:cNvPr id="610" name="Google Shape;610;p67"/>
          <p:cNvSpPr txBox="1"/>
          <p:nvPr/>
        </p:nvSpPr>
        <p:spPr>
          <a:xfrm>
            <a:off x="6939800" y="562827"/>
            <a:ext cx="19671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Who they are:</a:t>
            </a:r>
            <a:endParaRPr sz="700" b="1">
              <a:solidFill>
                <a:schemeClr val="tx1"/>
              </a:solidFill>
            </a:endParaRPr>
          </a:p>
        </p:txBody>
      </p:sp>
      <p:sp>
        <p:nvSpPr>
          <p:cNvPr id="611" name="Google Shape;611;p67"/>
          <p:cNvSpPr txBox="1"/>
          <p:nvPr/>
        </p:nvSpPr>
        <p:spPr>
          <a:xfrm>
            <a:off x="6939800" y="1335627"/>
            <a:ext cx="1967100" cy="8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700" b="1" dirty="0">
                <a:solidFill>
                  <a:schemeClr val="tx1"/>
                </a:solidFill>
              </a:rPr>
              <a:t>Might ask?</a:t>
            </a:r>
            <a:endParaRPr sz="700" b="1" dirty="0">
              <a:solidFill>
                <a:schemeClr val="tx1"/>
              </a:solidFill>
            </a:endParaRPr>
          </a:p>
          <a:p>
            <a:pPr marL="179999" lvl="0" indent="-139700" algn="l" rtl="0">
              <a:spcBef>
                <a:spcPts val="0"/>
              </a:spcBef>
              <a:spcAft>
                <a:spcPts val="0"/>
              </a:spcAft>
              <a:buClr>
                <a:schemeClr val="dk1"/>
              </a:buClr>
              <a:buSzPts val="700"/>
              <a:buChar char="●"/>
            </a:pPr>
            <a:endParaRPr sz="700" b="1" dirty="0">
              <a:solidFill>
                <a:schemeClr val="tx1"/>
              </a:solidFill>
            </a:endParaRPr>
          </a:p>
          <a:p>
            <a:pPr marL="0" lvl="0" indent="0" algn="l" rtl="0">
              <a:spcBef>
                <a:spcPts val="0"/>
              </a:spcBef>
              <a:spcAft>
                <a:spcPts val="0"/>
              </a:spcAft>
              <a:buNone/>
            </a:pPr>
            <a:endParaRPr sz="700" b="1" dirty="0">
              <a:solidFill>
                <a:schemeClr val="tx1"/>
              </a:solidFill>
            </a:endParaRPr>
          </a:p>
        </p:txBody>
      </p:sp>
      <p:pic>
        <p:nvPicPr>
          <p:cNvPr id="612" name="Google Shape;612;p67"/>
          <p:cNvPicPr preferRelativeResize="0"/>
          <p:nvPr/>
        </p:nvPicPr>
        <p:blipFill rotWithShape="1">
          <a:blip r:embed="rId3">
            <a:alphaModFix/>
          </a:blip>
          <a:srcRect l="14319" t="29902" r="14758" b="32341"/>
          <a:stretch/>
        </p:blipFill>
        <p:spPr>
          <a:xfrm rot="179417">
            <a:off x="7009800" y="271025"/>
            <a:ext cx="389676" cy="207444"/>
          </a:xfrm>
          <a:prstGeom prst="rect">
            <a:avLst/>
          </a:prstGeom>
          <a:noFill/>
          <a:ln>
            <a:noFill/>
          </a:ln>
        </p:spPr>
      </p:pic>
      <p:sp>
        <p:nvSpPr>
          <p:cNvPr id="613" name="Google Shape;613;p67"/>
          <p:cNvSpPr/>
          <p:nvPr/>
        </p:nvSpPr>
        <p:spPr>
          <a:xfrm>
            <a:off x="4641500" y="115425"/>
            <a:ext cx="2187900" cy="2273100"/>
          </a:xfrm>
          <a:prstGeom prst="rect">
            <a:avLst/>
          </a:prstGeom>
          <a:solidFill>
            <a:srgbClr val="FFFFFF"/>
          </a:solidFill>
          <a:ln w="127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614" name="Google Shape;614;p67"/>
          <p:cNvSpPr/>
          <p:nvPr/>
        </p:nvSpPr>
        <p:spPr>
          <a:xfrm>
            <a:off x="4641500" y="2388600"/>
            <a:ext cx="2187900" cy="2273100"/>
          </a:xfrm>
          <a:prstGeom prst="rect">
            <a:avLst/>
          </a:prstGeom>
          <a:solidFill>
            <a:schemeClr val="bg1"/>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615" name="Google Shape;615;p67"/>
          <p:cNvSpPr txBox="1"/>
          <p:nvPr/>
        </p:nvSpPr>
        <p:spPr>
          <a:xfrm>
            <a:off x="5193650" y="2517250"/>
            <a:ext cx="15252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a:t>
            </a:r>
            <a:endParaRPr sz="1200" b="1">
              <a:solidFill>
                <a:schemeClr val="tx1"/>
              </a:solidFill>
            </a:endParaRPr>
          </a:p>
        </p:txBody>
      </p:sp>
      <p:sp>
        <p:nvSpPr>
          <p:cNvPr id="616" name="Google Shape;616;p67"/>
          <p:cNvSpPr txBox="1"/>
          <p:nvPr/>
        </p:nvSpPr>
        <p:spPr>
          <a:xfrm>
            <a:off x="4751900" y="2893577"/>
            <a:ext cx="19671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Who they are:</a:t>
            </a:r>
            <a:endParaRPr sz="700" b="1">
              <a:solidFill>
                <a:schemeClr val="tx1"/>
              </a:solidFill>
            </a:endParaRPr>
          </a:p>
        </p:txBody>
      </p:sp>
      <p:sp>
        <p:nvSpPr>
          <p:cNvPr id="617" name="Google Shape;617;p67"/>
          <p:cNvSpPr txBox="1"/>
          <p:nvPr/>
        </p:nvSpPr>
        <p:spPr>
          <a:xfrm>
            <a:off x="4751900" y="3666377"/>
            <a:ext cx="1967100" cy="8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700" b="1">
                <a:solidFill>
                  <a:schemeClr val="tx1"/>
                </a:solidFill>
              </a:rPr>
              <a:t>Might ask?</a:t>
            </a:r>
            <a:endParaRPr sz="700" b="1">
              <a:solidFill>
                <a:schemeClr val="tx1"/>
              </a:solidFill>
            </a:endParaRPr>
          </a:p>
          <a:p>
            <a:pPr marL="179999" lvl="0" indent="-139700" algn="l" rtl="0">
              <a:spcBef>
                <a:spcPts val="0"/>
              </a:spcBef>
              <a:spcAft>
                <a:spcPts val="0"/>
              </a:spcAft>
              <a:buClr>
                <a:schemeClr val="dk1"/>
              </a:buClr>
              <a:buSzPts val="700"/>
              <a:buChar char="●"/>
            </a:pPr>
            <a:endParaRPr sz="700" b="1">
              <a:solidFill>
                <a:schemeClr val="tx1"/>
              </a:solidFill>
            </a:endParaRPr>
          </a:p>
          <a:p>
            <a:pPr marL="0" lvl="0" indent="0" algn="l" rtl="0">
              <a:spcBef>
                <a:spcPts val="0"/>
              </a:spcBef>
              <a:spcAft>
                <a:spcPts val="0"/>
              </a:spcAft>
              <a:buNone/>
            </a:pPr>
            <a:endParaRPr sz="700" b="1">
              <a:solidFill>
                <a:schemeClr val="tx1"/>
              </a:solidFill>
            </a:endParaRPr>
          </a:p>
        </p:txBody>
      </p:sp>
      <p:pic>
        <p:nvPicPr>
          <p:cNvPr id="618" name="Google Shape;618;p67"/>
          <p:cNvPicPr preferRelativeResize="0"/>
          <p:nvPr/>
        </p:nvPicPr>
        <p:blipFill rotWithShape="1">
          <a:blip r:embed="rId3">
            <a:alphaModFix/>
          </a:blip>
          <a:srcRect l="14319" t="29902" r="14758" b="32341"/>
          <a:stretch/>
        </p:blipFill>
        <p:spPr>
          <a:xfrm rot="179417">
            <a:off x="4821900" y="2601775"/>
            <a:ext cx="389676" cy="207444"/>
          </a:xfrm>
          <a:prstGeom prst="rect">
            <a:avLst/>
          </a:prstGeom>
          <a:noFill/>
          <a:ln>
            <a:noFill/>
          </a:ln>
        </p:spPr>
      </p:pic>
      <p:sp>
        <p:nvSpPr>
          <p:cNvPr id="619" name="Google Shape;619;p67"/>
          <p:cNvSpPr txBox="1"/>
          <p:nvPr/>
        </p:nvSpPr>
        <p:spPr>
          <a:xfrm>
            <a:off x="5193650" y="186500"/>
            <a:ext cx="15252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a:t>
            </a:r>
            <a:endParaRPr sz="1200" b="1">
              <a:solidFill>
                <a:schemeClr val="tx1"/>
              </a:solidFill>
            </a:endParaRPr>
          </a:p>
        </p:txBody>
      </p:sp>
      <p:sp>
        <p:nvSpPr>
          <p:cNvPr id="620" name="Google Shape;620;p67"/>
          <p:cNvSpPr txBox="1"/>
          <p:nvPr/>
        </p:nvSpPr>
        <p:spPr>
          <a:xfrm>
            <a:off x="4751900" y="562827"/>
            <a:ext cx="19671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Who they are:</a:t>
            </a:r>
            <a:endParaRPr sz="700" b="1">
              <a:solidFill>
                <a:schemeClr val="tx1"/>
              </a:solidFill>
            </a:endParaRPr>
          </a:p>
        </p:txBody>
      </p:sp>
      <p:sp>
        <p:nvSpPr>
          <p:cNvPr id="621" name="Google Shape;621;p67"/>
          <p:cNvSpPr txBox="1"/>
          <p:nvPr/>
        </p:nvSpPr>
        <p:spPr>
          <a:xfrm>
            <a:off x="4751900" y="1335627"/>
            <a:ext cx="1967100" cy="8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700" b="1">
                <a:solidFill>
                  <a:schemeClr val="tx1"/>
                </a:solidFill>
              </a:rPr>
              <a:t>Might ask?</a:t>
            </a:r>
            <a:endParaRPr sz="700" b="1" dirty="0">
              <a:solidFill>
                <a:schemeClr val="tx1"/>
              </a:solidFill>
            </a:endParaRPr>
          </a:p>
          <a:p>
            <a:pPr marL="179999" lvl="0" indent="-139700" algn="l" rtl="0">
              <a:spcBef>
                <a:spcPts val="0"/>
              </a:spcBef>
              <a:spcAft>
                <a:spcPts val="0"/>
              </a:spcAft>
              <a:buClr>
                <a:schemeClr val="dk1"/>
              </a:buClr>
              <a:buSzPts val="700"/>
              <a:buChar char="●"/>
            </a:pPr>
            <a:endParaRPr sz="700" b="1" dirty="0">
              <a:solidFill>
                <a:schemeClr val="tx1"/>
              </a:solidFill>
            </a:endParaRPr>
          </a:p>
          <a:p>
            <a:pPr marL="0" lvl="0" indent="0" algn="l" rtl="0">
              <a:spcBef>
                <a:spcPts val="0"/>
              </a:spcBef>
              <a:spcAft>
                <a:spcPts val="0"/>
              </a:spcAft>
              <a:buNone/>
            </a:pPr>
            <a:endParaRPr sz="700" b="1" dirty="0">
              <a:solidFill>
                <a:schemeClr val="tx1"/>
              </a:solidFill>
            </a:endParaRPr>
          </a:p>
        </p:txBody>
      </p:sp>
      <p:pic>
        <p:nvPicPr>
          <p:cNvPr id="622" name="Google Shape;622;p67"/>
          <p:cNvPicPr preferRelativeResize="0"/>
          <p:nvPr/>
        </p:nvPicPr>
        <p:blipFill rotWithShape="1">
          <a:blip r:embed="rId3">
            <a:alphaModFix/>
          </a:blip>
          <a:srcRect l="14319" t="29902" r="14758" b="32341"/>
          <a:stretch/>
        </p:blipFill>
        <p:spPr>
          <a:xfrm rot="179417">
            <a:off x="4821900" y="271025"/>
            <a:ext cx="389676" cy="207444"/>
          </a:xfrm>
          <a:prstGeom prst="rect">
            <a:avLst/>
          </a:prstGeom>
          <a:noFill/>
          <a:ln>
            <a:noFill/>
          </a:ln>
        </p:spPr>
      </p:pic>
      <p:sp>
        <p:nvSpPr>
          <p:cNvPr id="623" name="Google Shape;623;p67"/>
          <p:cNvSpPr/>
          <p:nvPr/>
        </p:nvSpPr>
        <p:spPr>
          <a:xfrm>
            <a:off x="2453600" y="115425"/>
            <a:ext cx="2187900" cy="2273100"/>
          </a:xfrm>
          <a:prstGeom prst="rect">
            <a:avLst/>
          </a:prstGeom>
          <a:solidFill>
            <a:srgbClr val="FFFFFF"/>
          </a:solidFill>
          <a:ln w="12700" cap="flat" cmpd="sng">
            <a:solidFill>
              <a:srgbClr val="A0A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624" name="Google Shape;624;p67"/>
          <p:cNvSpPr/>
          <p:nvPr/>
        </p:nvSpPr>
        <p:spPr>
          <a:xfrm>
            <a:off x="2453600" y="2388600"/>
            <a:ext cx="2187900" cy="2273100"/>
          </a:xfrm>
          <a:prstGeom prst="rect">
            <a:avLst/>
          </a:prstGeom>
          <a:solidFill>
            <a:srgbClr val="FFFFFF"/>
          </a:solidFill>
          <a:ln w="127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625" name="Google Shape;625;p67"/>
          <p:cNvSpPr txBox="1"/>
          <p:nvPr/>
        </p:nvSpPr>
        <p:spPr>
          <a:xfrm>
            <a:off x="3005750" y="2517250"/>
            <a:ext cx="15252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a:t>
            </a:r>
            <a:endParaRPr sz="1200" b="1">
              <a:solidFill>
                <a:schemeClr val="tx1"/>
              </a:solidFill>
            </a:endParaRPr>
          </a:p>
        </p:txBody>
      </p:sp>
      <p:sp>
        <p:nvSpPr>
          <p:cNvPr id="626" name="Google Shape;626;p67"/>
          <p:cNvSpPr txBox="1"/>
          <p:nvPr/>
        </p:nvSpPr>
        <p:spPr>
          <a:xfrm>
            <a:off x="2564000" y="2893577"/>
            <a:ext cx="19671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Who they are:</a:t>
            </a:r>
            <a:endParaRPr sz="700" b="1">
              <a:solidFill>
                <a:schemeClr val="tx1"/>
              </a:solidFill>
            </a:endParaRPr>
          </a:p>
        </p:txBody>
      </p:sp>
      <p:sp>
        <p:nvSpPr>
          <p:cNvPr id="627" name="Google Shape;627;p67"/>
          <p:cNvSpPr txBox="1"/>
          <p:nvPr/>
        </p:nvSpPr>
        <p:spPr>
          <a:xfrm>
            <a:off x="2564000" y="3666377"/>
            <a:ext cx="1967100" cy="8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700" b="1">
                <a:solidFill>
                  <a:schemeClr val="tx1"/>
                </a:solidFill>
              </a:rPr>
              <a:t>Might ask?</a:t>
            </a:r>
            <a:endParaRPr sz="700" b="1">
              <a:solidFill>
                <a:schemeClr val="tx1"/>
              </a:solidFill>
            </a:endParaRPr>
          </a:p>
          <a:p>
            <a:pPr marL="179999" lvl="0" indent="-139700" algn="l" rtl="0">
              <a:spcBef>
                <a:spcPts val="0"/>
              </a:spcBef>
              <a:spcAft>
                <a:spcPts val="0"/>
              </a:spcAft>
              <a:buClr>
                <a:schemeClr val="dk1"/>
              </a:buClr>
              <a:buSzPts val="700"/>
              <a:buChar char="●"/>
            </a:pPr>
            <a:endParaRPr sz="700" b="1">
              <a:solidFill>
                <a:schemeClr val="tx1"/>
              </a:solidFill>
            </a:endParaRPr>
          </a:p>
          <a:p>
            <a:pPr marL="0" lvl="0" indent="0" algn="l" rtl="0">
              <a:spcBef>
                <a:spcPts val="0"/>
              </a:spcBef>
              <a:spcAft>
                <a:spcPts val="0"/>
              </a:spcAft>
              <a:buNone/>
            </a:pPr>
            <a:endParaRPr sz="700" b="1">
              <a:solidFill>
                <a:schemeClr val="tx1"/>
              </a:solidFill>
            </a:endParaRPr>
          </a:p>
        </p:txBody>
      </p:sp>
      <p:pic>
        <p:nvPicPr>
          <p:cNvPr id="628" name="Google Shape;628;p67"/>
          <p:cNvPicPr preferRelativeResize="0"/>
          <p:nvPr/>
        </p:nvPicPr>
        <p:blipFill rotWithShape="1">
          <a:blip r:embed="rId3">
            <a:alphaModFix/>
          </a:blip>
          <a:srcRect l="14319" t="29902" r="14758" b="32341"/>
          <a:stretch/>
        </p:blipFill>
        <p:spPr>
          <a:xfrm rot="179417">
            <a:off x="2634000" y="2601775"/>
            <a:ext cx="389676" cy="207444"/>
          </a:xfrm>
          <a:prstGeom prst="rect">
            <a:avLst/>
          </a:prstGeom>
          <a:noFill/>
          <a:ln>
            <a:noFill/>
          </a:ln>
        </p:spPr>
      </p:pic>
      <p:sp>
        <p:nvSpPr>
          <p:cNvPr id="629" name="Google Shape;629;p67"/>
          <p:cNvSpPr txBox="1"/>
          <p:nvPr/>
        </p:nvSpPr>
        <p:spPr>
          <a:xfrm>
            <a:off x="3005750" y="186500"/>
            <a:ext cx="15252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a:t>
            </a:r>
            <a:endParaRPr sz="1200" b="1">
              <a:solidFill>
                <a:schemeClr val="tx1"/>
              </a:solidFill>
            </a:endParaRPr>
          </a:p>
        </p:txBody>
      </p:sp>
      <p:sp>
        <p:nvSpPr>
          <p:cNvPr id="630" name="Google Shape;630;p67"/>
          <p:cNvSpPr txBox="1"/>
          <p:nvPr/>
        </p:nvSpPr>
        <p:spPr>
          <a:xfrm>
            <a:off x="2564000" y="562827"/>
            <a:ext cx="19671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dirty="0">
                <a:solidFill>
                  <a:schemeClr val="tx1"/>
                </a:solidFill>
              </a:rPr>
              <a:t>Who they are:</a:t>
            </a:r>
          </a:p>
          <a:p>
            <a:pPr marL="0" lvl="0" indent="0" algn="l" rtl="0">
              <a:spcBef>
                <a:spcPts val="0"/>
              </a:spcBef>
              <a:spcAft>
                <a:spcPts val="0"/>
              </a:spcAft>
              <a:buNone/>
            </a:pPr>
            <a:endParaRPr sz="700" b="1" dirty="0">
              <a:solidFill>
                <a:schemeClr val="tx1"/>
              </a:solidFill>
            </a:endParaRPr>
          </a:p>
        </p:txBody>
      </p:sp>
      <p:sp>
        <p:nvSpPr>
          <p:cNvPr id="631" name="Google Shape;631;p67"/>
          <p:cNvSpPr txBox="1"/>
          <p:nvPr/>
        </p:nvSpPr>
        <p:spPr>
          <a:xfrm>
            <a:off x="2564000" y="1335627"/>
            <a:ext cx="1967100" cy="8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700" b="1" dirty="0">
                <a:solidFill>
                  <a:schemeClr val="tx1"/>
                </a:solidFill>
              </a:rPr>
              <a:t>Might ask?</a:t>
            </a:r>
            <a:endParaRPr sz="700" b="1" dirty="0">
              <a:solidFill>
                <a:schemeClr val="tx1"/>
              </a:solidFill>
            </a:endParaRPr>
          </a:p>
          <a:p>
            <a:pPr marL="179999" lvl="0" indent="-139700" algn="l" rtl="0">
              <a:spcBef>
                <a:spcPts val="0"/>
              </a:spcBef>
              <a:spcAft>
                <a:spcPts val="0"/>
              </a:spcAft>
              <a:buClr>
                <a:schemeClr val="dk1"/>
              </a:buClr>
              <a:buSzPts val="700"/>
              <a:buChar char="●"/>
            </a:pPr>
            <a:endParaRPr sz="700" b="1" dirty="0">
              <a:solidFill>
                <a:schemeClr val="tx1"/>
              </a:solidFill>
            </a:endParaRPr>
          </a:p>
          <a:p>
            <a:pPr marL="0" lvl="0" indent="0" algn="l" rtl="0">
              <a:spcBef>
                <a:spcPts val="0"/>
              </a:spcBef>
              <a:spcAft>
                <a:spcPts val="0"/>
              </a:spcAft>
              <a:buNone/>
            </a:pPr>
            <a:endParaRPr sz="700" b="1" dirty="0">
              <a:solidFill>
                <a:schemeClr val="tx1"/>
              </a:solidFill>
            </a:endParaRPr>
          </a:p>
        </p:txBody>
      </p:sp>
      <p:pic>
        <p:nvPicPr>
          <p:cNvPr id="632" name="Google Shape;632;p67"/>
          <p:cNvPicPr preferRelativeResize="0"/>
          <p:nvPr/>
        </p:nvPicPr>
        <p:blipFill rotWithShape="1">
          <a:blip r:embed="rId3">
            <a:alphaModFix/>
          </a:blip>
          <a:srcRect l="14319" t="29902" r="14758" b="32341"/>
          <a:stretch/>
        </p:blipFill>
        <p:spPr>
          <a:xfrm rot="179417">
            <a:off x="2634000" y="271025"/>
            <a:ext cx="389676" cy="207444"/>
          </a:xfrm>
          <a:prstGeom prst="rect">
            <a:avLst/>
          </a:prstGeom>
          <a:noFill/>
          <a:ln>
            <a:noFill/>
          </a:ln>
        </p:spPr>
      </p:pic>
      <p:sp>
        <p:nvSpPr>
          <p:cNvPr id="633" name="Google Shape;633;p67"/>
          <p:cNvSpPr/>
          <p:nvPr/>
        </p:nvSpPr>
        <p:spPr>
          <a:xfrm>
            <a:off x="265700" y="2388600"/>
            <a:ext cx="2187900" cy="2273100"/>
          </a:xfrm>
          <a:prstGeom prst="rect">
            <a:avLst/>
          </a:prstGeom>
          <a:solidFill>
            <a:srgbClr val="FFFFFF"/>
          </a:solidFill>
          <a:ln w="12700" cap="flat" cmpd="sng">
            <a:solidFill>
              <a:srgbClr val="A0A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634" name="Google Shape;634;p67"/>
          <p:cNvSpPr txBox="1"/>
          <p:nvPr/>
        </p:nvSpPr>
        <p:spPr>
          <a:xfrm>
            <a:off x="817850" y="2517250"/>
            <a:ext cx="15252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a:t>
            </a:r>
            <a:endParaRPr sz="1200" b="1">
              <a:solidFill>
                <a:schemeClr val="tx1"/>
              </a:solidFill>
            </a:endParaRPr>
          </a:p>
        </p:txBody>
      </p:sp>
      <p:sp>
        <p:nvSpPr>
          <p:cNvPr id="635" name="Google Shape;635;p67"/>
          <p:cNvSpPr txBox="1"/>
          <p:nvPr/>
        </p:nvSpPr>
        <p:spPr>
          <a:xfrm>
            <a:off x="376100" y="2893577"/>
            <a:ext cx="19671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Who they are:</a:t>
            </a:r>
            <a:endParaRPr sz="700" b="1">
              <a:solidFill>
                <a:schemeClr val="tx1"/>
              </a:solidFill>
            </a:endParaRPr>
          </a:p>
        </p:txBody>
      </p:sp>
      <p:sp>
        <p:nvSpPr>
          <p:cNvPr id="636" name="Google Shape;636;p67"/>
          <p:cNvSpPr txBox="1"/>
          <p:nvPr/>
        </p:nvSpPr>
        <p:spPr>
          <a:xfrm>
            <a:off x="376100" y="3666377"/>
            <a:ext cx="1967100" cy="8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700" b="1">
                <a:solidFill>
                  <a:schemeClr val="tx1"/>
                </a:solidFill>
              </a:rPr>
              <a:t>Might ask?</a:t>
            </a:r>
            <a:endParaRPr sz="700" b="1">
              <a:solidFill>
                <a:schemeClr val="tx1"/>
              </a:solidFill>
            </a:endParaRPr>
          </a:p>
          <a:p>
            <a:pPr marL="179999" lvl="0" indent="-139700" algn="l" rtl="0">
              <a:spcBef>
                <a:spcPts val="0"/>
              </a:spcBef>
              <a:spcAft>
                <a:spcPts val="0"/>
              </a:spcAft>
              <a:buClr>
                <a:schemeClr val="dk1"/>
              </a:buClr>
              <a:buSzPts val="700"/>
              <a:buChar char="●"/>
            </a:pPr>
            <a:endParaRPr sz="700" b="1">
              <a:solidFill>
                <a:schemeClr val="tx1"/>
              </a:solidFill>
            </a:endParaRPr>
          </a:p>
          <a:p>
            <a:pPr marL="0" lvl="0" indent="0" algn="l" rtl="0">
              <a:spcBef>
                <a:spcPts val="0"/>
              </a:spcBef>
              <a:spcAft>
                <a:spcPts val="0"/>
              </a:spcAft>
              <a:buNone/>
            </a:pPr>
            <a:endParaRPr sz="700" b="1">
              <a:solidFill>
                <a:schemeClr val="tx1"/>
              </a:solidFill>
            </a:endParaRPr>
          </a:p>
        </p:txBody>
      </p:sp>
      <p:pic>
        <p:nvPicPr>
          <p:cNvPr id="637" name="Google Shape;637;p67"/>
          <p:cNvPicPr preferRelativeResize="0"/>
          <p:nvPr/>
        </p:nvPicPr>
        <p:blipFill rotWithShape="1">
          <a:blip r:embed="rId3">
            <a:alphaModFix/>
          </a:blip>
          <a:srcRect l="14319" t="29902" r="14758" b="32341"/>
          <a:stretch/>
        </p:blipFill>
        <p:spPr>
          <a:xfrm rot="179417">
            <a:off x="446100" y="2601775"/>
            <a:ext cx="389676" cy="207444"/>
          </a:xfrm>
          <a:prstGeom prst="rect">
            <a:avLst/>
          </a:prstGeom>
          <a:noFill/>
          <a:ln>
            <a:noFill/>
          </a:ln>
        </p:spPr>
      </p:pic>
      <p:sp>
        <p:nvSpPr>
          <p:cNvPr id="638" name="Google Shape;638;p67"/>
          <p:cNvSpPr txBox="1"/>
          <p:nvPr/>
        </p:nvSpPr>
        <p:spPr>
          <a:xfrm>
            <a:off x="265700" y="122800"/>
            <a:ext cx="2051400" cy="195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tx1"/>
                </a:solidFill>
              </a:rPr>
              <a:t>Empty hats</a:t>
            </a:r>
            <a:endParaRPr sz="1200" b="1" dirty="0">
              <a:solidFill>
                <a:schemeClr val="tx1"/>
              </a:solidFill>
            </a:endParaRPr>
          </a:p>
          <a:p>
            <a:pPr marL="0" lvl="0" indent="0" algn="l" rtl="0">
              <a:spcBef>
                <a:spcPts val="1000"/>
              </a:spcBef>
              <a:spcAft>
                <a:spcPts val="0"/>
              </a:spcAft>
              <a:buNone/>
            </a:pPr>
            <a:r>
              <a:rPr lang="en-GB" sz="1100" dirty="0">
                <a:solidFill>
                  <a:schemeClr val="tx1"/>
                </a:solidFill>
              </a:rPr>
              <a:t>Use these empty templates if you can think of any other actor that might be relevant to include.</a:t>
            </a:r>
            <a:endParaRPr sz="1100" dirty="0">
              <a:solidFill>
                <a:schemeClr val="tx1"/>
              </a:solidFill>
            </a:endParaRPr>
          </a:p>
          <a:p>
            <a:pPr marL="0" lvl="0" indent="0" algn="l" rtl="0">
              <a:spcBef>
                <a:spcPts val="1000"/>
              </a:spcBef>
              <a:spcAft>
                <a:spcPts val="0"/>
              </a:spcAft>
              <a:buNone/>
            </a:pPr>
            <a:r>
              <a:rPr lang="en-GB" sz="1100" dirty="0">
                <a:solidFill>
                  <a:schemeClr val="tx1"/>
                </a:solidFill>
              </a:rPr>
              <a:t>Give them a name or title, describe who they are and what they might ask.</a:t>
            </a:r>
            <a:endParaRPr sz="1100" dirty="0">
              <a:solidFill>
                <a:schemeClr val="tx1"/>
              </a:solidFill>
            </a:endParaRPr>
          </a:p>
          <a:p>
            <a:pPr marL="0" lvl="0" indent="0" algn="l" rtl="0">
              <a:spcBef>
                <a:spcPts val="100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p:txBody>
      </p:sp>
    </p:spTree>
    <p:extLst>
      <p:ext uri="{BB962C8B-B14F-4D97-AF65-F5344CB8AC3E}">
        <p14:creationId xmlns:p14="http://schemas.microsoft.com/office/powerpoint/2010/main" val="661120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54"/>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29</a:t>
            </a:fld>
            <a:endParaRPr/>
          </a:p>
        </p:txBody>
      </p:sp>
      <p:sp>
        <p:nvSpPr>
          <p:cNvPr id="354" name="Google Shape;354;p5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dirty="0"/>
              <a:t>De-Brief</a:t>
            </a:r>
            <a:endParaRPr b="0" dirty="0"/>
          </a:p>
        </p:txBody>
      </p:sp>
      <p:sp>
        <p:nvSpPr>
          <p:cNvPr id="2" name="Textplatzhalter 1">
            <a:extLst>
              <a:ext uri="{FF2B5EF4-FFF2-40B4-BE49-F238E27FC236}">
                <a16:creationId xmlns:a16="http://schemas.microsoft.com/office/drawing/2014/main" id="{224C6C70-D762-5A46-8F13-540C3D5A4268}"/>
              </a:ext>
            </a:extLst>
          </p:cNvPr>
          <p:cNvSpPr>
            <a:spLocks noGrp="1"/>
          </p:cNvSpPr>
          <p:nvPr>
            <p:ph type="body" sz="quarter" idx="13"/>
          </p:nvPr>
        </p:nvSpPr>
        <p:spPr/>
        <p:txBody>
          <a:bodyPr/>
          <a:lstStyle/>
          <a:p>
            <a:r>
              <a:rPr lang="en-AU" dirty="0"/>
              <a:t>ACTIVITY</a:t>
            </a:r>
          </a:p>
        </p:txBody>
      </p:sp>
    </p:spTree>
    <p:extLst>
      <p:ext uri="{BB962C8B-B14F-4D97-AF65-F5344CB8AC3E}">
        <p14:creationId xmlns:p14="http://schemas.microsoft.com/office/powerpoint/2010/main" val="1048121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1"/>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3</a:t>
            </a:fld>
            <a:endParaRPr/>
          </a:p>
        </p:txBody>
      </p:sp>
      <p:sp>
        <p:nvSpPr>
          <p:cNvPr id="234" name="Google Shape;234;p4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Content</a:t>
            </a:r>
            <a:endParaRPr/>
          </a:p>
        </p:txBody>
      </p:sp>
      <p:sp>
        <p:nvSpPr>
          <p:cNvPr id="233" name="Google Shape;233;p41"/>
          <p:cNvSpPr txBox="1"/>
          <p:nvPr/>
        </p:nvSpPr>
        <p:spPr>
          <a:xfrm>
            <a:off x="450000" y="277256"/>
            <a:ext cx="5653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a:solidFill>
                <a:schemeClr val="dk1"/>
              </a:solidFill>
            </a:endParaRPr>
          </a:p>
          <a:p>
            <a:pPr marL="0" lvl="0" indent="0" algn="l" rtl="0">
              <a:spcBef>
                <a:spcPts val="0"/>
              </a:spcBef>
              <a:spcAft>
                <a:spcPts val="0"/>
              </a:spcAft>
              <a:buNone/>
            </a:pPr>
            <a:endParaRPr sz="2400" b="1">
              <a:solidFill>
                <a:schemeClr val="dk1"/>
              </a:solidFill>
            </a:endParaRPr>
          </a:p>
        </p:txBody>
      </p:sp>
      <p:sp>
        <p:nvSpPr>
          <p:cNvPr id="235" name="Google Shape;235;p41"/>
          <p:cNvSpPr txBox="1"/>
          <p:nvPr/>
        </p:nvSpPr>
        <p:spPr>
          <a:xfrm>
            <a:off x="413975" y="1298224"/>
            <a:ext cx="3726000" cy="3273775"/>
          </a:xfrm>
          <a:prstGeom prst="rect">
            <a:avLst/>
          </a:prstGeom>
          <a:noFill/>
          <a:ln>
            <a:noFill/>
          </a:ln>
        </p:spPr>
        <p:txBody>
          <a:bodyPr spcFirstLastPara="1" wrap="square" lIns="91425" tIns="91425" rIns="91425" bIns="91425" anchor="t" anchorCtr="0">
            <a:noAutofit/>
          </a:bodyPr>
          <a:lstStyle/>
          <a:p>
            <a:pPr marL="139700" lvl="0" algn="l" rtl="0">
              <a:spcBef>
                <a:spcPts val="600"/>
              </a:spcBef>
              <a:spcAft>
                <a:spcPts val="600"/>
              </a:spcAft>
              <a:buSzPts val="1400"/>
            </a:pPr>
            <a:r>
              <a:rPr lang="en-GB" u="sng" dirty="0">
                <a:solidFill>
                  <a:schemeClr val="hlink"/>
                </a:solidFill>
                <a:hlinkClick r:id="rId3" action="ppaction://hlinksldjump"/>
              </a:rPr>
              <a:t>Public Sector Organisation Preparations</a:t>
            </a:r>
            <a:endParaRPr lang="en-GB" u="sng" dirty="0">
              <a:solidFill>
                <a:srgbClr val="A0A0FF"/>
              </a:solidFill>
              <a:hlinkClick r:id="rId4" action="ppaction://hlinksldjump">
                <a:extLst>
                  <a:ext uri="{A12FA001-AC4F-418D-AE19-62706E023703}">
                    <ahyp:hlinkClr xmlns:ahyp="http://schemas.microsoft.com/office/drawing/2018/hyperlinkcolor" val="tx"/>
                  </a:ext>
                </a:extLst>
              </a:hlinkClick>
            </a:endParaRPr>
          </a:p>
          <a:p>
            <a:pPr marL="139700" lvl="0" algn="l" rtl="0">
              <a:spcBef>
                <a:spcPts val="600"/>
              </a:spcBef>
              <a:spcAft>
                <a:spcPts val="600"/>
              </a:spcAft>
              <a:buSzPts val="1400"/>
            </a:pPr>
            <a:r>
              <a:rPr lang="en-GB" cap="all" dirty="0">
                <a:solidFill>
                  <a:schemeClr val="tx1"/>
                </a:solidFill>
              </a:rPr>
              <a:t>Activities</a:t>
            </a:r>
            <a:r>
              <a:rPr lang="en-GB" dirty="0">
                <a:solidFill>
                  <a:schemeClr val="tx1"/>
                </a:solidFill>
              </a:rPr>
              <a:t>:</a:t>
            </a:r>
          </a:p>
          <a:p>
            <a:pPr marL="139700" lvl="4">
              <a:spcBef>
                <a:spcPts val="600"/>
              </a:spcBef>
              <a:spcAft>
                <a:spcPts val="600"/>
              </a:spcAft>
              <a:buSzPts val="1400"/>
            </a:pPr>
            <a:r>
              <a:rPr lang="en-GB" dirty="0">
                <a:solidFill>
                  <a:schemeClr val="hlink"/>
                </a:solidFill>
              </a:rPr>
              <a:t>	</a:t>
            </a:r>
            <a:r>
              <a:rPr lang="en-GB" u="sng" dirty="0">
                <a:solidFill>
                  <a:schemeClr val="hlink"/>
                </a:solidFill>
              </a:rPr>
              <a:t>Assumptions and Questions</a:t>
            </a:r>
          </a:p>
          <a:p>
            <a:pPr marL="139700" lvl="4">
              <a:spcBef>
                <a:spcPts val="600"/>
              </a:spcBef>
              <a:spcAft>
                <a:spcPts val="600"/>
              </a:spcAft>
              <a:buSzPts val="1400"/>
            </a:pPr>
            <a:r>
              <a:rPr lang="en-GB" dirty="0">
                <a:solidFill>
                  <a:schemeClr val="hlink"/>
                </a:solidFill>
              </a:rPr>
              <a:t>	</a:t>
            </a:r>
            <a:r>
              <a:rPr lang="en-GB" u="sng" dirty="0">
                <a:solidFill>
                  <a:schemeClr val="hlink"/>
                </a:solidFill>
              </a:rPr>
              <a:t>Many Hats</a:t>
            </a:r>
          </a:p>
          <a:p>
            <a:pPr marL="139700" lvl="4">
              <a:spcBef>
                <a:spcPts val="600"/>
              </a:spcBef>
              <a:spcAft>
                <a:spcPts val="600"/>
              </a:spcAft>
              <a:buSzPts val="1400"/>
            </a:pPr>
            <a:r>
              <a:rPr lang="en-GB" dirty="0">
                <a:solidFill>
                  <a:schemeClr val="hlink"/>
                </a:solidFill>
              </a:rPr>
              <a:t>	</a:t>
            </a:r>
            <a:r>
              <a:rPr lang="en-GB" u="sng" dirty="0">
                <a:solidFill>
                  <a:schemeClr val="hlink"/>
                </a:solidFill>
              </a:rPr>
              <a:t>De-Brief</a:t>
            </a:r>
            <a:endParaRPr dirty="0"/>
          </a:p>
        </p:txBody>
      </p:sp>
    </p:spTree>
    <p:extLst>
      <p:ext uri="{BB962C8B-B14F-4D97-AF65-F5344CB8AC3E}">
        <p14:creationId xmlns:p14="http://schemas.microsoft.com/office/powerpoint/2010/main" val="1677389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72"/>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30</a:t>
            </a:fld>
            <a:endParaRPr/>
          </a:p>
        </p:txBody>
      </p:sp>
      <p:sp>
        <p:nvSpPr>
          <p:cNvPr id="692" name="Google Shape;692;p7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b="0" dirty="0"/>
              <a:t>Instructions</a:t>
            </a:r>
            <a:endParaRPr sz="1400" b="0" dirty="0"/>
          </a:p>
        </p:txBody>
      </p:sp>
      <p:sp>
        <p:nvSpPr>
          <p:cNvPr id="693" name="Google Shape;693;p72"/>
          <p:cNvSpPr txBox="1"/>
          <p:nvPr/>
        </p:nvSpPr>
        <p:spPr>
          <a:xfrm>
            <a:off x="1218055" y="1000853"/>
            <a:ext cx="2832950" cy="90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solidFill>
                  <a:schemeClr val="tx1"/>
                </a:solidFill>
              </a:rPr>
              <a:t>At the end of the session </a:t>
            </a:r>
            <a:r>
              <a:rPr lang="de-DE" sz="1200" dirty="0" err="1">
                <a:solidFill>
                  <a:schemeClr val="tx1"/>
                </a:solidFill>
              </a:rPr>
              <a:t>it</a:t>
            </a:r>
            <a:r>
              <a:rPr lang="de-DE" sz="1200" dirty="0">
                <a:solidFill>
                  <a:schemeClr val="tx1"/>
                </a:solidFill>
              </a:rPr>
              <a:t> </a:t>
            </a:r>
            <a:r>
              <a:rPr lang="de-DE" sz="1200" dirty="0" err="1">
                <a:solidFill>
                  <a:schemeClr val="tx1"/>
                </a:solidFill>
              </a:rPr>
              <a:t>is</a:t>
            </a:r>
            <a:r>
              <a:rPr lang="de-DE" sz="1200" dirty="0">
                <a:solidFill>
                  <a:schemeClr val="tx1"/>
                </a:solidFill>
              </a:rPr>
              <a:t> </a:t>
            </a:r>
            <a:r>
              <a:rPr lang="de-DE" sz="1200" dirty="0" err="1">
                <a:solidFill>
                  <a:schemeClr val="tx1"/>
                </a:solidFill>
              </a:rPr>
              <a:t>important</a:t>
            </a:r>
            <a:r>
              <a:rPr lang="de-DE" sz="1200" dirty="0">
                <a:solidFill>
                  <a:schemeClr val="tx1"/>
                </a:solidFill>
              </a:rPr>
              <a:t> </a:t>
            </a:r>
            <a:r>
              <a:rPr lang="de-DE" sz="1200" dirty="0" err="1">
                <a:solidFill>
                  <a:schemeClr val="tx1"/>
                </a:solidFill>
              </a:rPr>
              <a:t>to</a:t>
            </a:r>
            <a:r>
              <a:rPr lang="de-DE" sz="1200" dirty="0">
                <a:solidFill>
                  <a:schemeClr val="tx1"/>
                </a:solidFill>
              </a:rPr>
              <a:t> </a:t>
            </a:r>
            <a:r>
              <a:rPr lang="de-DE" sz="1200" b="1" dirty="0" err="1">
                <a:solidFill>
                  <a:schemeClr val="tx1"/>
                </a:solidFill>
              </a:rPr>
              <a:t>document</a:t>
            </a:r>
            <a:r>
              <a:rPr lang="de-DE" sz="1200" b="1" dirty="0">
                <a:solidFill>
                  <a:schemeClr val="tx1"/>
                </a:solidFill>
              </a:rPr>
              <a:t> </a:t>
            </a:r>
            <a:r>
              <a:rPr lang="de-DE" sz="1200" b="1" dirty="0" err="1">
                <a:solidFill>
                  <a:schemeClr val="tx1"/>
                </a:solidFill>
              </a:rPr>
              <a:t>the</a:t>
            </a:r>
            <a:r>
              <a:rPr lang="de-DE" sz="1200" b="1" dirty="0">
                <a:solidFill>
                  <a:schemeClr val="tx1"/>
                </a:solidFill>
              </a:rPr>
              <a:t> </a:t>
            </a:r>
            <a:r>
              <a:rPr lang="de-DE" sz="1200" b="1" dirty="0" err="1">
                <a:solidFill>
                  <a:schemeClr val="tx1"/>
                </a:solidFill>
              </a:rPr>
              <a:t>outcomes</a:t>
            </a:r>
            <a:r>
              <a:rPr lang="de-DE" sz="1200" b="1" dirty="0">
                <a:solidFill>
                  <a:schemeClr val="tx1"/>
                </a:solidFill>
              </a:rPr>
              <a:t> </a:t>
            </a:r>
            <a:r>
              <a:rPr lang="de-DE" sz="1200" dirty="0" err="1">
                <a:solidFill>
                  <a:schemeClr val="tx1"/>
                </a:solidFill>
              </a:rPr>
              <a:t>with</a:t>
            </a:r>
            <a:r>
              <a:rPr lang="de-DE" sz="1200" dirty="0">
                <a:solidFill>
                  <a:schemeClr val="tx1"/>
                </a:solidFill>
              </a:rPr>
              <a:t> </a:t>
            </a:r>
            <a:r>
              <a:rPr lang="de-DE" sz="1200" dirty="0" err="1">
                <a:solidFill>
                  <a:schemeClr val="tx1"/>
                </a:solidFill>
              </a:rPr>
              <a:t>regards</a:t>
            </a:r>
            <a:r>
              <a:rPr lang="de-DE" sz="1200" dirty="0">
                <a:solidFill>
                  <a:schemeClr val="tx1"/>
                </a:solidFill>
              </a:rPr>
              <a:t> </a:t>
            </a:r>
            <a:r>
              <a:rPr lang="de-DE" sz="1200" dirty="0" err="1">
                <a:solidFill>
                  <a:schemeClr val="tx1"/>
                </a:solidFill>
              </a:rPr>
              <a:t>to</a:t>
            </a:r>
            <a:r>
              <a:rPr lang="de-DE" sz="1200" dirty="0">
                <a:solidFill>
                  <a:schemeClr val="tx1"/>
                </a:solidFill>
              </a:rPr>
              <a:t> </a:t>
            </a:r>
            <a:r>
              <a:rPr lang="de-DE" sz="1200" dirty="0" err="1">
                <a:solidFill>
                  <a:schemeClr val="tx1"/>
                </a:solidFill>
              </a:rPr>
              <a:t>the</a:t>
            </a:r>
            <a:r>
              <a:rPr lang="de-DE" sz="1200" dirty="0">
                <a:solidFill>
                  <a:schemeClr val="tx1"/>
                </a:solidFill>
              </a:rPr>
              <a:t> Public </a:t>
            </a:r>
            <a:r>
              <a:rPr lang="de-DE" sz="1200" dirty="0" err="1">
                <a:solidFill>
                  <a:schemeClr val="tx1"/>
                </a:solidFill>
              </a:rPr>
              <a:t>Sector</a:t>
            </a:r>
            <a:r>
              <a:rPr lang="de-DE" sz="1200" dirty="0">
                <a:solidFill>
                  <a:schemeClr val="tx1"/>
                </a:solidFill>
              </a:rPr>
              <a:t> Challenge </a:t>
            </a:r>
            <a:r>
              <a:rPr lang="de-DE" sz="1200" dirty="0" err="1">
                <a:solidFill>
                  <a:schemeClr val="tx1"/>
                </a:solidFill>
              </a:rPr>
              <a:t>as</a:t>
            </a:r>
            <a:r>
              <a:rPr lang="de-DE" sz="1200" dirty="0">
                <a:solidFill>
                  <a:schemeClr val="tx1"/>
                </a:solidFill>
              </a:rPr>
              <a:t> </a:t>
            </a:r>
            <a:r>
              <a:rPr lang="de-DE" sz="1200" b="1" dirty="0" err="1">
                <a:solidFill>
                  <a:schemeClr val="tx1"/>
                </a:solidFill>
              </a:rPr>
              <a:t>common</a:t>
            </a:r>
            <a:r>
              <a:rPr lang="de-DE" sz="1200" b="1" dirty="0">
                <a:solidFill>
                  <a:schemeClr val="tx1"/>
                </a:solidFill>
              </a:rPr>
              <a:t> </a:t>
            </a:r>
            <a:r>
              <a:rPr lang="de-DE" sz="1200" b="1" dirty="0" err="1">
                <a:solidFill>
                  <a:schemeClr val="tx1"/>
                </a:solidFill>
              </a:rPr>
              <a:t>understanding</a:t>
            </a:r>
            <a:r>
              <a:rPr lang="de-DE" sz="1200" b="1" dirty="0">
                <a:solidFill>
                  <a:schemeClr val="tx1"/>
                </a:solidFill>
              </a:rPr>
              <a:t> </a:t>
            </a:r>
            <a:r>
              <a:rPr lang="de-DE" sz="1200" b="1" dirty="0" err="1">
                <a:solidFill>
                  <a:schemeClr val="tx1"/>
                </a:solidFill>
              </a:rPr>
              <a:t>for</a:t>
            </a:r>
            <a:r>
              <a:rPr lang="de-DE" sz="1200" b="1" dirty="0">
                <a:solidFill>
                  <a:schemeClr val="tx1"/>
                </a:solidFill>
              </a:rPr>
              <a:t> </a:t>
            </a:r>
            <a:r>
              <a:rPr lang="de-DE" sz="1200" b="1" dirty="0" err="1">
                <a:solidFill>
                  <a:schemeClr val="tx1"/>
                </a:solidFill>
              </a:rPr>
              <a:t>the</a:t>
            </a:r>
            <a:r>
              <a:rPr lang="de-DE" sz="1200" b="1" dirty="0">
                <a:solidFill>
                  <a:schemeClr val="tx1"/>
                </a:solidFill>
              </a:rPr>
              <a:t> </a:t>
            </a:r>
            <a:r>
              <a:rPr lang="de-DE" sz="1200" b="1" dirty="0" err="1">
                <a:solidFill>
                  <a:schemeClr val="tx1"/>
                </a:solidFill>
              </a:rPr>
              <a:t>joint</a:t>
            </a:r>
            <a:r>
              <a:rPr lang="de-DE" sz="1200" b="1" dirty="0">
                <a:solidFill>
                  <a:schemeClr val="tx1"/>
                </a:solidFill>
              </a:rPr>
              <a:t> Startup-Public </a:t>
            </a:r>
            <a:r>
              <a:rPr lang="de-DE" sz="1200" b="1" dirty="0" err="1">
                <a:solidFill>
                  <a:schemeClr val="tx1"/>
                </a:solidFill>
              </a:rPr>
              <a:t>Sector</a:t>
            </a:r>
            <a:r>
              <a:rPr lang="de-DE" sz="1200" b="1" dirty="0">
                <a:solidFill>
                  <a:schemeClr val="tx1"/>
                </a:solidFill>
              </a:rPr>
              <a:t> </a:t>
            </a:r>
            <a:r>
              <a:rPr lang="de-DE" sz="1200" b="1" dirty="0" err="1">
                <a:solidFill>
                  <a:schemeClr val="tx1"/>
                </a:solidFill>
              </a:rPr>
              <a:t>team</a:t>
            </a:r>
            <a:r>
              <a:rPr lang="de-DE" sz="1200" dirty="0">
                <a:solidFill>
                  <a:schemeClr val="tx1"/>
                </a:solidFill>
              </a:rPr>
              <a:t>. </a:t>
            </a:r>
          </a:p>
          <a:p>
            <a:pPr marL="0" lvl="0" indent="0" algn="l" rtl="0">
              <a:spcBef>
                <a:spcPts val="0"/>
              </a:spcBef>
              <a:spcAft>
                <a:spcPts val="0"/>
              </a:spcAft>
              <a:buNone/>
            </a:pPr>
            <a:endParaRPr lang="de-DE" sz="1200" dirty="0">
              <a:solidFill>
                <a:schemeClr val="tx1"/>
              </a:solidFill>
            </a:endParaRPr>
          </a:p>
          <a:p>
            <a:pPr marL="0" lvl="0" indent="0" algn="l" rtl="0">
              <a:spcBef>
                <a:spcPts val="0"/>
              </a:spcBef>
              <a:spcAft>
                <a:spcPts val="0"/>
              </a:spcAft>
              <a:buNone/>
            </a:pPr>
            <a:r>
              <a:rPr lang="de-DE" sz="1200" dirty="0">
                <a:solidFill>
                  <a:schemeClr val="tx1"/>
                </a:solidFill>
              </a:rPr>
              <a:t>This </a:t>
            </a:r>
            <a:r>
              <a:rPr lang="de-DE" sz="1200" dirty="0" err="1">
                <a:solidFill>
                  <a:schemeClr val="tx1"/>
                </a:solidFill>
              </a:rPr>
              <a:t>common</a:t>
            </a:r>
            <a:r>
              <a:rPr lang="de-DE" sz="1200" dirty="0">
                <a:solidFill>
                  <a:schemeClr val="tx1"/>
                </a:solidFill>
              </a:rPr>
              <a:t> </a:t>
            </a:r>
            <a:r>
              <a:rPr lang="de-DE" sz="1200" dirty="0" err="1">
                <a:solidFill>
                  <a:schemeClr val="tx1"/>
                </a:solidFill>
              </a:rPr>
              <a:t>understanding</a:t>
            </a:r>
            <a:r>
              <a:rPr lang="de-DE" sz="1200" dirty="0">
                <a:solidFill>
                  <a:schemeClr val="tx1"/>
                </a:solidFill>
              </a:rPr>
              <a:t> will support </a:t>
            </a:r>
            <a:r>
              <a:rPr lang="de-DE" sz="1200" dirty="0" err="1">
                <a:solidFill>
                  <a:schemeClr val="tx1"/>
                </a:solidFill>
              </a:rPr>
              <a:t>the</a:t>
            </a:r>
            <a:r>
              <a:rPr lang="de-DE" sz="1200" dirty="0">
                <a:solidFill>
                  <a:schemeClr val="tx1"/>
                </a:solidFill>
              </a:rPr>
              <a:t> </a:t>
            </a:r>
            <a:r>
              <a:rPr lang="de-DE" sz="1200" dirty="0" err="1">
                <a:solidFill>
                  <a:schemeClr val="tx1"/>
                </a:solidFill>
              </a:rPr>
              <a:t>team</a:t>
            </a:r>
            <a:r>
              <a:rPr lang="de-DE" sz="1200" dirty="0">
                <a:solidFill>
                  <a:schemeClr val="tx1"/>
                </a:solidFill>
              </a:rPr>
              <a:t> </a:t>
            </a:r>
            <a:r>
              <a:rPr lang="de-DE" sz="1200" dirty="0" err="1">
                <a:solidFill>
                  <a:schemeClr val="tx1"/>
                </a:solidFill>
              </a:rPr>
              <a:t>of</a:t>
            </a:r>
            <a:r>
              <a:rPr lang="de-DE" sz="1200" dirty="0">
                <a:solidFill>
                  <a:schemeClr val="tx1"/>
                </a:solidFill>
              </a:rPr>
              <a:t> </a:t>
            </a:r>
            <a:r>
              <a:rPr lang="de-DE" sz="1200" dirty="0" err="1">
                <a:solidFill>
                  <a:schemeClr val="tx1"/>
                </a:solidFill>
              </a:rPr>
              <a:t>having</a:t>
            </a:r>
            <a:r>
              <a:rPr lang="de-DE" sz="1200" dirty="0">
                <a:solidFill>
                  <a:schemeClr val="tx1"/>
                </a:solidFill>
              </a:rPr>
              <a:t> a </a:t>
            </a:r>
            <a:r>
              <a:rPr lang="de-DE" sz="1200" dirty="0" err="1">
                <a:solidFill>
                  <a:schemeClr val="tx1"/>
                </a:solidFill>
              </a:rPr>
              <a:t>joint</a:t>
            </a:r>
            <a:r>
              <a:rPr lang="de-DE" sz="1200" dirty="0">
                <a:solidFill>
                  <a:schemeClr val="tx1"/>
                </a:solidFill>
              </a:rPr>
              <a:t> </a:t>
            </a:r>
            <a:r>
              <a:rPr lang="de-DE" sz="1200" dirty="0" err="1">
                <a:solidFill>
                  <a:schemeClr val="tx1"/>
                </a:solidFill>
              </a:rPr>
              <a:t>goal</a:t>
            </a:r>
            <a:r>
              <a:rPr lang="de-DE" sz="1200" dirty="0">
                <a:solidFill>
                  <a:schemeClr val="tx1"/>
                </a:solidFill>
              </a:rPr>
              <a:t> </a:t>
            </a:r>
            <a:r>
              <a:rPr lang="de-DE" sz="1200" dirty="0" err="1">
                <a:solidFill>
                  <a:schemeClr val="tx1"/>
                </a:solidFill>
              </a:rPr>
              <a:t>for</a:t>
            </a:r>
            <a:r>
              <a:rPr lang="de-DE" sz="1200" dirty="0">
                <a:solidFill>
                  <a:schemeClr val="tx1"/>
                </a:solidFill>
              </a:rPr>
              <a:t> </a:t>
            </a:r>
            <a:r>
              <a:rPr lang="de-DE" sz="1200" dirty="0" err="1">
                <a:solidFill>
                  <a:schemeClr val="tx1"/>
                </a:solidFill>
              </a:rPr>
              <a:t>the</a:t>
            </a:r>
            <a:r>
              <a:rPr lang="de-DE" sz="1200" dirty="0">
                <a:solidFill>
                  <a:schemeClr val="tx1"/>
                </a:solidFill>
              </a:rPr>
              <a:t> </a:t>
            </a:r>
            <a:r>
              <a:rPr lang="de-DE" sz="1200" dirty="0" err="1">
                <a:solidFill>
                  <a:schemeClr val="tx1"/>
                </a:solidFill>
              </a:rPr>
              <a:t>collaboration</a:t>
            </a:r>
            <a:r>
              <a:rPr lang="de-DE" sz="1200" dirty="0">
                <a:solidFill>
                  <a:schemeClr val="tx1"/>
                </a:solidFill>
              </a:rPr>
              <a:t> </a:t>
            </a:r>
            <a:r>
              <a:rPr lang="de-DE" sz="1200" dirty="0" err="1">
                <a:solidFill>
                  <a:schemeClr val="tx1"/>
                </a:solidFill>
              </a:rPr>
              <a:t>phase</a:t>
            </a:r>
            <a:r>
              <a:rPr lang="de-DE" sz="1200" dirty="0">
                <a:solidFill>
                  <a:schemeClr val="tx1"/>
                </a:solidFill>
              </a:rPr>
              <a:t>. </a:t>
            </a:r>
          </a:p>
          <a:p>
            <a:pPr marL="0" lvl="0" indent="0" algn="l" rtl="0">
              <a:spcBef>
                <a:spcPts val="0"/>
              </a:spcBef>
              <a:spcAft>
                <a:spcPts val="0"/>
              </a:spcAft>
              <a:buNone/>
            </a:pPr>
            <a:endParaRPr lang="de-DE" sz="1200" dirty="0">
              <a:solidFill>
                <a:schemeClr val="tx1"/>
              </a:solidFill>
            </a:endParaRPr>
          </a:p>
          <a:p>
            <a:pPr marL="0" lvl="0" indent="0" algn="l" rtl="0">
              <a:spcBef>
                <a:spcPts val="0"/>
              </a:spcBef>
              <a:spcAft>
                <a:spcPts val="0"/>
              </a:spcAft>
              <a:buNone/>
            </a:pPr>
            <a:r>
              <a:rPr lang="de-DE" sz="1200" dirty="0">
                <a:solidFill>
                  <a:schemeClr val="tx1"/>
                </a:solidFill>
              </a:rPr>
              <a:t>The </a:t>
            </a:r>
            <a:r>
              <a:rPr lang="de-DE" sz="1200" b="1" dirty="0" err="1">
                <a:solidFill>
                  <a:schemeClr val="tx1"/>
                </a:solidFill>
              </a:rPr>
              <a:t>common</a:t>
            </a:r>
            <a:r>
              <a:rPr lang="de-DE" sz="1200" b="1" dirty="0">
                <a:solidFill>
                  <a:schemeClr val="tx1"/>
                </a:solidFill>
              </a:rPr>
              <a:t> </a:t>
            </a:r>
            <a:r>
              <a:rPr lang="de-DE" sz="1200" b="1" dirty="0" err="1">
                <a:solidFill>
                  <a:schemeClr val="tx1"/>
                </a:solidFill>
              </a:rPr>
              <a:t>understanding</a:t>
            </a:r>
            <a:r>
              <a:rPr lang="de-DE" sz="1200" b="1" dirty="0">
                <a:solidFill>
                  <a:schemeClr val="tx1"/>
                </a:solidFill>
              </a:rPr>
              <a:t> will </a:t>
            </a:r>
            <a:r>
              <a:rPr lang="de-DE" sz="1200" b="1" dirty="0" err="1">
                <a:solidFill>
                  <a:schemeClr val="tx1"/>
                </a:solidFill>
              </a:rPr>
              <a:t>be</a:t>
            </a:r>
            <a:r>
              <a:rPr lang="de-DE" sz="1200" b="1" dirty="0">
                <a:solidFill>
                  <a:schemeClr val="tx1"/>
                </a:solidFill>
              </a:rPr>
              <a:t> </a:t>
            </a:r>
            <a:r>
              <a:rPr lang="de-DE" sz="1200" b="1" dirty="0" err="1">
                <a:solidFill>
                  <a:schemeClr val="tx1"/>
                </a:solidFill>
              </a:rPr>
              <a:t>included</a:t>
            </a:r>
            <a:r>
              <a:rPr lang="de-DE" sz="1200" b="1" dirty="0">
                <a:solidFill>
                  <a:schemeClr val="tx1"/>
                </a:solidFill>
              </a:rPr>
              <a:t> in </a:t>
            </a:r>
            <a:r>
              <a:rPr lang="de-DE" sz="1200" b="1" dirty="0" err="1">
                <a:solidFill>
                  <a:schemeClr val="tx1"/>
                </a:solidFill>
              </a:rPr>
              <a:t>the</a:t>
            </a:r>
            <a:r>
              <a:rPr lang="de-DE" sz="1200" b="1" dirty="0">
                <a:solidFill>
                  <a:schemeClr val="tx1"/>
                </a:solidFill>
              </a:rPr>
              <a:t> Collaborative Innovation Canvas </a:t>
            </a:r>
            <a:r>
              <a:rPr lang="de-DE" sz="1200" b="1" dirty="0" err="1">
                <a:solidFill>
                  <a:schemeClr val="tx1"/>
                </a:solidFill>
              </a:rPr>
              <a:t>Artefact</a:t>
            </a:r>
            <a:r>
              <a:rPr lang="de-DE" sz="1200" b="1" dirty="0">
                <a:solidFill>
                  <a:schemeClr val="tx1"/>
                </a:solidFill>
              </a:rPr>
              <a:t> in Module 4, Session 3.</a:t>
            </a:r>
          </a:p>
          <a:p>
            <a:pPr marL="0" lvl="0" indent="0" algn="l" rtl="0">
              <a:spcBef>
                <a:spcPts val="0"/>
              </a:spcBef>
              <a:spcAft>
                <a:spcPts val="0"/>
              </a:spcAft>
              <a:buNone/>
            </a:pPr>
            <a:endParaRPr lang="de-DE" sz="1200" dirty="0">
              <a:solidFill>
                <a:schemeClr val="tx1"/>
              </a:solidFill>
            </a:endParaRPr>
          </a:p>
          <a:p>
            <a:pPr marL="0" lvl="0" indent="0" algn="l" rtl="0">
              <a:spcBef>
                <a:spcPts val="0"/>
              </a:spcBef>
              <a:spcAft>
                <a:spcPts val="0"/>
              </a:spcAft>
              <a:buNone/>
            </a:pPr>
            <a:r>
              <a:rPr lang="de-DE" sz="1200" dirty="0" err="1">
                <a:solidFill>
                  <a:schemeClr val="tx1"/>
                </a:solidFill>
              </a:rPr>
              <a:t>Make</a:t>
            </a:r>
            <a:r>
              <a:rPr lang="de-DE" sz="1200" dirty="0">
                <a:solidFill>
                  <a:schemeClr val="tx1"/>
                </a:solidFill>
              </a:rPr>
              <a:t> </a:t>
            </a:r>
            <a:r>
              <a:rPr lang="de-DE" sz="1200" dirty="0" err="1">
                <a:solidFill>
                  <a:schemeClr val="tx1"/>
                </a:solidFill>
              </a:rPr>
              <a:t>sure</a:t>
            </a:r>
            <a:r>
              <a:rPr lang="de-DE" sz="1200" dirty="0">
                <a:solidFill>
                  <a:schemeClr val="tx1"/>
                </a:solidFill>
              </a:rPr>
              <a:t> </a:t>
            </a:r>
            <a:r>
              <a:rPr lang="de-DE" sz="1200" dirty="0" err="1">
                <a:solidFill>
                  <a:schemeClr val="tx1"/>
                </a:solidFill>
              </a:rPr>
              <a:t>to</a:t>
            </a:r>
            <a:r>
              <a:rPr lang="de-DE" sz="1200" dirty="0">
                <a:solidFill>
                  <a:schemeClr val="tx1"/>
                </a:solidFill>
              </a:rPr>
              <a:t> </a:t>
            </a:r>
            <a:r>
              <a:rPr lang="de-DE" sz="1200" dirty="0" err="1">
                <a:solidFill>
                  <a:schemeClr val="tx1"/>
                </a:solidFill>
              </a:rPr>
              <a:t>fill</a:t>
            </a:r>
            <a:r>
              <a:rPr lang="de-DE" sz="1200" dirty="0">
                <a:solidFill>
                  <a:schemeClr val="tx1"/>
                </a:solidFill>
              </a:rPr>
              <a:t> in </a:t>
            </a:r>
            <a:r>
              <a:rPr lang="de-DE" sz="1200" dirty="0" err="1">
                <a:solidFill>
                  <a:schemeClr val="tx1"/>
                </a:solidFill>
              </a:rPr>
              <a:t>the</a:t>
            </a:r>
            <a:r>
              <a:rPr lang="de-DE" sz="1200" dirty="0">
                <a:solidFill>
                  <a:schemeClr val="tx1"/>
                </a:solidFill>
              </a:rPr>
              <a:t> </a:t>
            </a:r>
            <a:r>
              <a:rPr lang="de-DE" sz="1200" dirty="0" err="1">
                <a:solidFill>
                  <a:schemeClr val="tx1"/>
                </a:solidFill>
              </a:rPr>
              <a:t>following</a:t>
            </a:r>
            <a:r>
              <a:rPr lang="de-DE" sz="1200" dirty="0">
                <a:solidFill>
                  <a:schemeClr val="tx1"/>
                </a:solidFill>
              </a:rPr>
              <a:t> </a:t>
            </a:r>
            <a:r>
              <a:rPr lang="de-DE" sz="1200" dirty="0" err="1">
                <a:solidFill>
                  <a:schemeClr val="tx1"/>
                </a:solidFill>
              </a:rPr>
              <a:t>slide</a:t>
            </a:r>
            <a:r>
              <a:rPr lang="de-DE" sz="1200" dirty="0">
                <a:solidFill>
                  <a:schemeClr val="tx1"/>
                </a:solidFill>
              </a:rPr>
              <a:t> </a:t>
            </a:r>
            <a:r>
              <a:rPr lang="de-DE" sz="1200" dirty="0" err="1">
                <a:solidFill>
                  <a:schemeClr val="tx1"/>
                </a:solidFill>
              </a:rPr>
              <a:t>based</a:t>
            </a:r>
            <a:r>
              <a:rPr lang="de-DE" sz="1200" dirty="0">
                <a:solidFill>
                  <a:schemeClr val="tx1"/>
                </a:solidFill>
              </a:rPr>
              <a:t> on an </a:t>
            </a:r>
            <a:r>
              <a:rPr lang="de-DE" sz="1200" dirty="0" err="1">
                <a:solidFill>
                  <a:schemeClr val="tx1"/>
                </a:solidFill>
              </a:rPr>
              <a:t>understanding</a:t>
            </a:r>
            <a:r>
              <a:rPr lang="de-DE" sz="1200" dirty="0">
                <a:solidFill>
                  <a:schemeClr val="tx1"/>
                </a:solidFill>
              </a:rPr>
              <a:t> </a:t>
            </a:r>
            <a:r>
              <a:rPr lang="de-DE" sz="1200" dirty="0" err="1">
                <a:solidFill>
                  <a:schemeClr val="tx1"/>
                </a:solidFill>
              </a:rPr>
              <a:t>that</a:t>
            </a:r>
            <a:r>
              <a:rPr lang="de-DE" sz="1200" dirty="0">
                <a:solidFill>
                  <a:schemeClr val="tx1"/>
                </a:solidFill>
              </a:rPr>
              <a:t> </a:t>
            </a:r>
            <a:r>
              <a:rPr lang="de-DE" sz="1200" dirty="0" err="1">
                <a:solidFill>
                  <a:schemeClr val="tx1"/>
                </a:solidFill>
              </a:rPr>
              <a:t>both</a:t>
            </a:r>
            <a:r>
              <a:rPr lang="de-DE" sz="1200" dirty="0">
                <a:solidFill>
                  <a:schemeClr val="tx1"/>
                </a:solidFill>
              </a:rPr>
              <a:t> </a:t>
            </a:r>
            <a:r>
              <a:rPr lang="de-DE" sz="1200" dirty="0" err="1">
                <a:solidFill>
                  <a:schemeClr val="tx1"/>
                </a:solidFill>
              </a:rPr>
              <a:t>sides</a:t>
            </a:r>
            <a:r>
              <a:rPr lang="de-DE" sz="1200" dirty="0">
                <a:solidFill>
                  <a:schemeClr val="tx1"/>
                </a:solidFill>
              </a:rPr>
              <a:t> </a:t>
            </a:r>
            <a:r>
              <a:rPr lang="de-DE" sz="1200" dirty="0" err="1">
                <a:solidFill>
                  <a:schemeClr val="tx1"/>
                </a:solidFill>
              </a:rPr>
              <a:t>share</a:t>
            </a:r>
            <a:r>
              <a:rPr lang="de-DE" sz="1200" dirty="0">
                <a:solidFill>
                  <a:schemeClr val="tx1"/>
                </a:solidFill>
              </a:rPr>
              <a:t> and </a:t>
            </a:r>
            <a:r>
              <a:rPr lang="de-DE" sz="1200" dirty="0" err="1">
                <a:solidFill>
                  <a:schemeClr val="tx1"/>
                </a:solidFill>
              </a:rPr>
              <a:t>can</a:t>
            </a:r>
            <a:r>
              <a:rPr lang="de-DE" sz="1200" dirty="0">
                <a:solidFill>
                  <a:schemeClr val="tx1"/>
                </a:solidFill>
              </a:rPr>
              <a:t> </a:t>
            </a:r>
            <a:r>
              <a:rPr lang="de-DE" sz="1200" dirty="0" err="1">
                <a:solidFill>
                  <a:schemeClr val="tx1"/>
                </a:solidFill>
              </a:rPr>
              <a:t>agree</a:t>
            </a:r>
            <a:r>
              <a:rPr lang="de-DE" sz="1200" dirty="0">
                <a:solidFill>
                  <a:schemeClr val="tx1"/>
                </a:solidFill>
              </a:rPr>
              <a:t> upon.</a:t>
            </a:r>
            <a:endParaRPr sz="1200" dirty="0">
              <a:solidFill>
                <a:schemeClr val="tx1"/>
              </a:solidFill>
            </a:endParaRPr>
          </a:p>
          <a:p>
            <a:pPr marL="0" lvl="0" indent="0" algn="l" rtl="0">
              <a:spcBef>
                <a:spcPts val="100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p:txBody>
      </p:sp>
      <p:sp>
        <p:nvSpPr>
          <p:cNvPr id="694" name="Google Shape;694;p72"/>
          <p:cNvSpPr/>
          <p:nvPr/>
        </p:nvSpPr>
        <p:spPr>
          <a:xfrm>
            <a:off x="635517" y="1111119"/>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dirty="0">
                <a:solidFill>
                  <a:schemeClr val="tx1"/>
                </a:solidFill>
              </a:rPr>
              <a:t>1</a:t>
            </a:r>
            <a:endParaRPr b="1" dirty="0">
              <a:solidFill>
                <a:schemeClr val="tx1"/>
              </a:solidFill>
            </a:endParaRPr>
          </a:p>
        </p:txBody>
      </p:sp>
      <p:sp>
        <p:nvSpPr>
          <p:cNvPr id="696" name="Google Shape;696;p72"/>
          <p:cNvSpPr/>
          <p:nvPr/>
        </p:nvSpPr>
        <p:spPr>
          <a:xfrm>
            <a:off x="4572000" y="1096853"/>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dirty="0">
                <a:solidFill>
                  <a:schemeClr val="tx1"/>
                </a:solidFill>
              </a:rPr>
              <a:t>2</a:t>
            </a:r>
            <a:endParaRPr b="1" dirty="0">
              <a:solidFill>
                <a:schemeClr val="tx1"/>
              </a:solidFill>
            </a:endParaRPr>
          </a:p>
        </p:txBody>
      </p:sp>
      <p:sp>
        <p:nvSpPr>
          <p:cNvPr id="11" name="Google Shape;693;p72">
            <a:extLst>
              <a:ext uri="{FF2B5EF4-FFF2-40B4-BE49-F238E27FC236}">
                <a16:creationId xmlns:a16="http://schemas.microsoft.com/office/drawing/2014/main" id="{43E05D00-6A3A-4277-A61E-FF18B76FB20E}"/>
              </a:ext>
            </a:extLst>
          </p:cNvPr>
          <p:cNvSpPr txBox="1"/>
          <p:nvPr/>
        </p:nvSpPr>
        <p:spPr>
          <a:xfrm>
            <a:off x="5176911" y="1015119"/>
            <a:ext cx="2832950" cy="90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200" dirty="0">
                <a:solidFill>
                  <a:schemeClr val="tx1"/>
                </a:solidFill>
              </a:rPr>
              <a:t>Next </a:t>
            </a:r>
            <a:r>
              <a:rPr lang="de-DE" sz="1200" dirty="0" err="1">
                <a:solidFill>
                  <a:schemeClr val="tx1"/>
                </a:solidFill>
              </a:rPr>
              <a:t>to</a:t>
            </a:r>
            <a:r>
              <a:rPr lang="de-DE" sz="1200" dirty="0">
                <a:solidFill>
                  <a:schemeClr val="tx1"/>
                </a:solidFill>
              </a:rPr>
              <a:t> </a:t>
            </a:r>
            <a:r>
              <a:rPr lang="de-DE" sz="1200" dirty="0" err="1">
                <a:solidFill>
                  <a:schemeClr val="tx1"/>
                </a:solidFill>
              </a:rPr>
              <a:t>the</a:t>
            </a:r>
            <a:r>
              <a:rPr lang="de-DE" sz="1200" dirty="0">
                <a:solidFill>
                  <a:schemeClr val="tx1"/>
                </a:solidFill>
              </a:rPr>
              <a:t> </a:t>
            </a:r>
            <a:r>
              <a:rPr lang="de-DE" sz="1200" dirty="0" err="1">
                <a:solidFill>
                  <a:schemeClr val="tx1"/>
                </a:solidFill>
              </a:rPr>
              <a:t>joint</a:t>
            </a:r>
            <a:r>
              <a:rPr lang="de-DE" sz="1200" dirty="0">
                <a:solidFill>
                  <a:schemeClr val="tx1"/>
                </a:solidFill>
              </a:rPr>
              <a:t> </a:t>
            </a:r>
            <a:r>
              <a:rPr lang="de-DE" sz="1200" dirty="0" err="1">
                <a:solidFill>
                  <a:schemeClr val="tx1"/>
                </a:solidFill>
              </a:rPr>
              <a:t>understanding</a:t>
            </a:r>
            <a:r>
              <a:rPr lang="de-DE" sz="1200" dirty="0">
                <a:solidFill>
                  <a:schemeClr val="tx1"/>
                </a:solidFill>
              </a:rPr>
              <a:t> </a:t>
            </a:r>
            <a:r>
              <a:rPr lang="de-DE" sz="1200" dirty="0" err="1">
                <a:solidFill>
                  <a:schemeClr val="tx1"/>
                </a:solidFill>
              </a:rPr>
              <a:t>of</a:t>
            </a:r>
            <a:r>
              <a:rPr lang="de-DE" sz="1200" dirty="0">
                <a:solidFill>
                  <a:schemeClr val="tx1"/>
                </a:solidFill>
              </a:rPr>
              <a:t> </a:t>
            </a:r>
            <a:r>
              <a:rPr lang="de-DE" sz="1200" dirty="0" err="1">
                <a:solidFill>
                  <a:schemeClr val="tx1"/>
                </a:solidFill>
              </a:rPr>
              <a:t>the</a:t>
            </a:r>
            <a:r>
              <a:rPr lang="de-DE" sz="1200" dirty="0">
                <a:solidFill>
                  <a:schemeClr val="tx1"/>
                </a:solidFill>
              </a:rPr>
              <a:t> Public </a:t>
            </a:r>
            <a:r>
              <a:rPr lang="de-DE" sz="1200" dirty="0" err="1">
                <a:solidFill>
                  <a:schemeClr val="tx1"/>
                </a:solidFill>
              </a:rPr>
              <a:t>Sector</a:t>
            </a:r>
            <a:r>
              <a:rPr lang="de-DE" sz="1200" dirty="0">
                <a:solidFill>
                  <a:schemeClr val="tx1"/>
                </a:solidFill>
              </a:rPr>
              <a:t> Challenge, </a:t>
            </a:r>
            <a:r>
              <a:rPr lang="de-DE" sz="1200" dirty="0" err="1">
                <a:solidFill>
                  <a:schemeClr val="tx1"/>
                </a:solidFill>
              </a:rPr>
              <a:t>there</a:t>
            </a:r>
            <a:r>
              <a:rPr lang="de-DE" sz="1200" dirty="0">
                <a:solidFill>
                  <a:schemeClr val="tx1"/>
                </a:solidFill>
              </a:rPr>
              <a:t> will </a:t>
            </a:r>
            <a:r>
              <a:rPr lang="de-DE" sz="1200" dirty="0" err="1">
                <a:solidFill>
                  <a:schemeClr val="tx1"/>
                </a:solidFill>
              </a:rPr>
              <a:t>certainly</a:t>
            </a:r>
            <a:r>
              <a:rPr lang="de-DE" sz="1200" dirty="0">
                <a:solidFill>
                  <a:schemeClr val="tx1"/>
                </a:solidFill>
              </a:rPr>
              <a:t> </a:t>
            </a:r>
            <a:r>
              <a:rPr lang="de-DE" sz="1200" dirty="0" err="1">
                <a:solidFill>
                  <a:schemeClr val="tx1"/>
                </a:solidFill>
              </a:rPr>
              <a:t>be</a:t>
            </a:r>
            <a:r>
              <a:rPr lang="de-DE" sz="1200" dirty="0">
                <a:solidFill>
                  <a:schemeClr val="tx1"/>
                </a:solidFill>
              </a:rPr>
              <a:t> </a:t>
            </a:r>
            <a:r>
              <a:rPr lang="de-DE" sz="1200" dirty="0" err="1">
                <a:solidFill>
                  <a:schemeClr val="tx1"/>
                </a:solidFill>
              </a:rPr>
              <a:t>points</a:t>
            </a:r>
            <a:r>
              <a:rPr lang="de-DE" sz="1200" dirty="0">
                <a:solidFill>
                  <a:schemeClr val="tx1"/>
                </a:solidFill>
              </a:rPr>
              <a:t> </a:t>
            </a:r>
            <a:r>
              <a:rPr lang="de-DE" sz="1200" dirty="0" err="1">
                <a:solidFill>
                  <a:schemeClr val="tx1"/>
                </a:solidFill>
              </a:rPr>
              <a:t>that</a:t>
            </a:r>
            <a:r>
              <a:rPr lang="de-DE" sz="1200" dirty="0">
                <a:solidFill>
                  <a:schemeClr val="tx1"/>
                </a:solidFill>
              </a:rPr>
              <a:t> </a:t>
            </a:r>
            <a:r>
              <a:rPr lang="de-DE" sz="1200" dirty="0" err="1">
                <a:solidFill>
                  <a:schemeClr val="tx1"/>
                </a:solidFill>
              </a:rPr>
              <a:t>are</a:t>
            </a:r>
            <a:r>
              <a:rPr lang="de-DE" sz="1200" dirty="0">
                <a:solidFill>
                  <a:schemeClr val="tx1"/>
                </a:solidFill>
              </a:rPr>
              <a:t> still </a:t>
            </a:r>
            <a:r>
              <a:rPr lang="de-DE" sz="1200" dirty="0" err="1">
                <a:solidFill>
                  <a:schemeClr val="tx1"/>
                </a:solidFill>
              </a:rPr>
              <a:t>unclear</a:t>
            </a:r>
            <a:r>
              <a:rPr lang="de-DE" sz="1200" dirty="0">
                <a:solidFill>
                  <a:schemeClr val="tx1"/>
                </a:solidFill>
              </a:rPr>
              <a:t> </a:t>
            </a:r>
            <a:r>
              <a:rPr lang="de-DE" sz="1200" dirty="0" err="1">
                <a:solidFill>
                  <a:schemeClr val="tx1"/>
                </a:solidFill>
              </a:rPr>
              <a:t>or</a:t>
            </a:r>
            <a:r>
              <a:rPr lang="de-DE" sz="1200" dirty="0">
                <a:solidFill>
                  <a:schemeClr val="tx1"/>
                </a:solidFill>
              </a:rPr>
              <a:t> </a:t>
            </a:r>
            <a:r>
              <a:rPr lang="de-DE" sz="1200" dirty="0" err="1">
                <a:solidFill>
                  <a:schemeClr val="tx1"/>
                </a:solidFill>
              </a:rPr>
              <a:t>uncertain</a:t>
            </a:r>
            <a:r>
              <a:rPr lang="de-DE" sz="1200" dirty="0">
                <a:solidFill>
                  <a:schemeClr val="tx1"/>
                </a:solidFill>
              </a:rPr>
              <a:t>.</a:t>
            </a:r>
          </a:p>
          <a:p>
            <a:pPr marL="0" lvl="0" indent="0" algn="l" rtl="0">
              <a:spcBef>
                <a:spcPts val="0"/>
              </a:spcBef>
              <a:spcAft>
                <a:spcPts val="0"/>
              </a:spcAft>
              <a:buNone/>
            </a:pPr>
            <a:endParaRPr lang="de-DE" sz="1200" dirty="0">
              <a:solidFill>
                <a:schemeClr val="tx1"/>
              </a:solidFill>
            </a:endParaRPr>
          </a:p>
          <a:p>
            <a:pPr marL="0" lvl="0" indent="0" algn="l" rtl="0">
              <a:spcBef>
                <a:spcPts val="0"/>
              </a:spcBef>
              <a:spcAft>
                <a:spcPts val="0"/>
              </a:spcAft>
              <a:buNone/>
            </a:pPr>
            <a:r>
              <a:rPr lang="de-DE" sz="1200" dirty="0">
                <a:solidFill>
                  <a:schemeClr val="tx1"/>
                </a:solidFill>
              </a:rPr>
              <a:t>These </a:t>
            </a:r>
            <a:r>
              <a:rPr lang="de-DE" sz="1200" b="1" dirty="0" err="1">
                <a:solidFill>
                  <a:schemeClr val="tx1"/>
                </a:solidFill>
              </a:rPr>
              <a:t>assumptions</a:t>
            </a:r>
            <a:r>
              <a:rPr lang="de-DE" sz="1200" b="1" dirty="0">
                <a:solidFill>
                  <a:schemeClr val="tx1"/>
                </a:solidFill>
              </a:rPr>
              <a:t> and </a:t>
            </a:r>
            <a:r>
              <a:rPr lang="de-DE" sz="1200" b="1" dirty="0" err="1">
                <a:solidFill>
                  <a:schemeClr val="tx1"/>
                </a:solidFill>
              </a:rPr>
              <a:t>uncertainties</a:t>
            </a:r>
            <a:r>
              <a:rPr lang="de-DE" sz="1200" b="1" dirty="0">
                <a:solidFill>
                  <a:schemeClr val="tx1"/>
                </a:solidFill>
              </a:rPr>
              <a:t> </a:t>
            </a:r>
            <a:r>
              <a:rPr lang="de-DE" sz="1200" dirty="0" err="1">
                <a:solidFill>
                  <a:schemeClr val="tx1"/>
                </a:solidFill>
              </a:rPr>
              <a:t>have</a:t>
            </a:r>
            <a:r>
              <a:rPr lang="de-DE" sz="1200" dirty="0">
                <a:solidFill>
                  <a:schemeClr val="tx1"/>
                </a:solidFill>
              </a:rPr>
              <a:t> </a:t>
            </a:r>
            <a:r>
              <a:rPr lang="de-DE" sz="1200" dirty="0" err="1">
                <a:solidFill>
                  <a:schemeClr val="tx1"/>
                </a:solidFill>
              </a:rPr>
              <a:t>to</a:t>
            </a:r>
            <a:r>
              <a:rPr lang="de-DE" sz="1200" dirty="0">
                <a:solidFill>
                  <a:schemeClr val="tx1"/>
                </a:solidFill>
              </a:rPr>
              <a:t> </a:t>
            </a:r>
            <a:r>
              <a:rPr lang="de-DE" sz="1200" dirty="0" err="1">
                <a:solidFill>
                  <a:schemeClr val="tx1"/>
                </a:solidFill>
              </a:rPr>
              <a:t>be</a:t>
            </a:r>
            <a:r>
              <a:rPr lang="de-DE" sz="1200" dirty="0">
                <a:solidFill>
                  <a:schemeClr val="tx1"/>
                </a:solidFill>
              </a:rPr>
              <a:t> </a:t>
            </a:r>
            <a:r>
              <a:rPr lang="de-DE" sz="1200" dirty="0" err="1">
                <a:solidFill>
                  <a:schemeClr val="tx1"/>
                </a:solidFill>
              </a:rPr>
              <a:t>documented</a:t>
            </a:r>
            <a:r>
              <a:rPr lang="de-DE" sz="1200" dirty="0">
                <a:solidFill>
                  <a:schemeClr val="tx1"/>
                </a:solidFill>
              </a:rPr>
              <a:t> </a:t>
            </a:r>
            <a:r>
              <a:rPr lang="de-DE" sz="1200" dirty="0" err="1">
                <a:solidFill>
                  <a:schemeClr val="tx1"/>
                </a:solidFill>
              </a:rPr>
              <a:t>likewise</a:t>
            </a:r>
            <a:r>
              <a:rPr lang="de-DE" sz="1200" dirty="0">
                <a:solidFill>
                  <a:schemeClr val="tx1"/>
                </a:solidFill>
              </a:rPr>
              <a:t>, </a:t>
            </a:r>
            <a:r>
              <a:rPr lang="de-DE" sz="1200" dirty="0" err="1">
                <a:solidFill>
                  <a:schemeClr val="tx1"/>
                </a:solidFill>
              </a:rPr>
              <a:t>as</a:t>
            </a:r>
            <a:r>
              <a:rPr lang="de-DE" sz="1200" dirty="0">
                <a:solidFill>
                  <a:schemeClr val="tx1"/>
                </a:solidFill>
              </a:rPr>
              <a:t> </a:t>
            </a:r>
            <a:r>
              <a:rPr lang="de-DE" sz="1200" dirty="0" err="1">
                <a:solidFill>
                  <a:schemeClr val="tx1"/>
                </a:solidFill>
              </a:rPr>
              <a:t>these</a:t>
            </a:r>
            <a:r>
              <a:rPr lang="de-DE" sz="1200" dirty="0">
                <a:solidFill>
                  <a:schemeClr val="tx1"/>
                </a:solidFill>
              </a:rPr>
              <a:t> </a:t>
            </a:r>
            <a:r>
              <a:rPr lang="de-DE" sz="1200" b="1" dirty="0">
                <a:solidFill>
                  <a:schemeClr val="tx1"/>
                </a:solidFill>
              </a:rPr>
              <a:t>will </a:t>
            </a:r>
            <a:r>
              <a:rPr lang="de-DE" sz="1200" b="1" dirty="0" err="1">
                <a:solidFill>
                  <a:schemeClr val="tx1"/>
                </a:solidFill>
              </a:rPr>
              <a:t>be</a:t>
            </a:r>
            <a:r>
              <a:rPr lang="de-DE" sz="1200" b="1" dirty="0">
                <a:solidFill>
                  <a:schemeClr val="tx1"/>
                </a:solidFill>
              </a:rPr>
              <a:t> </a:t>
            </a:r>
            <a:r>
              <a:rPr lang="de-DE" sz="1200" b="1" dirty="0" err="1">
                <a:solidFill>
                  <a:schemeClr val="tx1"/>
                </a:solidFill>
              </a:rPr>
              <a:t>included</a:t>
            </a:r>
            <a:r>
              <a:rPr lang="de-DE" sz="1200" b="1" dirty="0">
                <a:solidFill>
                  <a:schemeClr val="tx1"/>
                </a:solidFill>
              </a:rPr>
              <a:t> in </a:t>
            </a:r>
            <a:r>
              <a:rPr lang="de-DE" sz="1200" b="1" dirty="0" err="1">
                <a:solidFill>
                  <a:schemeClr val="tx1"/>
                </a:solidFill>
              </a:rPr>
              <a:t>the</a:t>
            </a:r>
            <a:r>
              <a:rPr lang="de-DE" sz="1200" b="1" dirty="0">
                <a:solidFill>
                  <a:schemeClr val="tx1"/>
                </a:solidFill>
              </a:rPr>
              <a:t> </a:t>
            </a:r>
            <a:r>
              <a:rPr lang="de-DE" sz="1200" b="1" dirty="0" err="1">
                <a:solidFill>
                  <a:schemeClr val="tx1"/>
                </a:solidFill>
              </a:rPr>
              <a:t>Assumption</a:t>
            </a:r>
            <a:r>
              <a:rPr lang="de-DE" sz="1200" b="1" dirty="0">
                <a:solidFill>
                  <a:schemeClr val="tx1"/>
                </a:solidFill>
              </a:rPr>
              <a:t> and Adaptation Backlog Key Tool in Session 3 </a:t>
            </a:r>
            <a:r>
              <a:rPr lang="de-DE" sz="1200" b="1" dirty="0" err="1">
                <a:solidFill>
                  <a:schemeClr val="tx1"/>
                </a:solidFill>
              </a:rPr>
              <a:t>of</a:t>
            </a:r>
            <a:r>
              <a:rPr lang="de-DE" sz="1200" b="1" dirty="0">
                <a:solidFill>
                  <a:schemeClr val="tx1"/>
                </a:solidFill>
              </a:rPr>
              <a:t> </a:t>
            </a:r>
            <a:r>
              <a:rPr lang="de-DE" sz="1200" b="1" dirty="0" err="1">
                <a:solidFill>
                  <a:schemeClr val="tx1"/>
                </a:solidFill>
              </a:rPr>
              <a:t>this</a:t>
            </a:r>
            <a:r>
              <a:rPr lang="de-DE" sz="1200" b="1" dirty="0">
                <a:solidFill>
                  <a:schemeClr val="tx1"/>
                </a:solidFill>
              </a:rPr>
              <a:t> </a:t>
            </a:r>
            <a:r>
              <a:rPr lang="de-DE" sz="1200" b="1" dirty="0" err="1">
                <a:solidFill>
                  <a:schemeClr val="tx1"/>
                </a:solidFill>
              </a:rPr>
              <a:t>module</a:t>
            </a:r>
            <a:r>
              <a:rPr lang="de-DE" sz="1200" b="1" dirty="0">
                <a:solidFill>
                  <a:schemeClr val="tx1"/>
                </a:solidFill>
              </a:rPr>
              <a:t>.</a:t>
            </a:r>
          </a:p>
          <a:p>
            <a:pPr marL="0" lvl="0" indent="0" algn="l" rtl="0">
              <a:spcBef>
                <a:spcPts val="0"/>
              </a:spcBef>
              <a:spcAft>
                <a:spcPts val="0"/>
              </a:spcAft>
              <a:buNone/>
            </a:pPr>
            <a:endParaRPr lang="de-DE" sz="1200" dirty="0">
              <a:solidFill>
                <a:schemeClr val="tx1"/>
              </a:solidFill>
            </a:endParaRPr>
          </a:p>
          <a:p>
            <a:pPr marL="0" lvl="0" indent="0" algn="l" rtl="0">
              <a:spcBef>
                <a:spcPts val="0"/>
              </a:spcBef>
              <a:spcAft>
                <a:spcPts val="0"/>
              </a:spcAft>
              <a:buNone/>
            </a:pPr>
            <a:r>
              <a:rPr lang="de-DE" sz="1200" dirty="0">
                <a:solidFill>
                  <a:schemeClr val="tx1"/>
                </a:solidFill>
              </a:rPr>
              <a:t>Fill in </a:t>
            </a:r>
            <a:r>
              <a:rPr lang="de-DE" sz="1200" dirty="0" err="1">
                <a:solidFill>
                  <a:schemeClr val="tx1"/>
                </a:solidFill>
              </a:rPr>
              <a:t>the</a:t>
            </a:r>
            <a:r>
              <a:rPr lang="de-DE" sz="1200" dirty="0">
                <a:solidFill>
                  <a:schemeClr val="tx1"/>
                </a:solidFill>
              </a:rPr>
              <a:t> </a:t>
            </a:r>
            <a:r>
              <a:rPr lang="de-DE" sz="1200" dirty="0" err="1">
                <a:solidFill>
                  <a:schemeClr val="tx1"/>
                </a:solidFill>
              </a:rPr>
              <a:t>assumptions</a:t>
            </a:r>
            <a:r>
              <a:rPr lang="de-DE" sz="1200" dirty="0">
                <a:solidFill>
                  <a:schemeClr val="tx1"/>
                </a:solidFill>
              </a:rPr>
              <a:t> and open </a:t>
            </a:r>
            <a:r>
              <a:rPr lang="de-DE" sz="1200" dirty="0" err="1">
                <a:solidFill>
                  <a:schemeClr val="tx1"/>
                </a:solidFill>
              </a:rPr>
              <a:t>questions</a:t>
            </a:r>
            <a:r>
              <a:rPr lang="de-DE" sz="1200" dirty="0">
                <a:solidFill>
                  <a:schemeClr val="tx1"/>
                </a:solidFill>
              </a:rPr>
              <a:t> </a:t>
            </a:r>
            <a:r>
              <a:rPr lang="de-DE" sz="1200" dirty="0" err="1">
                <a:solidFill>
                  <a:schemeClr val="tx1"/>
                </a:solidFill>
              </a:rPr>
              <a:t>based</a:t>
            </a:r>
            <a:r>
              <a:rPr lang="de-DE" sz="1200" dirty="0">
                <a:solidFill>
                  <a:schemeClr val="tx1"/>
                </a:solidFill>
              </a:rPr>
              <a:t> on </a:t>
            </a:r>
            <a:r>
              <a:rPr lang="de-DE" sz="1200" dirty="0" err="1">
                <a:solidFill>
                  <a:schemeClr val="tx1"/>
                </a:solidFill>
              </a:rPr>
              <a:t>your</a:t>
            </a:r>
            <a:r>
              <a:rPr lang="de-DE" sz="1200" dirty="0">
                <a:solidFill>
                  <a:schemeClr val="tx1"/>
                </a:solidFill>
              </a:rPr>
              <a:t> </a:t>
            </a:r>
            <a:r>
              <a:rPr lang="de-DE" sz="1200" dirty="0" err="1">
                <a:solidFill>
                  <a:schemeClr val="tx1"/>
                </a:solidFill>
              </a:rPr>
              <a:t>previous</a:t>
            </a:r>
            <a:r>
              <a:rPr lang="de-DE" sz="1200" dirty="0">
                <a:solidFill>
                  <a:schemeClr val="tx1"/>
                </a:solidFill>
              </a:rPr>
              <a:t> </a:t>
            </a:r>
            <a:r>
              <a:rPr lang="de-DE" sz="1200" dirty="0" err="1">
                <a:solidFill>
                  <a:schemeClr val="tx1"/>
                </a:solidFill>
              </a:rPr>
              <a:t>discussion</a:t>
            </a:r>
            <a:r>
              <a:rPr lang="de-DE" sz="1200" dirty="0">
                <a:solidFill>
                  <a:schemeClr val="tx1"/>
                </a:solidFill>
              </a:rPr>
              <a:t> on </a:t>
            </a:r>
            <a:r>
              <a:rPr lang="de-DE" sz="1200" dirty="0" err="1">
                <a:solidFill>
                  <a:schemeClr val="tx1"/>
                </a:solidFill>
              </a:rPr>
              <a:t>the</a:t>
            </a:r>
            <a:r>
              <a:rPr lang="de-DE" sz="1200" dirty="0">
                <a:solidFill>
                  <a:schemeClr val="tx1"/>
                </a:solidFill>
              </a:rPr>
              <a:t> </a:t>
            </a:r>
            <a:r>
              <a:rPr lang="de-DE" sz="1200" dirty="0" err="1">
                <a:solidFill>
                  <a:schemeClr val="tx1"/>
                </a:solidFill>
              </a:rPr>
              <a:t>slide</a:t>
            </a:r>
            <a:r>
              <a:rPr lang="de-DE" sz="1200" dirty="0">
                <a:solidFill>
                  <a:schemeClr val="tx1"/>
                </a:solidFill>
              </a:rPr>
              <a:t>. After </a:t>
            </a:r>
            <a:r>
              <a:rPr lang="de-DE" sz="1200" dirty="0" err="1">
                <a:solidFill>
                  <a:schemeClr val="tx1"/>
                </a:solidFill>
              </a:rPr>
              <a:t>the</a:t>
            </a:r>
            <a:r>
              <a:rPr lang="de-DE" sz="1200" dirty="0">
                <a:solidFill>
                  <a:schemeClr val="tx1"/>
                </a:solidFill>
              </a:rPr>
              <a:t> </a:t>
            </a:r>
            <a:r>
              <a:rPr lang="de-DE" sz="1200" dirty="0" err="1">
                <a:solidFill>
                  <a:schemeClr val="tx1"/>
                </a:solidFill>
              </a:rPr>
              <a:t>next</a:t>
            </a:r>
            <a:r>
              <a:rPr lang="de-DE" sz="1200" dirty="0">
                <a:solidFill>
                  <a:schemeClr val="tx1"/>
                </a:solidFill>
              </a:rPr>
              <a:t> Module, </a:t>
            </a:r>
            <a:r>
              <a:rPr lang="de-DE" sz="1200" dirty="0" err="1">
                <a:solidFill>
                  <a:schemeClr val="tx1"/>
                </a:solidFill>
              </a:rPr>
              <a:t>presenting</a:t>
            </a:r>
            <a:r>
              <a:rPr lang="de-DE" sz="1200" dirty="0">
                <a:solidFill>
                  <a:schemeClr val="tx1"/>
                </a:solidFill>
              </a:rPr>
              <a:t> </a:t>
            </a:r>
            <a:r>
              <a:rPr lang="de-DE" sz="1200" dirty="0" err="1">
                <a:solidFill>
                  <a:schemeClr val="tx1"/>
                </a:solidFill>
              </a:rPr>
              <a:t>the</a:t>
            </a:r>
            <a:r>
              <a:rPr lang="de-DE" sz="1200" dirty="0">
                <a:solidFill>
                  <a:schemeClr val="tx1"/>
                </a:solidFill>
              </a:rPr>
              <a:t> Startup </a:t>
            </a:r>
            <a:r>
              <a:rPr lang="de-DE" sz="1200" dirty="0" err="1">
                <a:solidFill>
                  <a:schemeClr val="tx1"/>
                </a:solidFill>
              </a:rPr>
              <a:t>solution</a:t>
            </a:r>
            <a:r>
              <a:rPr lang="de-DE" sz="1200" dirty="0">
                <a:solidFill>
                  <a:schemeClr val="tx1"/>
                </a:solidFill>
              </a:rPr>
              <a:t>, possible </a:t>
            </a:r>
            <a:r>
              <a:rPr lang="de-DE" sz="1200" dirty="0" err="1">
                <a:solidFill>
                  <a:schemeClr val="tx1"/>
                </a:solidFill>
              </a:rPr>
              <a:t>adaptation</a:t>
            </a:r>
            <a:r>
              <a:rPr lang="de-DE" sz="1200" dirty="0">
                <a:solidFill>
                  <a:schemeClr val="tx1"/>
                </a:solidFill>
              </a:rPr>
              <a:t> </a:t>
            </a:r>
            <a:r>
              <a:rPr lang="de-DE" sz="1200" dirty="0" err="1">
                <a:solidFill>
                  <a:schemeClr val="tx1"/>
                </a:solidFill>
              </a:rPr>
              <a:t>agreements</a:t>
            </a:r>
            <a:r>
              <a:rPr lang="de-DE" sz="1200" dirty="0">
                <a:solidFill>
                  <a:schemeClr val="tx1"/>
                </a:solidFill>
              </a:rPr>
              <a:t> will </a:t>
            </a:r>
            <a:r>
              <a:rPr lang="de-DE" sz="1200" dirty="0" err="1">
                <a:solidFill>
                  <a:schemeClr val="tx1"/>
                </a:solidFill>
              </a:rPr>
              <a:t>be</a:t>
            </a:r>
            <a:r>
              <a:rPr lang="de-DE" sz="1200" dirty="0">
                <a:solidFill>
                  <a:schemeClr val="tx1"/>
                </a:solidFill>
              </a:rPr>
              <a:t> </a:t>
            </a:r>
            <a:r>
              <a:rPr lang="de-DE" sz="1200" dirty="0" err="1">
                <a:solidFill>
                  <a:schemeClr val="tx1"/>
                </a:solidFill>
              </a:rPr>
              <a:t>included</a:t>
            </a:r>
            <a:r>
              <a:rPr lang="de-DE" sz="1200" dirty="0">
                <a:solidFill>
                  <a:schemeClr val="tx1"/>
                </a:solidFill>
              </a:rPr>
              <a:t>. </a:t>
            </a:r>
            <a:endParaRPr sz="1200" dirty="0">
              <a:solidFill>
                <a:schemeClr val="tx1"/>
              </a:solidFill>
            </a:endParaRPr>
          </a:p>
          <a:p>
            <a:pPr marL="0" lvl="0" indent="0" algn="l" rtl="0">
              <a:spcBef>
                <a:spcPts val="100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p:txBody>
      </p:sp>
    </p:spTree>
    <p:extLst>
      <p:ext uri="{BB962C8B-B14F-4D97-AF65-F5344CB8AC3E}">
        <p14:creationId xmlns:p14="http://schemas.microsoft.com/office/powerpoint/2010/main" val="823729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D8435C5-3060-4384-97C3-1DA6D4B32C88}"/>
              </a:ext>
            </a:extLst>
          </p:cNvPr>
          <p:cNvSpPr>
            <a:spLocks noGrp="1"/>
          </p:cNvSpPr>
          <p:nvPr>
            <p:ph type="sldNum" sz="quarter" idx="10"/>
          </p:nvPr>
        </p:nvSpPr>
        <p:spPr/>
        <p:txBody>
          <a:bodyPr/>
          <a:lstStyle/>
          <a:p>
            <a:pPr lvl="0"/>
            <a:fld id="{00000000-1234-1234-1234-123412341234}" type="slidenum">
              <a:rPr lang="en-GB" smtClean="0"/>
              <a:pPr lvl="0"/>
              <a:t>31</a:t>
            </a:fld>
            <a:endParaRPr lang="en-GB"/>
          </a:p>
        </p:txBody>
      </p:sp>
      <p:sp>
        <p:nvSpPr>
          <p:cNvPr id="3" name="Titel 2">
            <a:extLst>
              <a:ext uri="{FF2B5EF4-FFF2-40B4-BE49-F238E27FC236}">
                <a16:creationId xmlns:a16="http://schemas.microsoft.com/office/drawing/2014/main" id="{19450163-EA12-4282-BD16-9FA125A4DF4D}"/>
              </a:ext>
            </a:extLst>
          </p:cNvPr>
          <p:cNvSpPr>
            <a:spLocks noGrp="1"/>
          </p:cNvSpPr>
          <p:nvPr>
            <p:ph type="title"/>
          </p:nvPr>
        </p:nvSpPr>
        <p:spPr/>
        <p:txBody>
          <a:bodyPr>
            <a:normAutofit/>
          </a:bodyPr>
          <a:lstStyle/>
          <a:p>
            <a:r>
              <a:rPr lang="de-DE" sz="1400" dirty="0"/>
              <a:t>Common Understanding </a:t>
            </a:r>
            <a:r>
              <a:rPr lang="de-DE" sz="1400" dirty="0" err="1"/>
              <a:t>of</a:t>
            </a:r>
            <a:r>
              <a:rPr lang="de-DE" sz="1400" dirty="0"/>
              <a:t> </a:t>
            </a:r>
            <a:r>
              <a:rPr lang="de-DE" sz="1400" dirty="0" err="1"/>
              <a:t>the</a:t>
            </a:r>
            <a:r>
              <a:rPr lang="de-DE" sz="1400" dirty="0"/>
              <a:t> Public </a:t>
            </a:r>
            <a:r>
              <a:rPr lang="de-DE" sz="1400" dirty="0" err="1"/>
              <a:t>Sector</a:t>
            </a:r>
            <a:r>
              <a:rPr lang="de-DE" sz="1400" dirty="0"/>
              <a:t> Challenge</a:t>
            </a:r>
          </a:p>
        </p:txBody>
      </p:sp>
      <p:sp>
        <p:nvSpPr>
          <p:cNvPr id="4" name="Textfeld 3">
            <a:extLst>
              <a:ext uri="{FF2B5EF4-FFF2-40B4-BE49-F238E27FC236}">
                <a16:creationId xmlns:a16="http://schemas.microsoft.com/office/drawing/2014/main" id="{F83EA797-6DF0-440A-AE19-534E731C85D2}"/>
              </a:ext>
            </a:extLst>
          </p:cNvPr>
          <p:cNvSpPr txBox="1"/>
          <p:nvPr/>
        </p:nvSpPr>
        <p:spPr>
          <a:xfrm>
            <a:off x="455501" y="1125200"/>
            <a:ext cx="7746667" cy="2308324"/>
          </a:xfrm>
          <a:prstGeom prst="rect">
            <a:avLst/>
          </a:prstGeom>
          <a:noFill/>
        </p:spPr>
        <p:txBody>
          <a:bodyPr wrap="square" rtlCol="0">
            <a:spAutoFit/>
          </a:bodyPr>
          <a:lstStyle/>
          <a:p>
            <a:r>
              <a:rPr lang="de-DE" sz="1200" dirty="0" err="1"/>
              <a:t>Based</a:t>
            </a:r>
            <a:r>
              <a:rPr lang="de-DE" sz="1200" dirty="0"/>
              <a:t> on </a:t>
            </a:r>
            <a:r>
              <a:rPr lang="de-DE" sz="1200" dirty="0" err="1"/>
              <a:t>the</a:t>
            </a:r>
            <a:r>
              <a:rPr lang="de-DE" sz="1200" dirty="0"/>
              <a:t> Public </a:t>
            </a:r>
            <a:r>
              <a:rPr lang="de-DE" sz="1200" dirty="0" err="1"/>
              <a:t>Sector</a:t>
            </a:r>
            <a:r>
              <a:rPr lang="de-DE" sz="1200" dirty="0"/>
              <a:t> Challenge </a:t>
            </a:r>
            <a:r>
              <a:rPr lang="de-DE" sz="1200" dirty="0" err="1"/>
              <a:t>presentation</a:t>
            </a:r>
            <a:r>
              <a:rPr lang="de-DE" sz="1200" dirty="0"/>
              <a:t> and </a:t>
            </a:r>
            <a:r>
              <a:rPr lang="de-DE" sz="1200" dirty="0" err="1"/>
              <a:t>the</a:t>
            </a:r>
            <a:r>
              <a:rPr lang="de-DE" sz="1200" dirty="0"/>
              <a:t> </a:t>
            </a:r>
            <a:r>
              <a:rPr lang="de-DE" sz="1200" dirty="0" err="1"/>
              <a:t>following</a:t>
            </a:r>
            <a:r>
              <a:rPr lang="de-DE" sz="1200" dirty="0"/>
              <a:t> </a:t>
            </a:r>
            <a:r>
              <a:rPr lang="de-DE" sz="1200" dirty="0" err="1"/>
              <a:t>discussion</a:t>
            </a:r>
            <a:r>
              <a:rPr lang="de-DE" sz="1200" dirty="0"/>
              <a:t> </a:t>
            </a:r>
            <a:r>
              <a:rPr lang="de-DE" sz="1200" dirty="0" err="1"/>
              <a:t>throughout</a:t>
            </a:r>
            <a:r>
              <a:rPr lang="de-DE" sz="1200" dirty="0"/>
              <a:t> </a:t>
            </a:r>
            <a:r>
              <a:rPr lang="de-DE" sz="1200" dirty="0" err="1"/>
              <a:t>the</a:t>
            </a:r>
            <a:r>
              <a:rPr lang="de-DE" sz="1200" dirty="0"/>
              <a:t> </a:t>
            </a:r>
            <a:r>
              <a:rPr lang="de-DE" sz="1200" dirty="0" err="1"/>
              <a:t>Activities</a:t>
            </a:r>
            <a:r>
              <a:rPr lang="de-DE" sz="1200" dirty="0"/>
              <a:t> “</a:t>
            </a:r>
            <a:r>
              <a:rPr lang="de-DE" sz="1200" dirty="0" err="1"/>
              <a:t>Riskiest</a:t>
            </a:r>
            <a:r>
              <a:rPr lang="de-DE" sz="1200" dirty="0"/>
              <a:t> </a:t>
            </a:r>
            <a:r>
              <a:rPr lang="de-DE" sz="1200" dirty="0" err="1"/>
              <a:t>Assumption</a:t>
            </a:r>
            <a:r>
              <a:rPr lang="de-DE" sz="1200" dirty="0"/>
              <a:t>“ and/</a:t>
            </a:r>
            <a:r>
              <a:rPr lang="de-DE" sz="1200" dirty="0" err="1"/>
              <a:t>or</a:t>
            </a:r>
            <a:r>
              <a:rPr lang="de-DE" sz="1200" dirty="0"/>
              <a:t> “Many Hats“ </a:t>
            </a:r>
            <a:r>
              <a:rPr lang="de-DE" sz="1200" dirty="0" err="1"/>
              <a:t>participants</a:t>
            </a:r>
            <a:r>
              <a:rPr lang="de-DE" sz="1200" dirty="0"/>
              <a:t> </a:t>
            </a:r>
            <a:r>
              <a:rPr lang="de-DE" sz="1200" dirty="0" err="1"/>
              <a:t>have</a:t>
            </a:r>
            <a:r>
              <a:rPr lang="de-DE" sz="1200" dirty="0"/>
              <a:t> </a:t>
            </a:r>
            <a:r>
              <a:rPr lang="de-DE" sz="1200" dirty="0" err="1"/>
              <a:t>gained</a:t>
            </a:r>
            <a:r>
              <a:rPr lang="de-DE" sz="1200" dirty="0"/>
              <a:t> a </a:t>
            </a:r>
            <a:r>
              <a:rPr lang="de-DE" sz="1200" dirty="0" err="1"/>
              <a:t>thorough</a:t>
            </a:r>
            <a:r>
              <a:rPr lang="de-DE" sz="1200" dirty="0"/>
              <a:t> </a:t>
            </a:r>
            <a:r>
              <a:rPr lang="de-DE" sz="1200" dirty="0" err="1"/>
              <a:t>understanding</a:t>
            </a:r>
            <a:r>
              <a:rPr lang="de-DE" sz="1200" dirty="0"/>
              <a:t> </a:t>
            </a:r>
            <a:r>
              <a:rPr lang="de-DE" sz="1200" dirty="0" err="1"/>
              <a:t>of</a:t>
            </a:r>
            <a:r>
              <a:rPr lang="de-DE" sz="1200" dirty="0"/>
              <a:t> </a:t>
            </a:r>
            <a:r>
              <a:rPr lang="de-DE" sz="1200" dirty="0" err="1"/>
              <a:t>the</a:t>
            </a:r>
            <a:r>
              <a:rPr lang="de-DE" sz="1200" dirty="0"/>
              <a:t> Public </a:t>
            </a:r>
            <a:r>
              <a:rPr lang="de-DE" sz="1200" dirty="0" err="1"/>
              <a:t>Sector</a:t>
            </a:r>
            <a:r>
              <a:rPr lang="de-DE" sz="1200" dirty="0"/>
              <a:t> Challenge </a:t>
            </a:r>
          </a:p>
          <a:p>
            <a:endParaRPr lang="de-DE" sz="1200" dirty="0"/>
          </a:p>
          <a:p>
            <a:r>
              <a:rPr lang="de-DE" sz="1200" dirty="0" err="1"/>
              <a:t>Please</a:t>
            </a:r>
            <a:r>
              <a:rPr lang="de-DE" sz="1200" dirty="0"/>
              <a:t> </a:t>
            </a:r>
            <a:r>
              <a:rPr lang="de-DE" sz="1200" dirty="0" err="1"/>
              <a:t>use</a:t>
            </a:r>
            <a:r>
              <a:rPr lang="de-DE" sz="1200" dirty="0"/>
              <a:t> </a:t>
            </a:r>
            <a:r>
              <a:rPr lang="de-DE" sz="1200" dirty="0" err="1"/>
              <a:t>the</a:t>
            </a:r>
            <a:r>
              <a:rPr lang="de-DE" sz="1200" dirty="0"/>
              <a:t> </a:t>
            </a:r>
            <a:r>
              <a:rPr lang="de-DE" sz="1200" dirty="0" err="1"/>
              <a:t>following</a:t>
            </a:r>
            <a:r>
              <a:rPr lang="de-DE" sz="1200" dirty="0"/>
              <a:t> </a:t>
            </a:r>
            <a:r>
              <a:rPr lang="de-DE" sz="1200" dirty="0" err="1"/>
              <a:t>template</a:t>
            </a:r>
            <a:r>
              <a:rPr lang="de-DE" sz="1200" dirty="0"/>
              <a:t> </a:t>
            </a:r>
            <a:r>
              <a:rPr lang="de-DE" sz="1200" dirty="0" err="1"/>
              <a:t>to</a:t>
            </a:r>
            <a:r>
              <a:rPr lang="de-DE" sz="1200" dirty="0"/>
              <a:t> </a:t>
            </a:r>
            <a:r>
              <a:rPr lang="de-DE" sz="1200" dirty="0" err="1"/>
              <a:t>formulate</a:t>
            </a:r>
            <a:r>
              <a:rPr lang="de-DE" sz="1200" dirty="0"/>
              <a:t> a </a:t>
            </a:r>
            <a:r>
              <a:rPr lang="de-DE" sz="1200" dirty="0" err="1"/>
              <a:t>joint</a:t>
            </a:r>
            <a:r>
              <a:rPr lang="de-DE" sz="1200" dirty="0"/>
              <a:t> </a:t>
            </a:r>
            <a:r>
              <a:rPr lang="de-DE" sz="1200" dirty="0" err="1"/>
              <a:t>understanding</a:t>
            </a:r>
            <a:r>
              <a:rPr lang="de-DE" sz="1200" dirty="0"/>
              <a:t> </a:t>
            </a:r>
            <a:r>
              <a:rPr lang="de-DE" sz="1200" dirty="0" err="1"/>
              <a:t>of</a:t>
            </a:r>
            <a:r>
              <a:rPr lang="de-DE" sz="1200" dirty="0"/>
              <a:t> </a:t>
            </a:r>
            <a:r>
              <a:rPr lang="de-DE" sz="1200" dirty="0" err="1"/>
              <a:t>the</a:t>
            </a:r>
            <a:r>
              <a:rPr lang="de-DE" sz="1200" dirty="0"/>
              <a:t> Public </a:t>
            </a:r>
            <a:r>
              <a:rPr lang="de-DE" sz="1200" dirty="0" err="1"/>
              <a:t>Sector</a:t>
            </a:r>
            <a:r>
              <a:rPr lang="de-DE" sz="1200" dirty="0"/>
              <a:t> Challenge, </a:t>
            </a:r>
            <a:r>
              <a:rPr lang="de-DE" sz="1200" dirty="0" err="1"/>
              <a:t>its</a:t>
            </a:r>
            <a:r>
              <a:rPr lang="de-DE" sz="1200" dirty="0"/>
              <a:t> </a:t>
            </a:r>
            <a:r>
              <a:rPr lang="de-DE" sz="1200" dirty="0" err="1"/>
              <a:t>scope</a:t>
            </a:r>
            <a:r>
              <a:rPr lang="de-DE" sz="1200" dirty="0"/>
              <a:t> and </a:t>
            </a:r>
            <a:r>
              <a:rPr lang="de-DE" sz="1200" dirty="0" err="1"/>
              <a:t>the</a:t>
            </a:r>
            <a:r>
              <a:rPr lang="de-DE" sz="1200" dirty="0"/>
              <a:t> </a:t>
            </a:r>
            <a:r>
              <a:rPr lang="de-DE" sz="1200" dirty="0" err="1"/>
              <a:t>target</a:t>
            </a:r>
            <a:r>
              <a:rPr lang="de-DE" sz="1200" dirty="0"/>
              <a:t> </a:t>
            </a:r>
            <a:r>
              <a:rPr lang="de-DE" sz="1200" dirty="0" err="1"/>
              <a:t>group</a:t>
            </a:r>
            <a:r>
              <a:rPr lang="de-DE" sz="1200" dirty="0"/>
              <a:t> </a:t>
            </a:r>
            <a:r>
              <a:rPr lang="de-DE" sz="1200" dirty="0" err="1"/>
              <a:t>that</a:t>
            </a:r>
            <a:r>
              <a:rPr lang="de-DE" sz="1200" dirty="0"/>
              <a:t> </a:t>
            </a:r>
            <a:r>
              <a:rPr lang="de-DE" sz="1200" dirty="0" err="1"/>
              <a:t>is</a:t>
            </a:r>
            <a:r>
              <a:rPr lang="de-DE" sz="1200" dirty="0"/>
              <a:t> </a:t>
            </a:r>
            <a:r>
              <a:rPr lang="de-DE" sz="1200" dirty="0" err="1"/>
              <a:t>affected</a:t>
            </a:r>
            <a:r>
              <a:rPr lang="de-DE" sz="1200" dirty="0"/>
              <a:t> </a:t>
            </a:r>
            <a:r>
              <a:rPr lang="de-DE" sz="1200" dirty="0" err="1"/>
              <a:t>by</a:t>
            </a:r>
            <a:r>
              <a:rPr lang="de-DE" sz="1200" dirty="0"/>
              <a:t> </a:t>
            </a:r>
            <a:r>
              <a:rPr lang="de-DE" sz="1200" dirty="0" err="1"/>
              <a:t>the</a:t>
            </a:r>
            <a:r>
              <a:rPr lang="de-DE" sz="1200" dirty="0"/>
              <a:t> </a:t>
            </a:r>
            <a:r>
              <a:rPr lang="de-DE" sz="1200" dirty="0" err="1"/>
              <a:t>challenge</a:t>
            </a:r>
            <a:r>
              <a:rPr lang="de-DE" sz="1200" dirty="0"/>
              <a:t>.</a:t>
            </a:r>
          </a:p>
          <a:p>
            <a:endParaRPr lang="de-DE" sz="1200" dirty="0"/>
          </a:p>
          <a:p>
            <a:r>
              <a:rPr lang="de-DE" sz="1200" dirty="0" err="1"/>
              <a:t>Please</a:t>
            </a:r>
            <a:r>
              <a:rPr lang="de-DE" sz="1200" dirty="0"/>
              <a:t> </a:t>
            </a:r>
            <a:r>
              <a:rPr lang="de-DE" sz="1200" dirty="0" err="1"/>
              <a:t>feel</a:t>
            </a:r>
            <a:r>
              <a:rPr lang="de-DE" sz="1200" dirty="0"/>
              <a:t> </a:t>
            </a:r>
            <a:r>
              <a:rPr lang="de-DE" sz="1200" dirty="0" err="1"/>
              <a:t>free</a:t>
            </a:r>
            <a:r>
              <a:rPr lang="de-DE" sz="1200" dirty="0"/>
              <a:t> </a:t>
            </a:r>
            <a:r>
              <a:rPr lang="de-DE" sz="1200" dirty="0" err="1"/>
              <a:t>to</a:t>
            </a:r>
            <a:r>
              <a:rPr lang="de-DE" sz="1200" dirty="0"/>
              <a:t> </a:t>
            </a:r>
            <a:r>
              <a:rPr lang="de-DE" sz="1200" dirty="0" err="1"/>
              <a:t>add</a:t>
            </a:r>
            <a:r>
              <a:rPr lang="de-DE" sz="1200" dirty="0"/>
              <a:t> additional </a:t>
            </a:r>
            <a:r>
              <a:rPr lang="de-DE" sz="1200" dirty="0" err="1"/>
              <a:t>information</a:t>
            </a:r>
            <a:r>
              <a:rPr lang="de-DE" sz="1200" dirty="0"/>
              <a:t> </a:t>
            </a:r>
            <a:r>
              <a:rPr lang="de-DE" sz="1200" dirty="0" err="1"/>
              <a:t>or</a:t>
            </a:r>
            <a:r>
              <a:rPr lang="de-DE" sz="1200" dirty="0"/>
              <a:t> </a:t>
            </a:r>
            <a:r>
              <a:rPr lang="de-DE" sz="1200" dirty="0" err="1"/>
              <a:t>sections</a:t>
            </a:r>
            <a:r>
              <a:rPr lang="de-DE" sz="1200" dirty="0"/>
              <a:t> </a:t>
            </a:r>
            <a:r>
              <a:rPr lang="de-DE" sz="1200" dirty="0" err="1"/>
              <a:t>to</a:t>
            </a:r>
            <a:r>
              <a:rPr lang="de-DE" sz="1200" dirty="0"/>
              <a:t> </a:t>
            </a:r>
            <a:r>
              <a:rPr lang="de-DE" sz="1200" dirty="0" err="1"/>
              <a:t>personalize</a:t>
            </a:r>
            <a:r>
              <a:rPr lang="de-DE" sz="1200" dirty="0"/>
              <a:t> </a:t>
            </a:r>
            <a:r>
              <a:rPr lang="de-DE" sz="1200" dirty="0" err="1"/>
              <a:t>your</a:t>
            </a:r>
            <a:r>
              <a:rPr lang="de-DE" sz="1200" dirty="0"/>
              <a:t> Common Understanding </a:t>
            </a:r>
            <a:r>
              <a:rPr lang="de-DE" sz="1200" dirty="0" err="1"/>
              <a:t>template</a:t>
            </a:r>
            <a:r>
              <a:rPr lang="de-DE" sz="1200" dirty="0"/>
              <a:t>.</a:t>
            </a:r>
          </a:p>
          <a:p>
            <a:endParaRPr lang="de-DE" sz="1200" dirty="0"/>
          </a:p>
          <a:p>
            <a:r>
              <a:rPr lang="de-DE" sz="1200" dirty="0"/>
              <a:t>Use </a:t>
            </a:r>
            <a:r>
              <a:rPr lang="de-DE" sz="1200" dirty="0" err="1"/>
              <a:t>the</a:t>
            </a:r>
            <a:r>
              <a:rPr lang="de-DE" sz="1200" dirty="0"/>
              <a:t> material </a:t>
            </a:r>
            <a:r>
              <a:rPr lang="de-DE" sz="1200" dirty="0" err="1"/>
              <a:t>presented</a:t>
            </a:r>
            <a:r>
              <a:rPr lang="de-DE" sz="1200" dirty="0"/>
              <a:t> </a:t>
            </a:r>
            <a:r>
              <a:rPr lang="de-DE" sz="1200" dirty="0" err="1"/>
              <a:t>by</a:t>
            </a:r>
            <a:r>
              <a:rPr lang="de-DE" sz="1200" dirty="0"/>
              <a:t> </a:t>
            </a:r>
            <a:r>
              <a:rPr lang="de-DE" sz="1200" dirty="0" err="1"/>
              <a:t>the</a:t>
            </a:r>
            <a:r>
              <a:rPr lang="de-DE" sz="1200" dirty="0"/>
              <a:t> Public </a:t>
            </a:r>
            <a:r>
              <a:rPr lang="de-DE" sz="1200" dirty="0" err="1"/>
              <a:t>Sector</a:t>
            </a:r>
            <a:r>
              <a:rPr lang="de-DE" sz="1200" dirty="0"/>
              <a:t> Organisation, </a:t>
            </a:r>
            <a:r>
              <a:rPr lang="de-DE" sz="1200" dirty="0" err="1"/>
              <a:t>as</a:t>
            </a:r>
            <a:r>
              <a:rPr lang="de-DE" sz="1200" dirty="0"/>
              <a:t> </a:t>
            </a:r>
            <a:r>
              <a:rPr lang="de-DE" sz="1200" dirty="0" err="1"/>
              <a:t>well</a:t>
            </a:r>
            <a:r>
              <a:rPr lang="de-DE" sz="1200" dirty="0"/>
              <a:t> </a:t>
            </a:r>
            <a:r>
              <a:rPr lang="de-DE" sz="1200" dirty="0" err="1"/>
              <a:t>as</a:t>
            </a:r>
            <a:r>
              <a:rPr lang="de-DE" sz="1200" dirty="0"/>
              <a:t> </a:t>
            </a:r>
            <a:r>
              <a:rPr lang="de-DE" sz="1200" dirty="0" err="1"/>
              <a:t>your</a:t>
            </a:r>
            <a:r>
              <a:rPr lang="de-DE" sz="1200" dirty="0"/>
              <a:t> </a:t>
            </a:r>
            <a:r>
              <a:rPr lang="de-DE" sz="1200" dirty="0" err="1"/>
              <a:t>discussions</a:t>
            </a:r>
            <a:r>
              <a:rPr lang="de-DE" sz="1200" dirty="0"/>
              <a:t> </a:t>
            </a:r>
            <a:r>
              <a:rPr lang="de-DE" sz="1200" dirty="0" err="1"/>
              <a:t>during</a:t>
            </a:r>
            <a:r>
              <a:rPr lang="de-DE" sz="1200" dirty="0"/>
              <a:t> </a:t>
            </a:r>
            <a:r>
              <a:rPr lang="de-DE" sz="1200" dirty="0" err="1"/>
              <a:t>the</a:t>
            </a:r>
            <a:r>
              <a:rPr lang="de-DE" sz="1200" dirty="0"/>
              <a:t> </a:t>
            </a:r>
            <a:r>
              <a:rPr lang="de-DE" sz="1200" dirty="0" err="1"/>
              <a:t>session</a:t>
            </a:r>
            <a:r>
              <a:rPr lang="de-DE" sz="1200" dirty="0"/>
              <a:t> </a:t>
            </a:r>
            <a:r>
              <a:rPr lang="de-DE" sz="1200" dirty="0" err="1"/>
              <a:t>as</a:t>
            </a:r>
            <a:r>
              <a:rPr lang="de-DE" sz="1200" dirty="0"/>
              <a:t> </a:t>
            </a:r>
            <a:r>
              <a:rPr lang="de-DE" sz="1200" dirty="0" err="1"/>
              <a:t>basis</a:t>
            </a:r>
            <a:r>
              <a:rPr lang="de-DE" sz="1200" dirty="0"/>
              <a:t>. </a:t>
            </a:r>
            <a:r>
              <a:rPr lang="de-DE" sz="1200" dirty="0" err="1"/>
              <a:t>If</a:t>
            </a:r>
            <a:r>
              <a:rPr lang="de-DE" sz="1200" dirty="0"/>
              <a:t> </a:t>
            </a:r>
            <a:r>
              <a:rPr lang="de-DE" sz="1200" dirty="0" err="1"/>
              <a:t>there</a:t>
            </a:r>
            <a:r>
              <a:rPr lang="de-DE" sz="1200" dirty="0"/>
              <a:t> </a:t>
            </a:r>
            <a:r>
              <a:rPr lang="de-DE" sz="1200" dirty="0" err="1"/>
              <a:t>is</a:t>
            </a:r>
            <a:r>
              <a:rPr lang="de-DE" sz="1200" dirty="0"/>
              <a:t> </a:t>
            </a:r>
            <a:r>
              <a:rPr lang="de-DE" sz="1200" dirty="0" err="1"/>
              <a:t>no</a:t>
            </a:r>
            <a:r>
              <a:rPr lang="de-DE" sz="1200" dirty="0"/>
              <a:t> </a:t>
            </a:r>
            <a:r>
              <a:rPr lang="de-DE" sz="1200" dirty="0" err="1"/>
              <a:t>agreement</a:t>
            </a:r>
            <a:r>
              <a:rPr lang="de-DE" sz="1200" dirty="0"/>
              <a:t> on </a:t>
            </a:r>
            <a:r>
              <a:rPr lang="de-DE" sz="1200" dirty="0" err="1"/>
              <a:t>certain</a:t>
            </a:r>
            <a:r>
              <a:rPr lang="de-DE" sz="1200" dirty="0"/>
              <a:t> </a:t>
            </a:r>
            <a:r>
              <a:rPr lang="de-DE" sz="1200" dirty="0" err="1"/>
              <a:t>aspects</a:t>
            </a:r>
            <a:r>
              <a:rPr lang="de-DE" sz="1200" dirty="0"/>
              <a:t> </a:t>
            </a:r>
            <a:r>
              <a:rPr lang="de-DE" sz="1200" dirty="0" err="1"/>
              <a:t>or</a:t>
            </a:r>
            <a:r>
              <a:rPr lang="de-DE" sz="1200" dirty="0"/>
              <a:t> </a:t>
            </a:r>
            <a:r>
              <a:rPr lang="de-DE" sz="1200" dirty="0" err="1"/>
              <a:t>specificities</a:t>
            </a:r>
            <a:r>
              <a:rPr lang="de-DE" sz="1200" dirty="0"/>
              <a:t>, </a:t>
            </a:r>
            <a:r>
              <a:rPr lang="de-DE" sz="1200" dirty="0" err="1"/>
              <a:t>include</a:t>
            </a:r>
            <a:r>
              <a:rPr lang="de-DE" sz="1200" dirty="0"/>
              <a:t> </a:t>
            </a:r>
            <a:r>
              <a:rPr lang="de-DE" sz="1200" dirty="0" err="1"/>
              <a:t>the</a:t>
            </a:r>
            <a:r>
              <a:rPr lang="de-DE" sz="1200" dirty="0"/>
              <a:t> </a:t>
            </a:r>
            <a:r>
              <a:rPr lang="de-DE" sz="1200" dirty="0" err="1"/>
              <a:t>points</a:t>
            </a:r>
            <a:r>
              <a:rPr lang="de-DE" sz="1200" dirty="0"/>
              <a:t> </a:t>
            </a:r>
            <a:r>
              <a:rPr lang="de-DE" sz="1200" dirty="0" err="1"/>
              <a:t>as</a:t>
            </a:r>
            <a:r>
              <a:rPr lang="de-DE" sz="1200" dirty="0"/>
              <a:t> </a:t>
            </a:r>
            <a:r>
              <a:rPr lang="de-DE" sz="1200" dirty="0" err="1"/>
              <a:t>assumptions</a:t>
            </a:r>
            <a:r>
              <a:rPr lang="de-DE" sz="1200" dirty="0"/>
              <a:t> in </a:t>
            </a:r>
            <a:r>
              <a:rPr lang="de-DE" sz="1200" dirty="0" err="1"/>
              <a:t>the</a:t>
            </a:r>
            <a:r>
              <a:rPr lang="de-DE" sz="1200" dirty="0"/>
              <a:t> </a:t>
            </a:r>
            <a:r>
              <a:rPr lang="de-DE" sz="1200" dirty="0" err="1"/>
              <a:t>second</a:t>
            </a:r>
            <a:r>
              <a:rPr lang="de-DE" sz="1200" dirty="0"/>
              <a:t> </a:t>
            </a:r>
            <a:r>
              <a:rPr lang="de-DE" sz="1200" dirty="0" err="1"/>
              <a:t>canvas</a:t>
            </a:r>
            <a:r>
              <a:rPr lang="de-DE" sz="1200" dirty="0"/>
              <a:t>.</a:t>
            </a:r>
          </a:p>
        </p:txBody>
      </p:sp>
    </p:spTree>
    <p:extLst>
      <p:ext uri="{BB962C8B-B14F-4D97-AF65-F5344CB8AC3E}">
        <p14:creationId xmlns:p14="http://schemas.microsoft.com/office/powerpoint/2010/main" val="720431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0"/>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32</a:t>
            </a:fld>
            <a:endParaRPr/>
          </a:p>
        </p:txBody>
      </p:sp>
      <p:sp>
        <p:nvSpPr>
          <p:cNvPr id="304" name="Google Shape;304;p50"/>
          <p:cNvSpPr txBox="1">
            <a:spLocks noGrp="1"/>
          </p:cNvSpPr>
          <p:nvPr>
            <p:ph type="title"/>
          </p:nvPr>
        </p:nvSpPr>
        <p:spPr>
          <a:xfrm>
            <a:off x="389956" y="171198"/>
            <a:ext cx="8280714" cy="436938"/>
          </a:xfrm>
          <a:prstGeom prst="rect">
            <a:avLst/>
          </a:prstGeom>
        </p:spPr>
        <p:txBody>
          <a:bodyPr spcFirstLastPara="1" wrap="square" lIns="91425" tIns="91425" rIns="91425" bIns="91425" anchor="t" anchorCtr="0">
            <a:noAutofit/>
          </a:bodyPr>
          <a:lstStyle/>
          <a:p>
            <a:pPr lvl="0"/>
            <a:r>
              <a:rPr lang="de-DE" sz="1400" dirty="0"/>
              <a:t>Common Understanding of </a:t>
            </a:r>
            <a:r>
              <a:rPr lang="de-DE" sz="1400" dirty="0" err="1"/>
              <a:t>the</a:t>
            </a:r>
            <a:r>
              <a:rPr lang="de-DE" sz="1400" dirty="0"/>
              <a:t> Public </a:t>
            </a:r>
            <a:r>
              <a:rPr lang="de-DE" sz="1400" dirty="0" err="1"/>
              <a:t>Sector</a:t>
            </a:r>
            <a:r>
              <a:rPr lang="de-DE" sz="1400" dirty="0"/>
              <a:t> Challenge</a:t>
            </a:r>
            <a:endParaRPr sz="1400" b="0" dirty="0"/>
          </a:p>
        </p:txBody>
      </p:sp>
      <p:sp>
        <p:nvSpPr>
          <p:cNvPr id="12" name="Abgerundetes Rechteck 11">
            <a:extLst>
              <a:ext uri="{FF2B5EF4-FFF2-40B4-BE49-F238E27FC236}">
                <a16:creationId xmlns:a16="http://schemas.microsoft.com/office/drawing/2014/main" id="{5884F957-DBDE-0C49-9022-DC215D5A7A26}"/>
              </a:ext>
            </a:extLst>
          </p:cNvPr>
          <p:cNvSpPr/>
          <p:nvPr/>
        </p:nvSpPr>
        <p:spPr>
          <a:xfrm>
            <a:off x="312982" y="771376"/>
            <a:ext cx="2713682" cy="2701526"/>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GB" sz="1100" dirty="0">
                <a:solidFill>
                  <a:schemeClr val="tx1"/>
                </a:solidFill>
              </a:rPr>
              <a:t>What’s the Challenge that you are trying to solve together? What is the scope and </a:t>
            </a:r>
            <a:r>
              <a:rPr lang="en-GB" sz="1100" dirty="0" err="1">
                <a:solidFill>
                  <a:schemeClr val="tx1"/>
                </a:solidFill>
              </a:rPr>
              <a:t>deliminations</a:t>
            </a:r>
            <a:r>
              <a:rPr lang="en-GB" sz="1100" dirty="0">
                <a:solidFill>
                  <a:schemeClr val="tx1"/>
                </a:solidFill>
              </a:rPr>
              <a:t>?</a:t>
            </a:r>
            <a:endParaRPr lang="en-GB" dirty="0">
              <a:solidFill>
                <a:schemeClr val="tx1"/>
              </a:solidFill>
            </a:endParaRPr>
          </a:p>
        </p:txBody>
      </p:sp>
      <p:sp>
        <p:nvSpPr>
          <p:cNvPr id="19" name="Abgerundetes Rechteck 18">
            <a:extLst>
              <a:ext uri="{FF2B5EF4-FFF2-40B4-BE49-F238E27FC236}">
                <a16:creationId xmlns:a16="http://schemas.microsoft.com/office/drawing/2014/main" id="{4CEC187F-2F8D-2041-932D-A22CD364F370}"/>
              </a:ext>
            </a:extLst>
          </p:cNvPr>
          <p:cNvSpPr/>
          <p:nvPr/>
        </p:nvSpPr>
        <p:spPr>
          <a:xfrm>
            <a:off x="312983" y="3541091"/>
            <a:ext cx="8461139" cy="1113532"/>
          </a:xfrm>
          <a:prstGeom prst="roundRect">
            <a:avLst>
              <a:gd name="adj" fmla="val 756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defRPr/>
            </a:pPr>
            <a:r>
              <a:rPr lang="de-DE" sz="1100" dirty="0">
                <a:solidFill>
                  <a:schemeClr val="tx1"/>
                </a:solidFill>
              </a:rPr>
              <a:t>Other </a:t>
            </a:r>
            <a:r>
              <a:rPr lang="de-DE" sz="1100" dirty="0" err="1">
                <a:solidFill>
                  <a:schemeClr val="tx1"/>
                </a:solidFill>
              </a:rPr>
              <a:t>important</a:t>
            </a:r>
            <a:r>
              <a:rPr lang="de-DE" sz="1100" dirty="0">
                <a:solidFill>
                  <a:schemeClr val="tx1"/>
                </a:solidFill>
              </a:rPr>
              <a:t> </a:t>
            </a:r>
            <a:r>
              <a:rPr lang="de-DE" sz="1100" dirty="0" err="1">
                <a:solidFill>
                  <a:schemeClr val="tx1"/>
                </a:solidFill>
              </a:rPr>
              <a:t>aspects</a:t>
            </a:r>
            <a:r>
              <a:rPr lang="de-DE" sz="1100" dirty="0">
                <a:solidFill>
                  <a:schemeClr val="tx1"/>
                </a:solidFill>
              </a:rPr>
              <a:t>, </a:t>
            </a:r>
            <a:r>
              <a:rPr lang="de-DE" sz="1100" dirty="0" err="1">
                <a:solidFill>
                  <a:schemeClr val="tx1"/>
                </a:solidFill>
              </a:rPr>
              <a:t>that</a:t>
            </a:r>
            <a:r>
              <a:rPr lang="de-DE" sz="1100" dirty="0">
                <a:solidFill>
                  <a:schemeClr val="tx1"/>
                </a:solidFill>
              </a:rPr>
              <a:t> </a:t>
            </a:r>
            <a:r>
              <a:rPr lang="de-DE" sz="1100" dirty="0" err="1">
                <a:solidFill>
                  <a:schemeClr val="tx1"/>
                </a:solidFill>
              </a:rPr>
              <a:t>you</a:t>
            </a:r>
            <a:r>
              <a:rPr lang="de-DE" sz="1100" dirty="0">
                <a:solidFill>
                  <a:schemeClr val="tx1"/>
                </a:solidFill>
              </a:rPr>
              <a:t> </a:t>
            </a:r>
            <a:r>
              <a:rPr lang="de-DE" sz="1100" dirty="0" err="1">
                <a:solidFill>
                  <a:schemeClr val="tx1"/>
                </a:solidFill>
              </a:rPr>
              <a:t>would</a:t>
            </a:r>
            <a:r>
              <a:rPr lang="de-DE" sz="1100" dirty="0">
                <a:solidFill>
                  <a:schemeClr val="tx1"/>
                </a:solidFill>
              </a:rPr>
              <a:t> like </a:t>
            </a:r>
            <a:r>
              <a:rPr lang="de-DE" sz="1100" dirty="0" err="1">
                <a:solidFill>
                  <a:schemeClr val="tx1"/>
                </a:solidFill>
              </a:rPr>
              <a:t>to</a:t>
            </a:r>
            <a:r>
              <a:rPr lang="de-DE" sz="1100" dirty="0">
                <a:solidFill>
                  <a:schemeClr val="tx1"/>
                </a:solidFill>
              </a:rPr>
              <a:t> </a:t>
            </a:r>
            <a:r>
              <a:rPr lang="de-DE" sz="1100" dirty="0" err="1">
                <a:solidFill>
                  <a:schemeClr val="tx1"/>
                </a:solidFill>
              </a:rPr>
              <a:t>document</a:t>
            </a:r>
            <a:r>
              <a:rPr lang="de-DE" sz="1100" dirty="0">
                <a:solidFill>
                  <a:schemeClr val="tx1"/>
                </a:solidFill>
              </a:rPr>
              <a:t>, </a:t>
            </a:r>
            <a:r>
              <a:rPr lang="de-DE" sz="1100" dirty="0" err="1">
                <a:solidFill>
                  <a:schemeClr val="tx1"/>
                </a:solidFill>
              </a:rPr>
              <a:t>based</a:t>
            </a:r>
            <a:r>
              <a:rPr lang="de-DE" sz="1100" dirty="0">
                <a:solidFill>
                  <a:schemeClr val="tx1"/>
                </a:solidFill>
              </a:rPr>
              <a:t> on </a:t>
            </a:r>
            <a:r>
              <a:rPr lang="de-DE" sz="1100" dirty="0" err="1">
                <a:solidFill>
                  <a:schemeClr val="tx1"/>
                </a:solidFill>
              </a:rPr>
              <a:t>your</a:t>
            </a:r>
            <a:r>
              <a:rPr lang="de-DE" sz="1100" dirty="0">
                <a:solidFill>
                  <a:schemeClr val="tx1"/>
                </a:solidFill>
              </a:rPr>
              <a:t> </a:t>
            </a:r>
            <a:r>
              <a:rPr lang="de-DE" sz="1100" dirty="0" err="1">
                <a:solidFill>
                  <a:schemeClr val="tx1"/>
                </a:solidFill>
              </a:rPr>
              <a:t>discussion</a:t>
            </a:r>
            <a:r>
              <a:rPr lang="de-DE" sz="1100" dirty="0">
                <a:solidFill>
                  <a:schemeClr val="tx1"/>
                </a:solidFill>
              </a:rPr>
              <a:t>?</a:t>
            </a:r>
          </a:p>
        </p:txBody>
      </p:sp>
      <p:sp>
        <p:nvSpPr>
          <p:cNvPr id="28" name="Abgerundetes Rechteck 27">
            <a:extLst>
              <a:ext uri="{FF2B5EF4-FFF2-40B4-BE49-F238E27FC236}">
                <a16:creationId xmlns:a16="http://schemas.microsoft.com/office/drawing/2014/main" id="{79AC2624-3A3C-8A4A-8C84-E68E50DDC6D2}"/>
              </a:ext>
            </a:extLst>
          </p:cNvPr>
          <p:cNvSpPr/>
          <p:nvPr/>
        </p:nvSpPr>
        <p:spPr>
          <a:xfrm>
            <a:off x="3186711" y="771376"/>
            <a:ext cx="2713682" cy="2701526"/>
          </a:xfrm>
          <a:prstGeom prst="roundRect">
            <a:avLst>
              <a:gd name="adj" fmla="val 7568"/>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GB" sz="1100" dirty="0">
                <a:solidFill>
                  <a:schemeClr val="tx1"/>
                </a:solidFill>
              </a:rPr>
              <a:t>What aspects of the broader context will not be part of the Public Sector Challenge you want to solve together?</a:t>
            </a:r>
          </a:p>
        </p:txBody>
      </p:sp>
      <p:sp>
        <p:nvSpPr>
          <p:cNvPr id="29" name="Abgerundetes Rechteck 28">
            <a:extLst>
              <a:ext uri="{FF2B5EF4-FFF2-40B4-BE49-F238E27FC236}">
                <a16:creationId xmlns:a16="http://schemas.microsoft.com/office/drawing/2014/main" id="{463F7276-0A1C-644F-A6D9-9BCA0BADDEFE}"/>
              </a:ext>
            </a:extLst>
          </p:cNvPr>
          <p:cNvSpPr/>
          <p:nvPr/>
        </p:nvSpPr>
        <p:spPr>
          <a:xfrm>
            <a:off x="6060440" y="771376"/>
            <a:ext cx="2713682" cy="2701526"/>
          </a:xfrm>
          <a:prstGeom prst="roundRect">
            <a:avLst>
              <a:gd name="adj" fmla="val 7568"/>
            </a:avLst>
          </a:prstGeom>
          <a:noFill/>
          <a:ln w="12700">
            <a:solidFill>
              <a:srgbClr val="87DF8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GB" sz="1100" dirty="0">
                <a:solidFill>
                  <a:schemeClr val="tx1"/>
                </a:solidFill>
              </a:rPr>
              <a:t>What target group is affected by the challenge (end-user, intermediary, society, …)</a:t>
            </a:r>
          </a:p>
        </p:txBody>
      </p:sp>
      <p:sp>
        <p:nvSpPr>
          <p:cNvPr id="9" name="Textfeld 8">
            <a:extLst>
              <a:ext uri="{FF2B5EF4-FFF2-40B4-BE49-F238E27FC236}">
                <a16:creationId xmlns:a16="http://schemas.microsoft.com/office/drawing/2014/main" id="{3F6AD46D-5078-E74C-AA7F-892F70E14532}"/>
              </a:ext>
            </a:extLst>
          </p:cNvPr>
          <p:cNvSpPr txBox="1"/>
          <p:nvPr/>
        </p:nvSpPr>
        <p:spPr>
          <a:xfrm>
            <a:off x="3186711" y="1498861"/>
            <a:ext cx="2713682" cy="1772239"/>
          </a:xfrm>
          <a:prstGeom prst="rect">
            <a:avLst/>
          </a:prstGeom>
          <a:noFill/>
        </p:spPr>
        <p:txBody>
          <a:bodyPr wrap="square" rtlCol="0">
            <a:spAutoFit/>
          </a:bodyPr>
          <a:lstStyle/>
          <a:p>
            <a:endParaRPr lang="en-AU" dirty="0"/>
          </a:p>
        </p:txBody>
      </p:sp>
      <p:sp>
        <p:nvSpPr>
          <p:cNvPr id="10" name="Textfeld 9">
            <a:extLst>
              <a:ext uri="{FF2B5EF4-FFF2-40B4-BE49-F238E27FC236}">
                <a16:creationId xmlns:a16="http://schemas.microsoft.com/office/drawing/2014/main" id="{CC2A57C9-D860-DF49-A290-3FC0AD77BD0D}"/>
              </a:ext>
            </a:extLst>
          </p:cNvPr>
          <p:cNvSpPr txBox="1"/>
          <p:nvPr/>
        </p:nvSpPr>
        <p:spPr>
          <a:xfrm>
            <a:off x="6060440" y="1498860"/>
            <a:ext cx="2713682" cy="1772239"/>
          </a:xfrm>
          <a:prstGeom prst="rect">
            <a:avLst/>
          </a:prstGeom>
          <a:noFill/>
        </p:spPr>
        <p:txBody>
          <a:bodyPr wrap="square" rtlCol="0">
            <a:spAutoFit/>
          </a:bodyPr>
          <a:lstStyle/>
          <a:p>
            <a:endParaRPr lang="en-AU" dirty="0"/>
          </a:p>
        </p:txBody>
      </p:sp>
      <p:sp>
        <p:nvSpPr>
          <p:cNvPr id="13" name="Textfeld 12">
            <a:extLst>
              <a:ext uri="{FF2B5EF4-FFF2-40B4-BE49-F238E27FC236}">
                <a16:creationId xmlns:a16="http://schemas.microsoft.com/office/drawing/2014/main" id="{F07A10C8-F03F-5040-80F6-00D0F8089C96}"/>
              </a:ext>
            </a:extLst>
          </p:cNvPr>
          <p:cNvSpPr txBox="1"/>
          <p:nvPr/>
        </p:nvSpPr>
        <p:spPr>
          <a:xfrm>
            <a:off x="312982" y="1498860"/>
            <a:ext cx="2713682" cy="1772239"/>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893548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ABAC721-8A9C-4BB9-BE10-E5F37A0F7383}"/>
              </a:ext>
            </a:extLst>
          </p:cNvPr>
          <p:cNvSpPr>
            <a:spLocks noGrp="1"/>
          </p:cNvSpPr>
          <p:nvPr>
            <p:ph type="sldNum" sz="quarter" idx="10"/>
          </p:nvPr>
        </p:nvSpPr>
        <p:spPr/>
        <p:txBody>
          <a:bodyPr/>
          <a:lstStyle/>
          <a:p>
            <a:pPr marL="0" lvl="0" indent="0" algn="r" rtl="0">
              <a:spcBef>
                <a:spcPts val="0"/>
              </a:spcBef>
              <a:spcAft>
                <a:spcPts val="0"/>
              </a:spcAft>
              <a:buNone/>
            </a:pPr>
            <a:fld id="{00000000-1234-1234-1234-123412341234}" type="slidenum">
              <a:rPr lang="en-GB" smtClean="0"/>
              <a:t>33</a:t>
            </a:fld>
            <a:endParaRPr lang="en-GB"/>
          </a:p>
        </p:txBody>
      </p:sp>
      <p:sp>
        <p:nvSpPr>
          <p:cNvPr id="3" name="Titel 2">
            <a:extLst>
              <a:ext uri="{FF2B5EF4-FFF2-40B4-BE49-F238E27FC236}">
                <a16:creationId xmlns:a16="http://schemas.microsoft.com/office/drawing/2014/main" id="{0ABA6DCF-B8DB-40D2-BF1B-54E9CD858634}"/>
              </a:ext>
            </a:extLst>
          </p:cNvPr>
          <p:cNvSpPr>
            <a:spLocks noGrp="1"/>
          </p:cNvSpPr>
          <p:nvPr>
            <p:ph type="title"/>
          </p:nvPr>
        </p:nvSpPr>
        <p:spPr/>
        <p:txBody>
          <a:bodyPr>
            <a:normAutofit/>
          </a:bodyPr>
          <a:lstStyle/>
          <a:p>
            <a:r>
              <a:rPr lang="de-DE" sz="1400" dirty="0"/>
              <a:t>Adaptation and </a:t>
            </a:r>
            <a:r>
              <a:rPr lang="de-DE" sz="1400" dirty="0" err="1"/>
              <a:t>Assumption</a:t>
            </a:r>
            <a:r>
              <a:rPr lang="de-DE" sz="1400" dirty="0"/>
              <a:t> Backlog</a:t>
            </a:r>
          </a:p>
        </p:txBody>
      </p:sp>
      <p:sp>
        <p:nvSpPr>
          <p:cNvPr id="4" name="Textfeld 3">
            <a:extLst>
              <a:ext uri="{FF2B5EF4-FFF2-40B4-BE49-F238E27FC236}">
                <a16:creationId xmlns:a16="http://schemas.microsoft.com/office/drawing/2014/main" id="{0A3859E1-4506-4A10-B18E-90B1043C096E}"/>
              </a:ext>
            </a:extLst>
          </p:cNvPr>
          <p:cNvSpPr txBox="1"/>
          <p:nvPr/>
        </p:nvSpPr>
        <p:spPr>
          <a:xfrm>
            <a:off x="455501" y="979685"/>
            <a:ext cx="7746667" cy="2308324"/>
          </a:xfrm>
          <a:prstGeom prst="rect">
            <a:avLst/>
          </a:prstGeom>
          <a:noFill/>
        </p:spPr>
        <p:txBody>
          <a:bodyPr wrap="square" rtlCol="0">
            <a:spAutoFit/>
          </a:bodyPr>
          <a:lstStyle/>
          <a:p>
            <a:r>
              <a:rPr lang="de-DE" sz="1200" dirty="0" err="1"/>
              <a:t>Based</a:t>
            </a:r>
            <a:r>
              <a:rPr lang="de-DE" sz="1200" dirty="0"/>
              <a:t> on </a:t>
            </a:r>
            <a:r>
              <a:rPr lang="de-DE" sz="1200" dirty="0" err="1"/>
              <a:t>the</a:t>
            </a:r>
            <a:r>
              <a:rPr lang="de-DE" sz="1200" dirty="0"/>
              <a:t> Public </a:t>
            </a:r>
            <a:r>
              <a:rPr lang="de-DE" sz="1200" dirty="0" err="1"/>
              <a:t>Sector</a:t>
            </a:r>
            <a:r>
              <a:rPr lang="de-DE" sz="1200" dirty="0"/>
              <a:t> Challenge </a:t>
            </a:r>
            <a:r>
              <a:rPr lang="de-DE" sz="1200" dirty="0" err="1"/>
              <a:t>presentation</a:t>
            </a:r>
            <a:r>
              <a:rPr lang="de-DE" sz="1200" dirty="0"/>
              <a:t> and </a:t>
            </a:r>
            <a:r>
              <a:rPr lang="de-DE" sz="1200" dirty="0" err="1"/>
              <a:t>the</a:t>
            </a:r>
            <a:r>
              <a:rPr lang="de-DE" sz="1200" dirty="0"/>
              <a:t> </a:t>
            </a:r>
            <a:r>
              <a:rPr lang="de-DE" sz="1200" dirty="0" err="1"/>
              <a:t>following</a:t>
            </a:r>
            <a:r>
              <a:rPr lang="de-DE" sz="1200" dirty="0"/>
              <a:t> </a:t>
            </a:r>
            <a:r>
              <a:rPr lang="de-DE" sz="1200" dirty="0" err="1"/>
              <a:t>discussion</a:t>
            </a:r>
            <a:r>
              <a:rPr lang="de-DE" sz="1200" dirty="0"/>
              <a:t> </a:t>
            </a:r>
            <a:r>
              <a:rPr lang="de-DE" sz="1200" dirty="0" err="1"/>
              <a:t>throughout</a:t>
            </a:r>
            <a:r>
              <a:rPr lang="de-DE" sz="1200" dirty="0"/>
              <a:t> </a:t>
            </a:r>
            <a:r>
              <a:rPr lang="de-DE" sz="1200" dirty="0" err="1"/>
              <a:t>the</a:t>
            </a:r>
            <a:r>
              <a:rPr lang="de-DE" sz="1200" dirty="0"/>
              <a:t> </a:t>
            </a:r>
            <a:r>
              <a:rPr lang="de-DE" sz="1200" dirty="0" err="1"/>
              <a:t>Activities</a:t>
            </a:r>
            <a:r>
              <a:rPr lang="de-DE" sz="1200" dirty="0"/>
              <a:t> “</a:t>
            </a:r>
            <a:r>
              <a:rPr lang="de-DE" sz="1200" dirty="0" err="1"/>
              <a:t>Riskiest</a:t>
            </a:r>
            <a:r>
              <a:rPr lang="de-DE" sz="1200" dirty="0"/>
              <a:t> </a:t>
            </a:r>
            <a:r>
              <a:rPr lang="de-DE" sz="1200" dirty="0" err="1"/>
              <a:t>Assumption</a:t>
            </a:r>
            <a:r>
              <a:rPr lang="de-DE" sz="1200" dirty="0"/>
              <a:t>“ and/</a:t>
            </a:r>
            <a:r>
              <a:rPr lang="de-DE" sz="1200" dirty="0" err="1"/>
              <a:t>or</a:t>
            </a:r>
            <a:r>
              <a:rPr lang="de-DE" sz="1200" dirty="0"/>
              <a:t> “Many Hats“ </a:t>
            </a:r>
            <a:r>
              <a:rPr lang="de-DE" sz="1200" dirty="0" err="1"/>
              <a:t>participants</a:t>
            </a:r>
            <a:r>
              <a:rPr lang="de-DE" sz="1200" dirty="0"/>
              <a:t> </a:t>
            </a:r>
            <a:r>
              <a:rPr lang="de-DE" sz="1200" dirty="0" err="1"/>
              <a:t>have</a:t>
            </a:r>
            <a:r>
              <a:rPr lang="de-DE" sz="1200" dirty="0"/>
              <a:t> </a:t>
            </a:r>
            <a:r>
              <a:rPr lang="de-DE" sz="1200" dirty="0" err="1"/>
              <a:t>gained</a:t>
            </a:r>
            <a:r>
              <a:rPr lang="de-DE" sz="1200" dirty="0"/>
              <a:t> a </a:t>
            </a:r>
            <a:r>
              <a:rPr lang="de-DE" sz="1200" dirty="0" err="1"/>
              <a:t>thorough</a:t>
            </a:r>
            <a:r>
              <a:rPr lang="de-DE" sz="1200" dirty="0"/>
              <a:t> </a:t>
            </a:r>
            <a:r>
              <a:rPr lang="de-DE" sz="1200" dirty="0" err="1"/>
              <a:t>understanding</a:t>
            </a:r>
            <a:r>
              <a:rPr lang="de-DE" sz="1200" dirty="0"/>
              <a:t> </a:t>
            </a:r>
            <a:r>
              <a:rPr lang="de-DE" sz="1200" dirty="0" err="1"/>
              <a:t>of</a:t>
            </a:r>
            <a:r>
              <a:rPr lang="de-DE" sz="1200" dirty="0"/>
              <a:t> </a:t>
            </a:r>
            <a:r>
              <a:rPr lang="de-DE" sz="1200" dirty="0" err="1"/>
              <a:t>the</a:t>
            </a:r>
            <a:r>
              <a:rPr lang="de-DE" sz="1200" dirty="0"/>
              <a:t> Public </a:t>
            </a:r>
            <a:r>
              <a:rPr lang="de-DE" sz="1200" dirty="0" err="1"/>
              <a:t>Sector</a:t>
            </a:r>
            <a:r>
              <a:rPr lang="de-DE" sz="1200" dirty="0"/>
              <a:t> Challenge.</a:t>
            </a:r>
          </a:p>
          <a:p>
            <a:endParaRPr lang="de-DE" sz="1200" dirty="0"/>
          </a:p>
          <a:p>
            <a:r>
              <a:rPr lang="de-DE" sz="1200" dirty="0" err="1"/>
              <a:t>Please</a:t>
            </a:r>
            <a:r>
              <a:rPr lang="de-DE" sz="1200" dirty="0"/>
              <a:t> </a:t>
            </a:r>
            <a:r>
              <a:rPr lang="de-DE" sz="1200" dirty="0" err="1"/>
              <a:t>record</a:t>
            </a:r>
            <a:r>
              <a:rPr lang="de-DE" sz="1200" dirty="0"/>
              <a:t> </a:t>
            </a:r>
            <a:r>
              <a:rPr lang="de-DE" sz="1200" dirty="0" err="1"/>
              <a:t>everything</a:t>
            </a:r>
            <a:r>
              <a:rPr lang="de-DE" sz="1200" dirty="0"/>
              <a:t> </a:t>
            </a:r>
            <a:r>
              <a:rPr lang="de-DE" sz="1200" dirty="0" err="1"/>
              <a:t>that</a:t>
            </a:r>
            <a:r>
              <a:rPr lang="de-DE" sz="1200" dirty="0"/>
              <a:t> </a:t>
            </a:r>
            <a:r>
              <a:rPr lang="de-DE" sz="1200" dirty="0" err="1"/>
              <a:t>is</a:t>
            </a:r>
            <a:r>
              <a:rPr lang="de-DE" sz="1200" dirty="0"/>
              <a:t> not </a:t>
            </a:r>
            <a:r>
              <a:rPr lang="de-DE" sz="1200" dirty="0" err="1"/>
              <a:t>yet</a:t>
            </a:r>
            <a:r>
              <a:rPr lang="de-DE" sz="1200" dirty="0"/>
              <a:t> </a:t>
            </a:r>
            <a:r>
              <a:rPr lang="de-DE" sz="1200" dirty="0" err="1"/>
              <a:t>clear</a:t>
            </a:r>
            <a:r>
              <a:rPr lang="de-DE" sz="1200" dirty="0"/>
              <a:t> </a:t>
            </a:r>
            <a:r>
              <a:rPr lang="de-DE" sz="1200" dirty="0" err="1"/>
              <a:t>or</a:t>
            </a:r>
            <a:r>
              <a:rPr lang="de-DE" sz="1200" dirty="0"/>
              <a:t> </a:t>
            </a:r>
            <a:r>
              <a:rPr lang="de-DE" sz="1200" dirty="0" err="1"/>
              <a:t>uncertain</a:t>
            </a:r>
            <a:r>
              <a:rPr lang="de-DE" sz="1200" dirty="0"/>
              <a:t>, in </a:t>
            </a:r>
            <a:r>
              <a:rPr lang="de-DE" sz="1200" dirty="0" err="1"/>
              <a:t>order</a:t>
            </a:r>
            <a:r>
              <a:rPr lang="de-DE" sz="1200" dirty="0"/>
              <a:t> </a:t>
            </a:r>
            <a:r>
              <a:rPr lang="de-DE" sz="1200" dirty="0" err="1"/>
              <a:t>to</a:t>
            </a:r>
            <a:r>
              <a:rPr lang="de-DE" sz="1200" dirty="0"/>
              <a:t> </a:t>
            </a:r>
            <a:r>
              <a:rPr lang="de-DE" sz="1200" dirty="0" err="1"/>
              <a:t>include</a:t>
            </a:r>
            <a:r>
              <a:rPr lang="de-DE" sz="1200" dirty="0"/>
              <a:t> </a:t>
            </a:r>
            <a:r>
              <a:rPr lang="de-DE" sz="1200" dirty="0" err="1"/>
              <a:t>it</a:t>
            </a:r>
            <a:r>
              <a:rPr lang="de-DE" sz="1200" dirty="0"/>
              <a:t> at </a:t>
            </a:r>
            <a:r>
              <a:rPr lang="de-DE" sz="1200" dirty="0" err="1"/>
              <a:t>the</a:t>
            </a:r>
            <a:r>
              <a:rPr lang="de-DE" sz="1200" dirty="0"/>
              <a:t> </a:t>
            </a:r>
            <a:r>
              <a:rPr lang="de-DE" sz="1200" dirty="0" err="1"/>
              <a:t>later</a:t>
            </a:r>
            <a:r>
              <a:rPr lang="de-DE" sz="1200" dirty="0"/>
              <a:t> </a:t>
            </a:r>
            <a:r>
              <a:rPr lang="de-DE" sz="1200" dirty="0" err="1"/>
              <a:t>stage</a:t>
            </a:r>
            <a:r>
              <a:rPr lang="de-DE" sz="1200" dirty="0"/>
              <a:t> in </a:t>
            </a:r>
            <a:r>
              <a:rPr lang="de-DE" sz="1200" dirty="0" err="1"/>
              <a:t>the</a:t>
            </a:r>
            <a:r>
              <a:rPr lang="de-DE" sz="1200" dirty="0"/>
              <a:t> </a:t>
            </a:r>
            <a:r>
              <a:rPr lang="de-DE" sz="1200" dirty="0" err="1"/>
              <a:t>Adapation</a:t>
            </a:r>
            <a:r>
              <a:rPr lang="de-DE" sz="1200" dirty="0"/>
              <a:t> and </a:t>
            </a:r>
            <a:r>
              <a:rPr lang="de-DE" sz="1200" dirty="0" err="1"/>
              <a:t>Assumption</a:t>
            </a:r>
            <a:r>
              <a:rPr lang="de-DE" sz="1200" dirty="0"/>
              <a:t> </a:t>
            </a:r>
            <a:r>
              <a:rPr lang="de-DE" sz="1200" dirty="0" err="1"/>
              <a:t>backlog</a:t>
            </a:r>
            <a:r>
              <a:rPr lang="de-DE" sz="1200" dirty="0"/>
              <a:t>.</a:t>
            </a:r>
          </a:p>
          <a:p>
            <a:endParaRPr lang="de-DE" sz="1200" dirty="0"/>
          </a:p>
          <a:p>
            <a:r>
              <a:rPr lang="de-DE" sz="1200" dirty="0"/>
              <a:t>Elements </a:t>
            </a:r>
            <a:r>
              <a:rPr lang="de-DE" sz="1200" dirty="0" err="1"/>
              <a:t>that</a:t>
            </a:r>
            <a:r>
              <a:rPr lang="de-DE" sz="1200" dirty="0"/>
              <a:t> </a:t>
            </a:r>
            <a:r>
              <a:rPr lang="de-DE" sz="1200" dirty="0" err="1"/>
              <a:t>might</a:t>
            </a:r>
            <a:r>
              <a:rPr lang="de-DE" sz="1200" dirty="0"/>
              <a:t> </a:t>
            </a:r>
            <a:r>
              <a:rPr lang="de-DE" sz="1200" dirty="0" err="1"/>
              <a:t>be</a:t>
            </a:r>
            <a:r>
              <a:rPr lang="de-DE" sz="1200" dirty="0"/>
              <a:t> </a:t>
            </a:r>
            <a:r>
              <a:rPr lang="de-DE" sz="1200" dirty="0" err="1"/>
              <a:t>unclear</a:t>
            </a:r>
            <a:r>
              <a:rPr lang="de-DE" sz="1200" dirty="0"/>
              <a:t> </a:t>
            </a:r>
            <a:r>
              <a:rPr lang="de-DE" sz="1200" dirty="0" err="1"/>
              <a:t>or</a:t>
            </a:r>
            <a:r>
              <a:rPr lang="de-DE" sz="1200" dirty="0"/>
              <a:t> </a:t>
            </a:r>
            <a:r>
              <a:rPr lang="de-DE" sz="1200" dirty="0" err="1"/>
              <a:t>based</a:t>
            </a:r>
            <a:r>
              <a:rPr lang="de-DE" sz="1200" dirty="0"/>
              <a:t> on </a:t>
            </a:r>
            <a:r>
              <a:rPr lang="de-DE" sz="1200" dirty="0" err="1"/>
              <a:t>assumptions</a:t>
            </a:r>
            <a:r>
              <a:rPr lang="de-DE" sz="1200" dirty="0"/>
              <a:t> </a:t>
            </a:r>
            <a:r>
              <a:rPr lang="de-DE" sz="1200" dirty="0" err="1"/>
              <a:t>could</a:t>
            </a:r>
            <a:r>
              <a:rPr lang="de-DE" sz="1200" dirty="0"/>
              <a:t> </a:t>
            </a:r>
            <a:r>
              <a:rPr lang="de-DE" sz="1200" dirty="0" err="1"/>
              <a:t>be</a:t>
            </a:r>
            <a:r>
              <a:rPr lang="de-DE" sz="1200" dirty="0"/>
              <a:t> in </a:t>
            </a:r>
            <a:r>
              <a:rPr lang="de-DE" sz="1200" dirty="0" err="1"/>
              <a:t>the</a:t>
            </a:r>
            <a:r>
              <a:rPr lang="de-DE" sz="1200" dirty="0"/>
              <a:t> </a:t>
            </a:r>
            <a:r>
              <a:rPr lang="de-DE" sz="1200" dirty="0" err="1"/>
              <a:t>following</a:t>
            </a:r>
            <a:r>
              <a:rPr lang="de-DE" sz="1200" dirty="0"/>
              <a:t> </a:t>
            </a:r>
            <a:r>
              <a:rPr lang="de-DE" sz="1200" dirty="0" err="1"/>
              <a:t>categories</a:t>
            </a:r>
            <a:r>
              <a:rPr lang="de-DE" sz="1200" dirty="0"/>
              <a:t>:</a:t>
            </a:r>
          </a:p>
          <a:p>
            <a:pPr marL="285750" indent="-285750">
              <a:buFontTx/>
              <a:buChar char="-"/>
            </a:pPr>
            <a:r>
              <a:rPr lang="de-DE" sz="1200" dirty="0"/>
              <a:t>Knowledge </a:t>
            </a:r>
            <a:r>
              <a:rPr lang="de-DE" sz="1200" dirty="0" err="1"/>
              <a:t>of</a:t>
            </a:r>
            <a:r>
              <a:rPr lang="de-DE" sz="1200" dirty="0"/>
              <a:t> </a:t>
            </a:r>
            <a:r>
              <a:rPr lang="de-DE" sz="1200" dirty="0" err="1"/>
              <a:t>the</a:t>
            </a:r>
            <a:r>
              <a:rPr lang="de-DE" sz="1200" dirty="0"/>
              <a:t> </a:t>
            </a:r>
            <a:r>
              <a:rPr lang="de-DE" sz="1200" dirty="0" err="1"/>
              <a:t>user</a:t>
            </a:r>
            <a:r>
              <a:rPr lang="de-DE" sz="1200" dirty="0"/>
              <a:t> (end-user, </a:t>
            </a:r>
            <a:r>
              <a:rPr lang="de-DE" sz="1200" dirty="0" err="1"/>
              <a:t>intermediary</a:t>
            </a:r>
            <a:r>
              <a:rPr lang="de-DE" sz="1200" dirty="0"/>
              <a:t>, </a:t>
            </a:r>
            <a:r>
              <a:rPr lang="de-DE" sz="1200" dirty="0" err="1"/>
              <a:t>society</a:t>
            </a:r>
            <a:r>
              <a:rPr lang="de-DE" sz="1200" dirty="0"/>
              <a:t>, etc.)</a:t>
            </a:r>
          </a:p>
          <a:p>
            <a:pPr marL="285750" indent="-285750">
              <a:buFontTx/>
              <a:buChar char="-"/>
            </a:pPr>
            <a:r>
              <a:rPr lang="de-DE" sz="1200" dirty="0"/>
              <a:t>Value </a:t>
            </a:r>
            <a:r>
              <a:rPr lang="de-DE" sz="1200" dirty="0" err="1"/>
              <a:t>proposition</a:t>
            </a:r>
            <a:endParaRPr lang="de-DE" sz="1200" dirty="0"/>
          </a:p>
          <a:p>
            <a:pPr marL="285750" indent="-285750">
              <a:buFontTx/>
              <a:buChar char="-"/>
            </a:pPr>
            <a:r>
              <a:rPr lang="de-DE" sz="1200" dirty="0"/>
              <a:t>Involvement </a:t>
            </a:r>
            <a:r>
              <a:rPr lang="de-DE" sz="1200" dirty="0" err="1"/>
              <a:t>of</a:t>
            </a:r>
            <a:r>
              <a:rPr lang="de-DE" sz="1200" dirty="0"/>
              <a:t> </a:t>
            </a:r>
            <a:r>
              <a:rPr lang="de-DE" sz="1200" dirty="0" err="1"/>
              <a:t>stakeholders</a:t>
            </a:r>
            <a:r>
              <a:rPr lang="de-DE" sz="1200" dirty="0"/>
              <a:t> (internal/external)</a:t>
            </a:r>
          </a:p>
          <a:p>
            <a:pPr marL="285750" indent="-285750">
              <a:buFontTx/>
              <a:buChar char="-"/>
            </a:pPr>
            <a:r>
              <a:rPr lang="de-DE" sz="1200" dirty="0" err="1"/>
              <a:t>Deleminations</a:t>
            </a:r>
            <a:r>
              <a:rPr lang="de-DE" sz="1200" dirty="0"/>
              <a:t> </a:t>
            </a:r>
            <a:r>
              <a:rPr lang="de-DE" sz="1200" dirty="0" err="1"/>
              <a:t>of</a:t>
            </a:r>
            <a:r>
              <a:rPr lang="de-DE" sz="1200" dirty="0"/>
              <a:t> </a:t>
            </a:r>
            <a:r>
              <a:rPr lang="de-DE" sz="1200" dirty="0" err="1"/>
              <a:t>the</a:t>
            </a:r>
            <a:r>
              <a:rPr lang="de-DE" sz="1200" dirty="0"/>
              <a:t> </a:t>
            </a:r>
            <a:r>
              <a:rPr lang="de-DE" sz="1200" dirty="0" err="1"/>
              <a:t>problem</a:t>
            </a:r>
            <a:endParaRPr lang="de-DE" sz="1200" dirty="0"/>
          </a:p>
        </p:txBody>
      </p:sp>
    </p:spTree>
    <p:extLst>
      <p:ext uri="{BB962C8B-B14F-4D97-AF65-F5344CB8AC3E}">
        <p14:creationId xmlns:p14="http://schemas.microsoft.com/office/powerpoint/2010/main" val="1143623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0"/>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34</a:t>
            </a:fld>
            <a:endParaRPr/>
          </a:p>
        </p:txBody>
      </p:sp>
      <p:sp>
        <p:nvSpPr>
          <p:cNvPr id="304" name="Google Shape;304;p50"/>
          <p:cNvSpPr txBox="1">
            <a:spLocks noGrp="1"/>
          </p:cNvSpPr>
          <p:nvPr>
            <p:ph type="title"/>
          </p:nvPr>
        </p:nvSpPr>
        <p:spPr>
          <a:xfrm>
            <a:off x="389956" y="171198"/>
            <a:ext cx="8280714" cy="436938"/>
          </a:xfrm>
          <a:prstGeom prst="rect">
            <a:avLst/>
          </a:prstGeom>
        </p:spPr>
        <p:txBody>
          <a:bodyPr spcFirstLastPara="1" wrap="square" lIns="91425" tIns="91425" rIns="91425" bIns="91425" anchor="t" anchorCtr="0">
            <a:noAutofit/>
          </a:bodyPr>
          <a:lstStyle/>
          <a:p>
            <a:pPr lvl="0"/>
            <a:r>
              <a:rPr lang="de-DE" sz="1400" dirty="0"/>
              <a:t>Common Understanding of </a:t>
            </a:r>
            <a:r>
              <a:rPr lang="de-DE" sz="1400" dirty="0" err="1"/>
              <a:t>the</a:t>
            </a:r>
            <a:r>
              <a:rPr lang="de-DE" sz="1400" dirty="0"/>
              <a:t> Public </a:t>
            </a:r>
            <a:r>
              <a:rPr lang="de-DE" sz="1400" dirty="0" err="1"/>
              <a:t>Sector</a:t>
            </a:r>
            <a:r>
              <a:rPr lang="de-DE" sz="1400" dirty="0"/>
              <a:t> Challenge</a:t>
            </a:r>
            <a:endParaRPr sz="1400" b="0" dirty="0"/>
          </a:p>
        </p:txBody>
      </p:sp>
      <p:sp>
        <p:nvSpPr>
          <p:cNvPr id="12" name="Abgerundetes Rechteck 11">
            <a:extLst>
              <a:ext uri="{FF2B5EF4-FFF2-40B4-BE49-F238E27FC236}">
                <a16:creationId xmlns:a16="http://schemas.microsoft.com/office/drawing/2014/main" id="{5884F957-DBDE-0C49-9022-DC215D5A7A26}"/>
              </a:ext>
            </a:extLst>
          </p:cNvPr>
          <p:cNvSpPr/>
          <p:nvPr/>
        </p:nvSpPr>
        <p:spPr>
          <a:xfrm>
            <a:off x="312982" y="771376"/>
            <a:ext cx="4259016" cy="2310152"/>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GB" sz="1100" dirty="0">
                <a:solidFill>
                  <a:schemeClr val="tx1"/>
                </a:solidFill>
              </a:rPr>
              <a:t>Riskiest Assumptions</a:t>
            </a:r>
          </a:p>
        </p:txBody>
      </p:sp>
      <p:sp>
        <p:nvSpPr>
          <p:cNvPr id="19" name="Abgerundetes Rechteck 18">
            <a:extLst>
              <a:ext uri="{FF2B5EF4-FFF2-40B4-BE49-F238E27FC236}">
                <a16:creationId xmlns:a16="http://schemas.microsoft.com/office/drawing/2014/main" id="{4CEC187F-2F8D-2041-932D-A22CD364F370}"/>
              </a:ext>
            </a:extLst>
          </p:cNvPr>
          <p:cNvSpPr/>
          <p:nvPr/>
        </p:nvSpPr>
        <p:spPr>
          <a:xfrm>
            <a:off x="312983" y="3244768"/>
            <a:ext cx="4259017" cy="1409855"/>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defRPr/>
            </a:pPr>
            <a:r>
              <a:rPr lang="de-DE" sz="1100" dirty="0" err="1">
                <a:solidFill>
                  <a:schemeClr val="tx1"/>
                </a:solidFill>
              </a:rPr>
              <a:t>Steps</a:t>
            </a:r>
            <a:r>
              <a:rPr lang="de-DE" sz="1100" dirty="0">
                <a:solidFill>
                  <a:schemeClr val="tx1"/>
                </a:solidFill>
              </a:rPr>
              <a:t> in </a:t>
            </a:r>
            <a:r>
              <a:rPr lang="de-DE" sz="1100" dirty="0" err="1">
                <a:solidFill>
                  <a:schemeClr val="tx1"/>
                </a:solidFill>
              </a:rPr>
              <a:t>the</a:t>
            </a:r>
            <a:r>
              <a:rPr lang="de-DE" sz="1100" dirty="0">
                <a:solidFill>
                  <a:schemeClr val="tx1"/>
                </a:solidFill>
              </a:rPr>
              <a:t> </a:t>
            </a:r>
            <a:r>
              <a:rPr lang="de-DE" sz="1100" dirty="0" err="1">
                <a:solidFill>
                  <a:schemeClr val="tx1"/>
                </a:solidFill>
              </a:rPr>
              <a:t>Collaboration</a:t>
            </a:r>
            <a:r>
              <a:rPr lang="de-DE" sz="1100" dirty="0">
                <a:solidFill>
                  <a:schemeClr val="tx1"/>
                </a:solidFill>
              </a:rPr>
              <a:t> </a:t>
            </a:r>
            <a:r>
              <a:rPr lang="de-DE" sz="1100" dirty="0" err="1">
                <a:solidFill>
                  <a:schemeClr val="tx1"/>
                </a:solidFill>
              </a:rPr>
              <a:t>Process</a:t>
            </a:r>
            <a:r>
              <a:rPr lang="de-DE" sz="1100" dirty="0">
                <a:solidFill>
                  <a:schemeClr val="tx1"/>
                </a:solidFill>
              </a:rPr>
              <a:t> </a:t>
            </a:r>
            <a:r>
              <a:rPr lang="de-DE" sz="1100" dirty="0" err="1">
                <a:solidFill>
                  <a:schemeClr val="tx1"/>
                </a:solidFill>
              </a:rPr>
              <a:t>to</a:t>
            </a:r>
            <a:r>
              <a:rPr lang="de-DE" sz="1100" dirty="0">
                <a:solidFill>
                  <a:schemeClr val="tx1"/>
                </a:solidFill>
              </a:rPr>
              <a:t> </a:t>
            </a:r>
            <a:r>
              <a:rPr lang="de-DE" sz="1100" dirty="0" err="1">
                <a:solidFill>
                  <a:schemeClr val="tx1"/>
                </a:solidFill>
              </a:rPr>
              <a:t>address</a:t>
            </a:r>
            <a:r>
              <a:rPr lang="de-DE" sz="1100" dirty="0">
                <a:solidFill>
                  <a:schemeClr val="tx1"/>
                </a:solidFill>
              </a:rPr>
              <a:t> </a:t>
            </a:r>
            <a:r>
              <a:rPr lang="de-DE" sz="1100" dirty="0" err="1">
                <a:solidFill>
                  <a:schemeClr val="tx1"/>
                </a:solidFill>
              </a:rPr>
              <a:t>these</a:t>
            </a:r>
            <a:endParaRPr lang="de-DE" sz="1100" dirty="0">
              <a:solidFill>
                <a:schemeClr val="tx1"/>
              </a:solidFill>
            </a:endParaRPr>
          </a:p>
        </p:txBody>
      </p:sp>
      <p:sp>
        <p:nvSpPr>
          <p:cNvPr id="8" name="Abgerundetes Rechteck 7">
            <a:extLst>
              <a:ext uri="{FF2B5EF4-FFF2-40B4-BE49-F238E27FC236}">
                <a16:creationId xmlns:a16="http://schemas.microsoft.com/office/drawing/2014/main" id="{8C9B8CC5-306F-534A-B320-17CB28C702BA}"/>
              </a:ext>
            </a:extLst>
          </p:cNvPr>
          <p:cNvSpPr/>
          <p:nvPr/>
        </p:nvSpPr>
        <p:spPr>
          <a:xfrm>
            <a:off x="4689910" y="771376"/>
            <a:ext cx="4259016" cy="2310152"/>
          </a:xfrm>
          <a:prstGeom prst="roundRect">
            <a:avLst>
              <a:gd name="adj" fmla="val 7568"/>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GB" sz="1100" dirty="0">
                <a:solidFill>
                  <a:schemeClr val="tx1"/>
                </a:solidFill>
              </a:rPr>
              <a:t>Open Questions</a:t>
            </a:r>
          </a:p>
        </p:txBody>
      </p:sp>
      <p:sp>
        <p:nvSpPr>
          <p:cNvPr id="9" name="Abgerundetes Rechteck 8">
            <a:extLst>
              <a:ext uri="{FF2B5EF4-FFF2-40B4-BE49-F238E27FC236}">
                <a16:creationId xmlns:a16="http://schemas.microsoft.com/office/drawing/2014/main" id="{99765E3C-6EF8-704E-BD0B-5EEBF3A156C8}"/>
              </a:ext>
            </a:extLst>
          </p:cNvPr>
          <p:cNvSpPr/>
          <p:nvPr/>
        </p:nvSpPr>
        <p:spPr>
          <a:xfrm>
            <a:off x="4689911" y="3244768"/>
            <a:ext cx="4259017" cy="1409855"/>
          </a:xfrm>
          <a:prstGeom prst="roundRect">
            <a:avLst>
              <a:gd name="adj" fmla="val 7568"/>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defRPr/>
            </a:pPr>
            <a:r>
              <a:rPr lang="de-DE" sz="1100" dirty="0" err="1">
                <a:solidFill>
                  <a:schemeClr val="tx1"/>
                </a:solidFill>
              </a:rPr>
              <a:t>Steps</a:t>
            </a:r>
            <a:r>
              <a:rPr lang="de-DE" sz="1100" dirty="0">
                <a:solidFill>
                  <a:schemeClr val="tx1"/>
                </a:solidFill>
              </a:rPr>
              <a:t> in </a:t>
            </a:r>
            <a:r>
              <a:rPr lang="de-DE" sz="1100" dirty="0" err="1">
                <a:solidFill>
                  <a:schemeClr val="tx1"/>
                </a:solidFill>
              </a:rPr>
              <a:t>the</a:t>
            </a:r>
            <a:r>
              <a:rPr lang="de-DE" sz="1100" dirty="0">
                <a:solidFill>
                  <a:schemeClr val="tx1"/>
                </a:solidFill>
              </a:rPr>
              <a:t> </a:t>
            </a:r>
            <a:r>
              <a:rPr lang="de-DE" sz="1100" dirty="0" err="1">
                <a:solidFill>
                  <a:schemeClr val="tx1"/>
                </a:solidFill>
              </a:rPr>
              <a:t>Collaboration</a:t>
            </a:r>
            <a:r>
              <a:rPr lang="de-DE" sz="1100" dirty="0">
                <a:solidFill>
                  <a:schemeClr val="tx1"/>
                </a:solidFill>
              </a:rPr>
              <a:t> </a:t>
            </a:r>
            <a:r>
              <a:rPr lang="de-DE" sz="1100" dirty="0" err="1">
                <a:solidFill>
                  <a:schemeClr val="tx1"/>
                </a:solidFill>
              </a:rPr>
              <a:t>Process</a:t>
            </a:r>
            <a:r>
              <a:rPr lang="de-DE" sz="1100" dirty="0">
                <a:solidFill>
                  <a:schemeClr val="tx1"/>
                </a:solidFill>
              </a:rPr>
              <a:t> </a:t>
            </a:r>
            <a:r>
              <a:rPr lang="de-DE" sz="1100" dirty="0" err="1">
                <a:solidFill>
                  <a:schemeClr val="tx1"/>
                </a:solidFill>
              </a:rPr>
              <a:t>to</a:t>
            </a:r>
            <a:r>
              <a:rPr lang="de-DE" sz="1100" dirty="0">
                <a:solidFill>
                  <a:schemeClr val="tx1"/>
                </a:solidFill>
              </a:rPr>
              <a:t> </a:t>
            </a:r>
            <a:r>
              <a:rPr lang="de-DE" sz="1100" dirty="0" err="1">
                <a:solidFill>
                  <a:schemeClr val="tx1"/>
                </a:solidFill>
              </a:rPr>
              <a:t>address</a:t>
            </a:r>
            <a:r>
              <a:rPr lang="de-DE" sz="1100" dirty="0">
                <a:solidFill>
                  <a:schemeClr val="tx1"/>
                </a:solidFill>
              </a:rPr>
              <a:t> </a:t>
            </a:r>
            <a:r>
              <a:rPr lang="de-DE" sz="1100" dirty="0" err="1">
                <a:solidFill>
                  <a:schemeClr val="tx1"/>
                </a:solidFill>
              </a:rPr>
              <a:t>these</a:t>
            </a:r>
            <a:endParaRPr lang="de-DE" sz="1100" dirty="0">
              <a:solidFill>
                <a:schemeClr val="tx1"/>
              </a:solidFill>
            </a:endParaRPr>
          </a:p>
        </p:txBody>
      </p:sp>
      <p:sp>
        <p:nvSpPr>
          <p:cNvPr id="10" name="Textfeld 9">
            <a:extLst>
              <a:ext uri="{FF2B5EF4-FFF2-40B4-BE49-F238E27FC236}">
                <a16:creationId xmlns:a16="http://schemas.microsoft.com/office/drawing/2014/main" id="{66D2EDC5-C47F-8249-881F-68194235C8E8}"/>
              </a:ext>
            </a:extLst>
          </p:cNvPr>
          <p:cNvSpPr txBox="1"/>
          <p:nvPr/>
        </p:nvSpPr>
        <p:spPr>
          <a:xfrm>
            <a:off x="4689910" y="1102936"/>
            <a:ext cx="4259016" cy="1819373"/>
          </a:xfrm>
          <a:prstGeom prst="rect">
            <a:avLst/>
          </a:prstGeom>
          <a:noFill/>
        </p:spPr>
        <p:txBody>
          <a:bodyPr wrap="square" rtlCol="0">
            <a:spAutoFit/>
          </a:bodyPr>
          <a:lstStyle/>
          <a:p>
            <a:endParaRPr lang="en-AU" dirty="0"/>
          </a:p>
        </p:txBody>
      </p:sp>
      <p:sp>
        <p:nvSpPr>
          <p:cNvPr id="13" name="Textfeld 12">
            <a:extLst>
              <a:ext uri="{FF2B5EF4-FFF2-40B4-BE49-F238E27FC236}">
                <a16:creationId xmlns:a16="http://schemas.microsoft.com/office/drawing/2014/main" id="{8B4216D7-C85C-2F44-B2EB-CC8ABC0ABF08}"/>
              </a:ext>
            </a:extLst>
          </p:cNvPr>
          <p:cNvSpPr txBox="1"/>
          <p:nvPr/>
        </p:nvSpPr>
        <p:spPr>
          <a:xfrm>
            <a:off x="4689909" y="3535052"/>
            <a:ext cx="4259016" cy="1018094"/>
          </a:xfrm>
          <a:prstGeom prst="rect">
            <a:avLst/>
          </a:prstGeom>
          <a:noFill/>
        </p:spPr>
        <p:txBody>
          <a:bodyPr wrap="square" rtlCol="0">
            <a:spAutoFit/>
          </a:bodyPr>
          <a:lstStyle/>
          <a:p>
            <a:endParaRPr lang="en-AU" dirty="0"/>
          </a:p>
        </p:txBody>
      </p:sp>
      <p:sp>
        <p:nvSpPr>
          <p:cNvPr id="14" name="Textfeld 13">
            <a:extLst>
              <a:ext uri="{FF2B5EF4-FFF2-40B4-BE49-F238E27FC236}">
                <a16:creationId xmlns:a16="http://schemas.microsoft.com/office/drawing/2014/main" id="{2AFBDFAE-E9DA-D448-8949-D26BC2DEDFAC}"/>
              </a:ext>
            </a:extLst>
          </p:cNvPr>
          <p:cNvSpPr txBox="1"/>
          <p:nvPr/>
        </p:nvSpPr>
        <p:spPr>
          <a:xfrm>
            <a:off x="312982" y="1129021"/>
            <a:ext cx="4259016" cy="1819373"/>
          </a:xfrm>
          <a:prstGeom prst="rect">
            <a:avLst/>
          </a:prstGeom>
          <a:noFill/>
        </p:spPr>
        <p:txBody>
          <a:bodyPr wrap="square" rtlCol="0">
            <a:spAutoFit/>
          </a:bodyPr>
          <a:lstStyle/>
          <a:p>
            <a:endParaRPr lang="en-AU" dirty="0"/>
          </a:p>
        </p:txBody>
      </p:sp>
      <p:sp>
        <p:nvSpPr>
          <p:cNvPr id="15" name="Textfeld 14">
            <a:extLst>
              <a:ext uri="{FF2B5EF4-FFF2-40B4-BE49-F238E27FC236}">
                <a16:creationId xmlns:a16="http://schemas.microsoft.com/office/drawing/2014/main" id="{14940452-0554-2A4B-AEDA-5596DA67E162}"/>
              </a:ext>
            </a:extLst>
          </p:cNvPr>
          <p:cNvSpPr txBox="1"/>
          <p:nvPr/>
        </p:nvSpPr>
        <p:spPr>
          <a:xfrm>
            <a:off x="312982" y="3535052"/>
            <a:ext cx="4259016" cy="1018094"/>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429385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6"/>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4</a:t>
            </a:fld>
            <a:endParaRPr/>
          </a:p>
        </p:txBody>
      </p:sp>
      <p:sp>
        <p:nvSpPr>
          <p:cNvPr id="276" name="Google Shape;276;p4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Public Sector Organisation Preparations</a:t>
            </a:r>
            <a:endParaRPr dirty="0"/>
          </a:p>
        </p:txBody>
      </p:sp>
    </p:spTree>
    <p:extLst>
      <p:ext uri="{BB962C8B-B14F-4D97-AF65-F5344CB8AC3E}">
        <p14:creationId xmlns:p14="http://schemas.microsoft.com/office/powerpoint/2010/main" val="239613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3" name="Google Shape;283;p47"/>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5</a:t>
            </a:fld>
            <a:endParaRPr/>
          </a:p>
        </p:txBody>
      </p:sp>
      <p:sp>
        <p:nvSpPr>
          <p:cNvPr id="7" name="Textplatzhalter 6">
            <a:extLst>
              <a:ext uri="{FF2B5EF4-FFF2-40B4-BE49-F238E27FC236}">
                <a16:creationId xmlns:a16="http://schemas.microsoft.com/office/drawing/2014/main" id="{BED7D983-EB32-A944-BFB3-00D6733CA79F}"/>
              </a:ext>
            </a:extLst>
          </p:cNvPr>
          <p:cNvSpPr>
            <a:spLocks noGrp="1"/>
          </p:cNvSpPr>
          <p:nvPr>
            <p:ph type="body" sz="quarter" idx="13"/>
          </p:nvPr>
        </p:nvSpPr>
        <p:spPr/>
        <p:txBody>
          <a:bodyPr>
            <a:normAutofit/>
          </a:bodyPr>
          <a:lstStyle/>
          <a:p>
            <a:pPr marL="0" lvl="0" indent="0">
              <a:lnSpc>
                <a:spcPct val="115000"/>
              </a:lnSpc>
              <a:spcAft>
                <a:spcPts val="0"/>
              </a:spcAft>
            </a:pPr>
            <a:r>
              <a:rPr lang="en-GB" sz="1200" dirty="0"/>
              <a:t>The following slides contain a guide for what information the Public Sector organisation should be presenting and communicating at the session. </a:t>
            </a:r>
          </a:p>
          <a:p>
            <a:pPr marL="0" lvl="0" indent="0">
              <a:lnSpc>
                <a:spcPct val="115000"/>
              </a:lnSpc>
              <a:spcAft>
                <a:spcPts val="0"/>
              </a:spcAft>
            </a:pPr>
            <a:endParaRPr lang="en-GB" sz="1200" dirty="0"/>
          </a:p>
          <a:p>
            <a:pPr marL="0" lvl="0" indent="0">
              <a:lnSpc>
                <a:spcPct val="115000"/>
              </a:lnSpc>
              <a:spcAft>
                <a:spcPts val="0"/>
              </a:spcAft>
            </a:pPr>
            <a:r>
              <a:rPr lang="en-GB" sz="1200" dirty="0"/>
              <a:t>The format they should prepare in will mainly be as a presentation, but suggestions for other media and even people to bring should be considered.</a:t>
            </a:r>
          </a:p>
          <a:p>
            <a:pPr marL="0" lvl="0" indent="0">
              <a:lnSpc>
                <a:spcPct val="115000"/>
              </a:lnSpc>
              <a:spcAft>
                <a:spcPts val="0"/>
              </a:spcAft>
            </a:pPr>
            <a:endParaRPr lang="en-GB" sz="1200" dirty="0"/>
          </a:p>
          <a:p>
            <a:pPr marL="0" lvl="0" indent="0">
              <a:lnSpc>
                <a:spcPct val="115000"/>
              </a:lnSpc>
              <a:spcAft>
                <a:spcPts val="0"/>
              </a:spcAft>
            </a:pPr>
            <a:r>
              <a:rPr lang="en-GB" sz="1200" dirty="0"/>
              <a:t>They need to make sure they prepare this before the session and are </a:t>
            </a:r>
            <a:r>
              <a:rPr lang="en-GB" sz="1200" b="1" dirty="0"/>
              <a:t>ready to help everyone better understand the problem space and unpack it.</a:t>
            </a:r>
          </a:p>
          <a:p>
            <a:pPr marL="0" lvl="0" indent="0">
              <a:lnSpc>
                <a:spcPct val="115000"/>
              </a:lnSpc>
              <a:spcAft>
                <a:spcPts val="0"/>
              </a:spcAft>
            </a:pPr>
            <a:endParaRPr lang="en-GB" sz="1200" b="1" dirty="0"/>
          </a:p>
          <a:p>
            <a:pPr marL="0" lvl="0" indent="0">
              <a:lnSpc>
                <a:spcPct val="115000"/>
              </a:lnSpc>
              <a:spcAft>
                <a:spcPts val="0"/>
              </a:spcAft>
            </a:pPr>
            <a:r>
              <a:rPr lang="en-GB" sz="1200" dirty="0"/>
              <a:t>The information provided should be based on the </a:t>
            </a:r>
            <a:r>
              <a:rPr lang="en-GB" sz="1200" b="1" dirty="0"/>
              <a:t>Innovation Need Assessment (Public Challenge Canvas) </a:t>
            </a:r>
            <a:r>
              <a:rPr lang="en-GB" sz="1200" dirty="0"/>
              <a:t>from Module 1, Session 1</a:t>
            </a:r>
          </a:p>
          <a:p>
            <a:pPr marL="0" lvl="0" indent="0">
              <a:lnSpc>
                <a:spcPct val="115000"/>
              </a:lnSpc>
              <a:spcAft>
                <a:spcPts val="0"/>
              </a:spcAft>
            </a:pPr>
            <a:endParaRPr lang="en-GB" sz="1200" dirty="0"/>
          </a:p>
          <a:p>
            <a:pPr marL="0" lvl="0" indent="0">
              <a:lnSpc>
                <a:spcPct val="115000"/>
              </a:lnSpc>
              <a:spcAft>
                <a:spcPts val="0"/>
              </a:spcAft>
            </a:pPr>
            <a:endParaRPr lang="en-GB" sz="1200" dirty="0"/>
          </a:p>
          <a:p>
            <a:pPr marL="0" lvl="0" indent="0">
              <a:lnSpc>
                <a:spcPct val="115000"/>
              </a:lnSpc>
              <a:spcAft>
                <a:spcPts val="0"/>
              </a:spcAft>
            </a:pPr>
            <a:endParaRPr lang="en-GB" sz="1200" dirty="0"/>
          </a:p>
          <a:p>
            <a:endParaRPr lang="en-AU" sz="1200" dirty="0"/>
          </a:p>
        </p:txBody>
      </p:sp>
      <p:sp>
        <p:nvSpPr>
          <p:cNvPr id="6" name="Titel 5">
            <a:extLst>
              <a:ext uri="{FF2B5EF4-FFF2-40B4-BE49-F238E27FC236}">
                <a16:creationId xmlns:a16="http://schemas.microsoft.com/office/drawing/2014/main" id="{84D69546-4A9D-F146-AF85-AFBA21427E84}"/>
              </a:ext>
            </a:extLst>
          </p:cNvPr>
          <p:cNvSpPr>
            <a:spLocks noGrp="1"/>
          </p:cNvSpPr>
          <p:nvPr>
            <p:ph type="title"/>
          </p:nvPr>
        </p:nvSpPr>
        <p:spPr/>
        <p:txBody>
          <a:bodyPr/>
          <a:lstStyle/>
          <a:p>
            <a:r>
              <a:rPr lang="en-GB" b="1" dirty="0"/>
              <a:t>Task for the Public Sector organisation:</a:t>
            </a:r>
            <a:br>
              <a:rPr lang="en-GB" b="1" dirty="0">
                <a:solidFill>
                  <a:srgbClr val="D0542F"/>
                </a:solidFill>
              </a:rPr>
            </a:br>
            <a:br>
              <a:rPr lang="en-GB" b="1" dirty="0">
                <a:solidFill>
                  <a:srgbClr val="D0542F"/>
                </a:solidFill>
              </a:rPr>
            </a:br>
            <a:br>
              <a:rPr lang="en-GB" b="1" dirty="0">
                <a:solidFill>
                  <a:srgbClr val="D0542F"/>
                </a:solidFill>
              </a:rPr>
            </a:br>
            <a:r>
              <a:rPr lang="en-GB" dirty="0"/>
              <a:t>Frame the problem to help others better understand the challenge space</a:t>
            </a:r>
            <a:br>
              <a:rPr lang="en-GB" dirty="0"/>
            </a:br>
            <a:br>
              <a:rPr lang="en-GB" dirty="0"/>
            </a:br>
            <a:endParaRPr lang="en-AU" dirty="0"/>
          </a:p>
        </p:txBody>
      </p:sp>
    </p:spTree>
    <p:extLst>
      <p:ext uri="{BB962C8B-B14F-4D97-AF65-F5344CB8AC3E}">
        <p14:creationId xmlns:p14="http://schemas.microsoft.com/office/powerpoint/2010/main" val="898840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93747DC-D0E6-3D43-86C6-8DDF572D48E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27F2A48-8E58-5441-936F-2F05626EB3ED}" type="slidenum">
              <a:rPr kumimoji="0" lang="en-GB" sz="800" b="0" i="0" u="none" strike="noStrike" kern="0" cap="none" spc="0" normalizeH="0" baseline="0" noProof="0" smtClean="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800" b="0" i="0" u="none" strike="noStrike" kern="0" cap="none" spc="0" normalizeH="0" baseline="0" noProof="0">
              <a:ln>
                <a:noFill/>
              </a:ln>
              <a:solidFill>
                <a:srgbClr val="FFFFFF"/>
              </a:solidFill>
              <a:effectLst/>
              <a:uLnTx/>
              <a:uFillTx/>
              <a:latin typeface="Arial"/>
              <a:cs typeface="Arial"/>
              <a:sym typeface="Arial"/>
            </a:endParaRPr>
          </a:p>
        </p:txBody>
      </p:sp>
      <p:sp>
        <p:nvSpPr>
          <p:cNvPr id="10" name="Titel 9">
            <a:extLst>
              <a:ext uri="{FF2B5EF4-FFF2-40B4-BE49-F238E27FC236}">
                <a16:creationId xmlns:a16="http://schemas.microsoft.com/office/drawing/2014/main" id="{C94DB1D1-3CE7-E243-AA0B-33F1FEAFB6A1}"/>
              </a:ext>
            </a:extLst>
          </p:cNvPr>
          <p:cNvSpPr>
            <a:spLocks noGrp="1"/>
          </p:cNvSpPr>
          <p:nvPr>
            <p:ph type="title"/>
          </p:nvPr>
        </p:nvSpPr>
        <p:spPr/>
        <p:txBody>
          <a:bodyPr/>
          <a:lstStyle/>
          <a:p>
            <a:r>
              <a:rPr lang="en-GB"/>
              <a:t>PUBLIC SECTOR CHALLENGE CANVAS</a:t>
            </a:r>
          </a:p>
        </p:txBody>
      </p:sp>
      <p:sp>
        <p:nvSpPr>
          <p:cNvPr id="11" name="Textplatzhalter 10">
            <a:extLst>
              <a:ext uri="{FF2B5EF4-FFF2-40B4-BE49-F238E27FC236}">
                <a16:creationId xmlns:a16="http://schemas.microsoft.com/office/drawing/2014/main" id="{01FB4F4C-3160-1441-AC52-257475B31848}"/>
              </a:ext>
            </a:extLst>
          </p:cNvPr>
          <p:cNvSpPr>
            <a:spLocks noGrp="1"/>
          </p:cNvSpPr>
          <p:nvPr>
            <p:ph type="body" sz="quarter" idx="11"/>
          </p:nvPr>
        </p:nvSpPr>
        <p:spPr/>
        <p:txBody>
          <a:bodyPr/>
          <a:lstStyle/>
          <a:p>
            <a:pPr lvl="1"/>
            <a:endParaRPr lang="en-GB"/>
          </a:p>
        </p:txBody>
      </p:sp>
      <p:sp>
        <p:nvSpPr>
          <p:cNvPr id="12" name="Textplatzhalter 11">
            <a:extLst>
              <a:ext uri="{FF2B5EF4-FFF2-40B4-BE49-F238E27FC236}">
                <a16:creationId xmlns:a16="http://schemas.microsoft.com/office/drawing/2014/main" id="{2F768B1E-DC41-9642-80C7-A7DE5F974921}"/>
              </a:ext>
            </a:extLst>
          </p:cNvPr>
          <p:cNvSpPr>
            <a:spLocks noGrp="1"/>
          </p:cNvSpPr>
          <p:nvPr>
            <p:ph type="body" sz="quarter" idx="12"/>
          </p:nvPr>
        </p:nvSpPr>
        <p:spPr/>
        <p:txBody>
          <a:bodyPr/>
          <a:lstStyle/>
          <a:p>
            <a:pPr lvl="1"/>
            <a:endParaRPr lang="en-GB"/>
          </a:p>
        </p:txBody>
      </p:sp>
      <p:sp>
        <p:nvSpPr>
          <p:cNvPr id="13" name="Textplatzhalter 12">
            <a:extLst>
              <a:ext uri="{FF2B5EF4-FFF2-40B4-BE49-F238E27FC236}">
                <a16:creationId xmlns:a16="http://schemas.microsoft.com/office/drawing/2014/main" id="{4A7484F6-F47B-764E-A854-8DF7067B7BEC}"/>
              </a:ext>
            </a:extLst>
          </p:cNvPr>
          <p:cNvSpPr>
            <a:spLocks noGrp="1"/>
          </p:cNvSpPr>
          <p:nvPr>
            <p:ph type="body" sz="quarter" idx="13"/>
          </p:nvPr>
        </p:nvSpPr>
        <p:spPr/>
        <p:txBody>
          <a:bodyPr>
            <a:normAutofit/>
          </a:bodyPr>
          <a:lstStyle/>
          <a:p>
            <a:pPr lvl="1"/>
            <a:endParaRPr lang="en-GB"/>
          </a:p>
        </p:txBody>
      </p:sp>
      <p:sp>
        <p:nvSpPr>
          <p:cNvPr id="14" name="Textplatzhalter 13">
            <a:extLst>
              <a:ext uri="{FF2B5EF4-FFF2-40B4-BE49-F238E27FC236}">
                <a16:creationId xmlns:a16="http://schemas.microsoft.com/office/drawing/2014/main" id="{5C4D3BD8-67B6-0246-B9DC-9168FF910954}"/>
              </a:ext>
            </a:extLst>
          </p:cNvPr>
          <p:cNvSpPr>
            <a:spLocks noGrp="1"/>
          </p:cNvSpPr>
          <p:nvPr>
            <p:ph type="body" sz="quarter" idx="15"/>
          </p:nvPr>
        </p:nvSpPr>
        <p:spPr/>
        <p:txBody>
          <a:bodyPr>
            <a:normAutofit/>
          </a:bodyPr>
          <a:lstStyle/>
          <a:p>
            <a:pPr lvl="1"/>
            <a:endParaRPr lang="en-GB"/>
          </a:p>
        </p:txBody>
      </p:sp>
      <p:sp>
        <p:nvSpPr>
          <p:cNvPr id="15" name="Textplatzhalter 14">
            <a:extLst>
              <a:ext uri="{FF2B5EF4-FFF2-40B4-BE49-F238E27FC236}">
                <a16:creationId xmlns:a16="http://schemas.microsoft.com/office/drawing/2014/main" id="{F5E5B3ED-BFB3-8747-9427-A4A6BE4109A1}"/>
              </a:ext>
            </a:extLst>
          </p:cNvPr>
          <p:cNvSpPr>
            <a:spLocks noGrp="1"/>
          </p:cNvSpPr>
          <p:nvPr>
            <p:ph type="body" sz="quarter" idx="16"/>
          </p:nvPr>
        </p:nvSpPr>
        <p:spPr/>
        <p:txBody>
          <a:bodyPr>
            <a:normAutofit/>
          </a:bodyPr>
          <a:lstStyle/>
          <a:p>
            <a:pPr lvl="1"/>
            <a:endParaRPr lang="en-GB"/>
          </a:p>
        </p:txBody>
      </p:sp>
      <p:sp>
        <p:nvSpPr>
          <p:cNvPr id="16" name="Textplatzhalter 15">
            <a:extLst>
              <a:ext uri="{FF2B5EF4-FFF2-40B4-BE49-F238E27FC236}">
                <a16:creationId xmlns:a16="http://schemas.microsoft.com/office/drawing/2014/main" id="{2A0A16D3-B0A3-3D42-A195-6303F985305B}"/>
              </a:ext>
            </a:extLst>
          </p:cNvPr>
          <p:cNvSpPr>
            <a:spLocks noGrp="1"/>
          </p:cNvSpPr>
          <p:nvPr>
            <p:ph type="body" sz="quarter" idx="18"/>
          </p:nvPr>
        </p:nvSpPr>
        <p:spPr/>
        <p:txBody>
          <a:bodyPr>
            <a:normAutofit/>
          </a:bodyPr>
          <a:lstStyle/>
          <a:p>
            <a:pPr lvl="1"/>
            <a:endParaRPr lang="en-GB"/>
          </a:p>
        </p:txBody>
      </p:sp>
    </p:spTree>
    <p:extLst>
      <p:ext uri="{BB962C8B-B14F-4D97-AF65-F5344CB8AC3E}">
        <p14:creationId xmlns:p14="http://schemas.microsoft.com/office/powerpoint/2010/main" val="475779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3" name="Google Shape;283;p47"/>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7</a:t>
            </a:fld>
            <a:endParaRPr/>
          </a:p>
        </p:txBody>
      </p:sp>
      <p:sp>
        <p:nvSpPr>
          <p:cNvPr id="6" name="Titel 5">
            <a:extLst>
              <a:ext uri="{FF2B5EF4-FFF2-40B4-BE49-F238E27FC236}">
                <a16:creationId xmlns:a16="http://schemas.microsoft.com/office/drawing/2014/main" id="{84D69546-4A9D-F146-AF85-AFBA21427E84}"/>
              </a:ext>
            </a:extLst>
          </p:cNvPr>
          <p:cNvSpPr>
            <a:spLocks noGrp="1"/>
          </p:cNvSpPr>
          <p:nvPr>
            <p:ph type="title"/>
          </p:nvPr>
        </p:nvSpPr>
        <p:spPr/>
        <p:txBody>
          <a:bodyPr>
            <a:normAutofit/>
          </a:bodyPr>
          <a:lstStyle/>
          <a:p>
            <a:r>
              <a:rPr lang="en-GB" sz="1400" dirty="0"/>
              <a:t>Achieving a common understanding</a:t>
            </a:r>
            <a:endParaRPr lang="en-AU" sz="1400" dirty="0"/>
          </a:p>
        </p:txBody>
      </p:sp>
      <p:sp>
        <p:nvSpPr>
          <p:cNvPr id="7" name="Textplatzhalter 6">
            <a:extLst>
              <a:ext uri="{FF2B5EF4-FFF2-40B4-BE49-F238E27FC236}">
                <a16:creationId xmlns:a16="http://schemas.microsoft.com/office/drawing/2014/main" id="{BED7D983-EB32-A944-BFB3-00D6733CA79F}"/>
              </a:ext>
            </a:extLst>
          </p:cNvPr>
          <p:cNvSpPr>
            <a:spLocks noGrp="1"/>
          </p:cNvSpPr>
          <p:nvPr>
            <p:ph type="body" sz="quarter" idx="11"/>
          </p:nvPr>
        </p:nvSpPr>
        <p:spPr/>
        <p:txBody>
          <a:bodyPr>
            <a:normAutofit/>
          </a:bodyPr>
          <a:lstStyle/>
          <a:p>
            <a:pPr marL="0" lvl="0" indent="0">
              <a:lnSpc>
                <a:spcPct val="115000"/>
              </a:lnSpc>
              <a:spcAft>
                <a:spcPts val="0"/>
              </a:spcAft>
            </a:pPr>
            <a:r>
              <a:rPr lang="en-GB" sz="1200" dirty="0"/>
              <a:t>As first joint meeting of the Startup- Public Sector team, it is of tremendous importance to </a:t>
            </a:r>
            <a:r>
              <a:rPr lang="en-GB" sz="1200" b="1" dirty="0"/>
              <a:t>achieve a joint and thorough understanding of the Public Sector Challenge.</a:t>
            </a:r>
          </a:p>
          <a:p>
            <a:pPr marL="0" lvl="0" indent="0">
              <a:lnSpc>
                <a:spcPct val="115000"/>
              </a:lnSpc>
              <a:spcAft>
                <a:spcPts val="0"/>
              </a:spcAft>
            </a:pPr>
            <a:endParaRPr lang="en-GB" sz="1200" dirty="0"/>
          </a:p>
          <a:p>
            <a:pPr marL="0" lvl="0" indent="0">
              <a:lnSpc>
                <a:spcPct val="115000"/>
              </a:lnSpc>
              <a:spcAft>
                <a:spcPts val="0"/>
              </a:spcAft>
            </a:pPr>
            <a:r>
              <a:rPr lang="en-GB" sz="1200" dirty="0"/>
              <a:t>Remember that the knowledge of the Startup so far is limited and the Startup team most likely won’t have any information on your motivations, internal discussions or lessons-learned so far in similar processes.</a:t>
            </a:r>
          </a:p>
          <a:p>
            <a:pPr marL="0" lvl="0" indent="0">
              <a:lnSpc>
                <a:spcPct val="115000"/>
              </a:lnSpc>
              <a:spcAft>
                <a:spcPts val="0"/>
              </a:spcAft>
            </a:pPr>
            <a:endParaRPr lang="en-GB" sz="1200" dirty="0"/>
          </a:p>
          <a:p>
            <a:pPr marL="0" lvl="0" indent="0">
              <a:lnSpc>
                <a:spcPct val="115000"/>
              </a:lnSpc>
              <a:spcAft>
                <a:spcPts val="0"/>
              </a:spcAft>
            </a:pPr>
            <a:r>
              <a:rPr lang="en-GB" sz="1200" dirty="0"/>
              <a:t>Try to provide the Startup with an extensive overview over the different </a:t>
            </a:r>
            <a:r>
              <a:rPr lang="en-GB" sz="1200" dirty="0" err="1"/>
              <a:t>facetts</a:t>
            </a:r>
            <a:r>
              <a:rPr lang="en-GB" sz="1200" dirty="0"/>
              <a:t> of the Challenge you want to solve.</a:t>
            </a:r>
          </a:p>
          <a:p>
            <a:pPr marL="0" lvl="0" indent="0">
              <a:lnSpc>
                <a:spcPct val="115000"/>
              </a:lnSpc>
              <a:spcAft>
                <a:spcPts val="0"/>
              </a:spcAft>
            </a:pPr>
            <a:endParaRPr lang="en-GB" sz="1200" dirty="0"/>
          </a:p>
          <a:p>
            <a:pPr marL="0" lvl="0" indent="0">
              <a:lnSpc>
                <a:spcPct val="115000"/>
              </a:lnSpc>
              <a:spcAft>
                <a:spcPts val="0"/>
              </a:spcAft>
            </a:pPr>
            <a:r>
              <a:rPr lang="en-GB" sz="1200" dirty="0"/>
              <a:t>Try to also provide information that reflect on your internal </a:t>
            </a:r>
            <a:r>
              <a:rPr lang="en-GB" sz="1200" dirty="0" err="1"/>
              <a:t>procecess</a:t>
            </a:r>
            <a:r>
              <a:rPr lang="en-GB" sz="1200" dirty="0"/>
              <a:t>, past attempts to solve the challenge and lessons learned you gathered along the way. </a:t>
            </a:r>
            <a:r>
              <a:rPr lang="en-GB" sz="1200" dirty="0" err="1"/>
              <a:t>Openess</a:t>
            </a:r>
            <a:r>
              <a:rPr lang="en-GB" sz="1200" dirty="0"/>
              <a:t> and transparency will lay a good foundation for cooperation.</a:t>
            </a:r>
          </a:p>
          <a:p>
            <a:pPr marL="0" lvl="0" indent="0">
              <a:lnSpc>
                <a:spcPct val="115000"/>
              </a:lnSpc>
              <a:spcAft>
                <a:spcPts val="0"/>
              </a:spcAft>
            </a:pPr>
            <a:endParaRPr lang="en-GB" sz="1200" dirty="0"/>
          </a:p>
          <a:p>
            <a:pPr marL="0" lvl="0" indent="0">
              <a:lnSpc>
                <a:spcPct val="115000"/>
              </a:lnSpc>
              <a:spcAft>
                <a:spcPts val="0"/>
              </a:spcAft>
            </a:pPr>
            <a:r>
              <a:rPr lang="en-GB" sz="1200" dirty="0"/>
              <a:t>Answering the suggested questions in the canvases on the next slides will also help you to have a internal discussion in the Public Sector and achieve a joint understanding.</a:t>
            </a:r>
          </a:p>
          <a:p>
            <a:pPr marL="0" lvl="0" indent="0">
              <a:lnSpc>
                <a:spcPct val="115000"/>
              </a:lnSpc>
              <a:spcAft>
                <a:spcPts val="0"/>
              </a:spcAft>
            </a:pPr>
            <a:endParaRPr lang="en-GB" sz="1200" dirty="0"/>
          </a:p>
          <a:p>
            <a:pPr marL="0" lvl="0" indent="0">
              <a:lnSpc>
                <a:spcPct val="115000"/>
              </a:lnSpc>
              <a:spcAft>
                <a:spcPts val="0"/>
              </a:spcAft>
            </a:pPr>
            <a:endParaRPr lang="en-GB" sz="1200" dirty="0"/>
          </a:p>
          <a:p>
            <a:pPr marL="0" lvl="0" indent="0">
              <a:lnSpc>
                <a:spcPct val="115000"/>
              </a:lnSpc>
              <a:spcAft>
                <a:spcPts val="0"/>
              </a:spcAft>
            </a:pPr>
            <a:endParaRPr lang="en-GB" sz="1200" dirty="0"/>
          </a:p>
          <a:p>
            <a:pPr marL="0" lvl="0" indent="0">
              <a:lnSpc>
                <a:spcPct val="115000"/>
              </a:lnSpc>
              <a:spcAft>
                <a:spcPts val="0"/>
              </a:spcAft>
            </a:pPr>
            <a:endParaRPr lang="en-GB" sz="1200" dirty="0"/>
          </a:p>
          <a:p>
            <a:pPr marL="0" lvl="0" indent="0">
              <a:lnSpc>
                <a:spcPct val="115000"/>
              </a:lnSpc>
              <a:spcAft>
                <a:spcPts val="0"/>
              </a:spcAft>
            </a:pPr>
            <a:endParaRPr lang="en-GB" sz="1200" dirty="0"/>
          </a:p>
        </p:txBody>
      </p:sp>
    </p:spTree>
    <p:extLst>
      <p:ext uri="{BB962C8B-B14F-4D97-AF65-F5344CB8AC3E}">
        <p14:creationId xmlns:p14="http://schemas.microsoft.com/office/powerpoint/2010/main" val="4186765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2"/>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8</a:t>
            </a:fld>
            <a:endParaRPr/>
          </a:p>
        </p:txBody>
      </p:sp>
      <p:sp>
        <p:nvSpPr>
          <p:cNvPr id="331" name="Google Shape;331;p52"/>
          <p:cNvSpPr txBox="1">
            <a:spLocks noGrp="1"/>
          </p:cNvSpPr>
          <p:nvPr>
            <p:ph type="title"/>
          </p:nvPr>
        </p:nvSpPr>
        <p:spPr>
          <a:xfrm>
            <a:off x="431642" y="175208"/>
            <a:ext cx="8280714" cy="34711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1600" b="0" dirty="0" err="1"/>
              <a:t>Suggested</a:t>
            </a:r>
            <a:r>
              <a:rPr lang="de-DE" sz="1600" b="0" dirty="0"/>
              <a:t> Materials, </a:t>
            </a:r>
            <a:r>
              <a:rPr lang="de-DE" sz="1600" b="0" dirty="0" err="1"/>
              <a:t>formats</a:t>
            </a:r>
            <a:r>
              <a:rPr lang="de-DE" sz="1600" b="0" dirty="0"/>
              <a:t> </a:t>
            </a:r>
            <a:r>
              <a:rPr lang="de-DE" sz="1600" b="0" dirty="0" err="1"/>
              <a:t>and</a:t>
            </a:r>
            <a:r>
              <a:rPr lang="de-DE" sz="1600" b="0" dirty="0"/>
              <a:t> </a:t>
            </a:r>
            <a:r>
              <a:rPr lang="de-DE" sz="1600" b="0" dirty="0" err="1"/>
              <a:t>people</a:t>
            </a:r>
            <a:r>
              <a:rPr lang="de-DE" sz="1600" b="0" dirty="0"/>
              <a:t> </a:t>
            </a:r>
            <a:r>
              <a:rPr lang="de-DE" sz="1600" b="0" dirty="0" err="1"/>
              <a:t>to</a:t>
            </a:r>
            <a:r>
              <a:rPr lang="de-DE" sz="1600" b="0" dirty="0"/>
              <a:t> bring</a:t>
            </a:r>
            <a:endParaRPr sz="1600" b="0" dirty="0"/>
          </a:p>
        </p:txBody>
      </p:sp>
      <p:grpSp>
        <p:nvGrpSpPr>
          <p:cNvPr id="2" name="Gruppieren 1">
            <a:extLst>
              <a:ext uri="{FF2B5EF4-FFF2-40B4-BE49-F238E27FC236}">
                <a16:creationId xmlns:a16="http://schemas.microsoft.com/office/drawing/2014/main" id="{C071D54B-FBF0-B34B-AA4E-8CC7E6A3299E}"/>
              </a:ext>
            </a:extLst>
          </p:cNvPr>
          <p:cNvGrpSpPr/>
          <p:nvPr/>
        </p:nvGrpSpPr>
        <p:grpSpPr>
          <a:xfrm>
            <a:off x="397195" y="738670"/>
            <a:ext cx="8246636" cy="3803063"/>
            <a:chOff x="397195" y="922780"/>
            <a:chExt cx="8246636" cy="3803063"/>
          </a:xfrm>
        </p:grpSpPr>
        <p:sp>
          <p:nvSpPr>
            <p:cNvPr id="19" name="Abgerundetes Rechteck 18">
              <a:extLst>
                <a:ext uri="{FF2B5EF4-FFF2-40B4-BE49-F238E27FC236}">
                  <a16:creationId xmlns:a16="http://schemas.microsoft.com/office/drawing/2014/main" id="{4AD203F4-4EEC-B541-A8BA-4BAB644A7FA9}"/>
                </a:ext>
              </a:extLst>
            </p:cNvPr>
            <p:cNvSpPr/>
            <p:nvPr/>
          </p:nvSpPr>
          <p:spPr>
            <a:xfrm>
              <a:off x="4679378" y="929337"/>
              <a:ext cx="1870074" cy="3796506"/>
            </a:xfrm>
            <a:prstGeom prst="roundRect">
              <a:avLst>
                <a:gd name="adj" fmla="val 7568"/>
              </a:avLst>
            </a:prstGeom>
            <a:solidFill>
              <a:srgbClr val="F4F1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dirty="0">
                <a:solidFill>
                  <a:schemeClr val="tx1"/>
                </a:solidFill>
              </a:endParaRPr>
            </a:p>
          </p:txBody>
        </p:sp>
        <p:sp>
          <p:nvSpPr>
            <p:cNvPr id="20" name="Abgerundetes Rechteck 19">
              <a:extLst>
                <a:ext uri="{FF2B5EF4-FFF2-40B4-BE49-F238E27FC236}">
                  <a16:creationId xmlns:a16="http://schemas.microsoft.com/office/drawing/2014/main" id="{71119792-0C7D-924F-9332-8D27651D272B}"/>
                </a:ext>
              </a:extLst>
            </p:cNvPr>
            <p:cNvSpPr/>
            <p:nvPr/>
          </p:nvSpPr>
          <p:spPr>
            <a:xfrm>
              <a:off x="6773757" y="922780"/>
              <a:ext cx="1870074" cy="3796506"/>
            </a:xfrm>
            <a:prstGeom prst="roundRect">
              <a:avLst>
                <a:gd name="adj" fmla="val 7568"/>
              </a:avLst>
            </a:prstGeom>
            <a:solidFill>
              <a:srgbClr val="F4F1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dirty="0">
                <a:solidFill>
                  <a:schemeClr val="tx1"/>
                </a:solidFill>
              </a:endParaRPr>
            </a:p>
          </p:txBody>
        </p:sp>
        <p:sp>
          <p:nvSpPr>
            <p:cNvPr id="18" name="Abgerundetes Rechteck 17">
              <a:extLst>
                <a:ext uri="{FF2B5EF4-FFF2-40B4-BE49-F238E27FC236}">
                  <a16:creationId xmlns:a16="http://schemas.microsoft.com/office/drawing/2014/main" id="{9B8B4EBC-234E-EC47-92C0-69DB2AA8623E}"/>
                </a:ext>
              </a:extLst>
            </p:cNvPr>
            <p:cNvSpPr/>
            <p:nvPr/>
          </p:nvSpPr>
          <p:spPr>
            <a:xfrm>
              <a:off x="2549957" y="922780"/>
              <a:ext cx="1870074" cy="3796506"/>
            </a:xfrm>
            <a:prstGeom prst="roundRect">
              <a:avLst>
                <a:gd name="adj" fmla="val 7568"/>
              </a:avLst>
            </a:prstGeom>
            <a:solidFill>
              <a:srgbClr val="F4F1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dirty="0">
                <a:solidFill>
                  <a:schemeClr val="tx1"/>
                </a:solidFill>
              </a:endParaRPr>
            </a:p>
          </p:txBody>
        </p:sp>
        <p:sp>
          <p:nvSpPr>
            <p:cNvPr id="16" name="Abgerundetes Rechteck 15">
              <a:extLst>
                <a:ext uri="{FF2B5EF4-FFF2-40B4-BE49-F238E27FC236}">
                  <a16:creationId xmlns:a16="http://schemas.microsoft.com/office/drawing/2014/main" id="{A837EBAB-8518-6E45-809E-2B1E4D90A326}"/>
                </a:ext>
              </a:extLst>
            </p:cNvPr>
            <p:cNvSpPr/>
            <p:nvPr/>
          </p:nvSpPr>
          <p:spPr>
            <a:xfrm>
              <a:off x="397195" y="922780"/>
              <a:ext cx="1870074" cy="3796506"/>
            </a:xfrm>
            <a:prstGeom prst="roundRect">
              <a:avLst>
                <a:gd name="adj" fmla="val 7568"/>
              </a:avLst>
            </a:prstGeom>
            <a:solidFill>
              <a:srgbClr val="F4F1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dirty="0">
                <a:solidFill>
                  <a:schemeClr val="tx1"/>
                </a:solidFill>
              </a:endParaRPr>
            </a:p>
          </p:txBody>
        </p:sp>
        <p:pic>
          <p:nvPicPr>
            <p:cNvPr id="335" name="Google Shape;335;p52"/>
            <p:cNvPicPr preferRelativeResize="0"/>
            <p:nvPr/>
          </p:nvPicPr>
          <p:blipFill>
            <a:blip r:embed="rId3">
              <a:alphaModFix/>
              <a:duotone>
                <a:prstClr val="black"/>
                <a:schemeClr val="tx1">
                  <a:tint val="45000"/>
                  <a:satMod val="400000"/>
                </a:schemeClr>
              </a:duotone>
            </a:blip>
            <a:stretch>
              <a:fillRect/>
            </a:stretch>
          </p:blipFill>
          <p:spPr>
            <a:xfrm>
              <a:off x="3092662" y="1737797"/>
              <a:ext cx="791001" cy="791031"/>
            </a:xfrm>
            <a:prstGeom prst="rect">
              <a:avLst/>
            </a:prstGeom>
            <a:noFill/>
            <a:ln>
              <a:noFill/>
            </a:ln>
          </p:spPr>
        </p:pic>
        <p:pic>
          <p:nvPicPr>
            <p:cNvPr id="336" name="Google Shape;336;p52"/>
            <p:cNvPicPr preferRelativeResize="0"/>
            <p:nvPr/>
          </p:nvPicPr>
          <p:blipFill>
            <a:blip r:embed="rId4">
              <a:alphaModFix/>
              <a:duotone>
                <a:prstClr val="black"/>
                <a:schemeClr val="tx1">
                  <a:tint val="45000"/>
                  <a:satMod val="400000"/>
                </a:schemeClr>
              </a:duotone>
            </a:blip>
            <a:stretch>
              <a:fillRect/>
            </a:stretch>
          </p:blipFill>
          <p:spPr>
            <a:xfrm>
              <a:off x="5149288" y="1576075"/>
              <a:ext cx="930276" cy="930276"/>
            </a:xfrm>
            <a:prstGeom prst="rect">
              <a:avLst/>
            </a:prstGeom>
            <a:noFill/>
            <a:ln>
              <a:noFill/>
            </a:ln>
          </p:spPr>
        </p:pic>
        <p:pic>
          <p:nvPicPr>
            <p:cNvPr id="337" name="Google Shape;337;p52"/>
            <p:cNvPicPr preferRelativeResize="0"/>
            <p:nvPr/>
          </p:nvPicPr>
          <p:blipFill>
            <a:blip r:embed="rId5">
              <a:alphaModFix/>
              <a:duotone>
                <a:prstClr val="black"/>
                <a:schemeClr val="tx1">
                  <a:tint val="45000"/>
                  <a:satMod val="400000"/>
                </a:schemeClr>
              </a:duotone>
            </a:blip>
            <a:stretch>
              <a:fillRect/>
            </a:stretch>
          </p:blipFill>
          <p:spPr>
            <a:xfrm>
              <a:off x="995801" y="1707537"/>
              <a:ext cx="732201" cy="732201"/>
            </a:xfrm>
            <a:prstGeom prst="rect">
              <a:avLst/>
            </a:prstGeom>
            <a:noFill/>
            <a:ln>
              <a:noFill/>
            </a:ln>
          </p:spPr>
        </p:pic>
        <p:sp>
          <p:nvSpPr>
            <p:cNvPr id="338" name="Google Shape;338;p52"/>
            <p:cNvSpPr txBox="1"/>
            <p:nvPr/>
          </p:nvSpPr>
          <p:spPr>
            <a:xfrm>
              <a:off x="402914" y="2461487"/>
              <a:ext cx="1864355" cy="20921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50" dirty="0"/>
                <a:t>Prepare a presentation that will provide the required information ahead of the session.</a:t>
              </a:r>
            </a:p>
            <a:p>
              <a:pPr marL="0" lvl="0" indent="0" algn="l" rtl="0">
                <a:spcBef>
                  <a:spcPts val="0"/>
                </a:spcBef>
                <a:spcAft>
                  <a:spcPts val="0"/>
                </a:spcAft>
                <a:buNone/>
              </a:pPr>
              <a:endParaRPr lang="en-GB" sz="1050" dirty="0"/>
            </a:p>
            <a:p>
              <a:pPr marL="0" lvl="0" indent="0" algn="l" rtl="0">
                <a:spcBef>
                  <a:spcPts val="0"/>
                </a:spcBef>
                <a:spcAft>
                  <a:spcPts val="0"/>
                </a:spcAft>
                <a:buNone/>
              </a:pPr>
              <a:r>
                <a:rPr lang="en-GB" sz="1050" dirty="0"/>
                <a:t>The Canvases on the next slide provide an orientation on the necessary information and can be used to present the Challenge, but so can any material that you have compiled already.</a:t>
              </a:r>
              <a:endParaRPr sz="1050" dirty="0"/>
            </a:p>
          </p:txBody>
        </p:sp>
        <p:sp>
          <p:nvSpPr>
            <p:cNvPr id="339" name="Google Shape;339;p52"/>
            <p:cNvSpPr txBox="1"/>
            <p:nvPr/>
          </p:nvSpPr>
          <p:spPr>
            <a:xfrm>
              <a:off x="2566151" y="2461487"/>
              <a:ext cx="1864355" cy="18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50" b="1" dirty="0"/>
                <a:t>Bring things to life:</a:t>
              </a:r>
            </a:p>
            <a:p>
              <a:pPr marL="0" lvl="0" indent="0" algn="l" rtl="0">
                <a:spcBef>
                  <a:spcPts val="0"/>
                </a:spcBef>
                <a:spcAft>
                  <a:spcPts val="0"/>
                </a:spcAft>
                <a:buNone/>
              </a:pPr>
              <a:endParaRPr lang="en-GB" sz="1050" b="1" dirty="0"/>
            </a:p>
            <a:p>
              <a:pPr marL="0" lvl="0" indent="0" algn="l" rtl="0">
                <a:spcBef>
                  <a:spcPts val="0"/>
                </a:spcBef>
                <a:spcAft>
                  <a:spcPts val="0"/>
                </a:spcAft>
                <a:buNone/>
              </a:pPr>
              <a:r>
                <a:rPr lang="en-GB" sz="1050" dirty="0"/>
                <a:t>Provide images of people, things and places to give context</a:t>
              </a:r>
            </a:p>
            <a:p>
              <a:pPr marL="0" lvl="0" indent="0" algn="l" rtl="0">
                <a:spcBef>
                  <a:spcPts val="0"/>
                </a:spcBef>
                <a:spcAft>
                  <a:spcPts val="0"/>
                </a:spcAft>
                <a:buNone/>
              </a:pPr>
              <a:r>
                <a:rPr lang="en-GB" sz="1050" dirty="0"/>
                <a:t>Any audio or video recordings of users, staff or the service experience will make your presentation more relatable and interesting.</a:t>
              </a:r>
              <a:endParaRPr sz="1050" dirty="0"/>
            </a:p>
          </p:txBody>
        </p:sp>
        <p:sp>
          <p:nvSpPr>
            <p:cNvPr id="340" name="Google Shape;340;p52"/>
            <p:cNvSpPr txBox="1"/>
            <p:nvPr/>
          </p:nvSpPr>
          <p:spPr>
            <a:xfrm>
              <a:off x="4656356" y="2461487"/>
              <a:ext cx="1870074" cy="18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50" b="1" dirty="0"/>
                <a:t>Bring actual users and people that are impacted by the problem.</a:t>
              </a:r>
              <a:endParaRPr sz="1050" b="1" dirty="0"/>
            </a:p>
            <a:p>
              <a:pPr marL="0" lvl="0" indent="0" algn="l" rtl="0">
                <a:spcBef>
                  <a:spcPts val="0"/>
                </a:spcBef>
                <a:spcAft>
                  <a:spcPts val="0"/>
                </a:spcAft>
                <a:buNone/>
              </a:pPr>
              <a:endParaRPr sz="1050" dirty="0"/>
            </a:p>
            <a:p>
              <a:pPr marL="0" lvl="0" indent="0" algn="l" rtl="0">
                <a:spcBef>
                  <a:spcPts val="0"/>
                </a:spcBef>
                <a:spcAft>
                  <a:spcPts val="0"/>
                </a:spcAft>
                <a:buNone/>
              </a:pPr>
              <a:r>
                <a:rPr lang="en-GB" sz="1050" dirty="0"/>
                <a:t>These bring things to life, make it real, and hearing directly from those impacted is very powerful. </a:t>
              </a:r>
              <a:endParaRPr sz="1050" dirty="0"/>
            </a:p>
            <a:p>
              <a:pPr marL="0" lvl="0" indent="0" algn="l" rtl="0">
                <a:spcBef>
                  <a:spcPts val="0"/>
                </a:spcBef>
                <a:spcAft>
                  <a:spcPts val="0"/>
                </a:spcAft>
                <a:buNone/>
              </a:pPr>
              <a:endParaRPr sz="1050" dirty="0"/>
            </a:p>
            <a:p>
              <a:pPr marL="0" lvl="0" indent="0" algn="l" rtl="0">
                <a:spcBef>
                  <a:spcPts val="0"/>
                </a:spcBef>
                <a:spcAft>
                  <a:spcPts val="0"/>
                </a:spcAft>
                <a:buNone/>
              </a:pPr>
              <a:r>
                <a:rPr lang="en-GB" sz="1050" dirty="0"/>
                <a:t>Additionally any experts that can provide key knowledge can also help.</a:t>
              </a:r>
              <a:endParaRPr sz="1050" dirty="0"/>
            </a:p>
          </p:txBody>
        </p:sp>
        <p:sp>
          <p:nvSpPr>
            <p:cNvPr id="342" name="Google Shape;342;p52"/>
            <p:cNvSpPr txBox="1"/>
            <p:nvPr/>
          </p:nvSpPr>
          <p:spPr>
            <a:xfrm>
              <a:off x="6785777" y="2463978"/>
              <a:ext cx="1686673" cy="18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50" b="1" dirty="0"/>
                <a:t>Bring any useful and relevant documents and materials </a:t>
              </a:r>
              <a:r>
                <a:rPr lang="en-GB" sz="1050" dirty="0"/>
                <a:t>that would be helpful for people to see or have.</a:t>
              </a:r>
            </a:p>
            <a:p>
              <a:pPr marL="0" lvl="0" indent="0" algn="l" rtl="0">
                <a:spcBef>
                  <a:spcPts val="0"/>
                </a:spcBef>
                <a:spcAft>
                  <a:spcPts val="0"/>
                </a:spcAft>
                <a:buNone/>
              </a:pPr>
              <a:endParaRPr lang="en-GB" sz="1050" dirty="0"/>
            </a:p>
            <a:p>
              <a:pPr marL="0" lvl="0" indent="0" algn="l" rtl="0">
                <a:spcBef>
                  <a:spcPts val="0"/>
                </a:spcBef>
                <a:spcAft>
                  <a:spcPts val="0"/>
                </a:spcAft>
                <a:buNone/>
              </a:pPr>
              <a:r>
                <a:rPr lang="en-GB" sz="1050" dirty="0"/>
                <a:t>Gather them in a folder, on a USB stick or bring print outs, so </a:t>
              </a:r>
              <a:r>
                <a:rPr lang="en-GB" sz="1050" dirty="0" err="1"/>
                <a:t>Startup</a:t>
              </a:r>
              <a:r>
                <a:rPr lang="en-GB" sz="1050" dirty="0"/>
                <a:t> Teams have all relevant information to kick-start the project.</a:t>
              </a:r>
              <a:endParaRPr sz="1050" dirty="0"/>
            </a:p>
          </p:txBody>
        </p:sp>
        <p:pic>
          <p:nvPicPr>
            <p:cNvPr id="343" name="Google Shape;343;p52"/>
            <p:cNvPicPr preferRelativeResize="0"/>
            <p:nvPr/>
          </p:nvPicPr>
          <p:blipFill>
            <a:blip r:embed="rId6">
              <a:alphaModFix/>
              <a:duotone>
                <a:prstClr val="black"/>
                <a:schemeClr val="tx1">
                  <a:tint val="45000"/>
                  <a:satMod val="400000"/>
                </a:schemeClr>
              </a:duotone>
            </a:blip>
            <a:stretch>
              <a:fillRect/>
            </a:stretch>
          </p:blipFill>
          <p:spPr>
            <a:xfrm>
              <a:off x="7312850" y="1650026"/>
              <a:ext cx="732201" cy="732201"/>
            </a:xfrm>
            <a:prstGeom prst="rect">
              <a:avLst/>
            </a:prstGeom>
            <a:noFill/>
            <a:ln>
              <a:noFill/>
            </a:ln>
          </p:spPr>
        </p:pic>
        <p:sp>
          <p:nvSpPr>
            <p:cNvPr id="17" name="Google Shape;338;p52">
              <a:extLst>
                <a:ext uri="{FF2B5EF4-FFF2-40B4-BE49-F238E27FC236}">
                  <a16:creationId xmlns:a16="http://schemas.microsoft.com/office/drawing/2014/main" id="{E5CC1DD9-829A-AE4E-8A55-241457CE9CD5}"/>
                </a:ext>
              </a:extLst>
            </p:cNvPr>
            <p:cNvSpPr txBox="1"/>
            <p:nvPr/>
          </p:nvSpPr>
          <p:spPr>
            <a:xfrm>
              <a:off x="803434" y="1120682"/>
              <a:ext cx="1050307" cy="2919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100" b="1" dirty="0" err="1"/>
                <a:t>Presentation</a:t>
              </a:r>
              <a:endParaRPr sz="1100" b="1" dirty="0"/>
            </a:p>
          </p:txBody>
        </p:sp>
        <p:sp>
          <p:nvSpPr>
            <p:cNvPr id="21" name="Google Shape;338;p52">
              <a:extLst>
                <a:ext uri="{FF2B5EF4-FFF2-40B4-BE49-F238E27FC236}">
                  <a16:creationId xmlns:a16="http://schemas.microsoft.com/office/drawing/2014/main" id="{CFCA72A2-350C-FA47-B224-E8CC5DCB45E9}"/>
                </a:ext>
              </a:extLst>
            </p:cNvPr>
            <p:cNvSpPr txBox="1"/>
            <p:nvPr/>
          </p:nvSpPr>
          <p:spPr>
            <a:xfrm>
              <a:off x="2704682" y="1120181"/>
              <a:ext cx="1686307" cy="2919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100" b="1" dirty="0"/>
                <a:t>Audio, Video, Images</a:t>
              </a:r>
              <a:endParaRPr sz="1100" b="1" dirty="0"/>
            </a:p>
          </p:txBody>
        </p:sp>
        <p:sp>
          <p:nvSpPr>
            <p:cNvPr id="22" name="Google Shape;338;p52">
              <a:extLst>
                <a:ext uri="{FF2B5EF4-FFF2-40B4-BE49-F238E27FC236}">
                  <a16:creationId xmlns:a16="http://schemas.microsoft.com/office/drawing/2014/main" id="{B19345D8-6E11-0B46-BCDA-34C9FD0100F8}"/>
                </a:ext>
              </a:extLst>
            </p:cNvPr>
            <p:cNvSpPr txBox="1"/>
            <p:nvPr/>
          </p:nvSpPr>
          <p:spPr>
            <a:xfrm>
              <a:off x="5286563" y="1120182"/>
              <a:ext cx="655704" cy="2919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100" b="1" dirty="0"/>
                <a:t>People</a:t>
              </a:r>
              <a:endParaRPr sz="1100" b="1" dirty="0"/>
            </a:p>
          </p:txBody>
        </p:sp>
        <p:sp>
          <p:nvSpPr>
            <p:cNvPr id="23" name="Google Shape;338;p52">
              <a:extLst>
                <a:ext uri="{FF2B5EF4-FFF2-40B4-BE49-F238E27FC236}">
                  <a16:creationId xmlns:a16="http://schemas.microsoft.com/office/drawing/2014/main" id="{46016AF9-46A5-7B4A-9BC1-9F64682EC2D5}"/>
                </a:ext>
              </a:extLst>
            </p:cNvPr>
            <p:cNvSpPr txBox="1"/>
            <p:nvPr/>
          </p:nvSpPr>
          <p:spPr>
            <a:xfrm>
              <a:off x="7183640" y="1077463"/>
              <a:ext cx="1050307" cy="2919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100" b="1" dirty="0" err="1"/>
                <a:t>Documents</a:t>
              </a:r>
              <a:endParaRPr sz="1100" b="1" dirty="0"/>
            </a:p>
          </p:txBody>
        </p:sp>
      </p:grpSp>
    </p:spTree>
    <p:extLst>
      <p:ext uri="{BB962C8B-B14F-4D97-AF65-F5344CB8AC3E}">
        <p14:creationId xmlns:p14="http://schemas.microsoft.com/office/powerpoint/2010/main" val="494724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0"/>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9</a:t>
            </a:fld>
            <a:endParaRPr/>
          </a:p>
        </p:txBody>
      </p:sp>
      <p:sp>
        <p:nvSpPr>
          <p:cNvPr id="304" name="Google Shape;304;p50"/>
          <p:cNvSpPr txBox="1">
            <a:spLocks noGrp="1"/>
          </p:cNvSpPr>
          <p:nvPr>
            <p:ph type="title"/>
          </p:nvPr>
        </p:nvSpPr>
        <p:spPr>
          <a:xfrm>
            <a:off x="431642" y="239416"/>
            <a:ext cx="8280714" cy="4921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b="0" dirty="0"/>
              <a:t>The Public Sector Challenge</a:t>
            </a:r>
            <a:endParaRPr sz="2000" b="0" dirty="0"/>
          </a:p>
        </p:txBody>
      </p:sp>
      <p:sp>
        <p:nvSpPr>
          <p:cNvPr id="12" name="Abgerundetes Rechteck 11">
            <a:extLst>
              <a:ext uri="{FF2B5EF4-FFF2-40B4-BE49-F238E27FC236}">
                <a16:creationId xmlns:a16="http://schemas.microsoft.com/office/drawing/2014/main" id="{5884F957-DBDE-0C49-9022-DC215D5A7A26}"/>
              </a:ext>
            </a:extLst>
          </p:cNvPr>
          <p:cNvSpPr/>
          <p:nvPr/>
        </p:nvSpPr>
        <p:spPr>
          <a:xfrm>
            <a:off x="376376" y="771376"/>
            <a:ext cx="2047800" cy="1892200"/>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dirty="0" err="1">
                <a:solidFill>
                  <a:schemeClr val="bg1">
                    <a:lumMod val="65000"/>
                  </a:schemeClr>
                </a:solidFill>
              </a:rPr>
              <a:t>What</a:t>
            </a:r>
            <a:r>
              <a:rPr lang="de-DE" sz="1100" dirty="0">
                <a:solidFill>
                  <a:schemeClr val="bg1">
                    <a:lumMod val="65000"/>
                  </a:schemeClr>
                </a:solidFill>
              </a:rPr>
              <a:t> </a:t>
            </a:r>
            <a:r>
              <a:rPr lang="de-DE" sz="1100" dirty="0" err="1">
                <a:solidFill>
                  <a:schemeClr val="bg1">
                    <a:lumMod val="65000"/>
                  </a:schemeClr>
                </a:solidFill>
              </a:rPr>
              <a:t>is</a:t>
            </a:r>
            <a:r>
              <a:rPr lang="de-DE" sz="1100" dirty="0">
                <a:solidFill>
                  <a:schemeClr val="bg1">
                    <a:lumMod val="65000"/>
                  </a:schemeClr>
                </a:solidFill>
              </a:rPr>
              <a:t> </a:t>
            </a:r>
            <a:r>
              <a:rPr lang="de-DE" sz="1100" dirty="0" err="1">
                <a:solidFill>
                  <a:schemeClr val="bg1">
                    <a:lumMod val="65000"/>
                  </a:schemeClr>
                </a:solidFill>
              </a:rPr>
              <a:t>the</a:t>
            </a:r>
            <a:r>
              <a:rPr lang="de-DE" sz="1100" dirty="0">
                <a:solidFill>
                  <a:schemeClr val="bg1">
                    <a:lumMod val="65000"/>
                  </a:schemeClr>
                </a:solidFill>
              </a:rPr>
              <a:t> Problem?</a:t>
            </a:r>
            <a:endParaRPr lang="de-DE" sz="1100" b="0" dirty="0">
              <a:solidFill>
                <a:schemeClr val="bg1">
                  <a:lumMod val="65000"/>
                </a:schemeClr>
              </a:solidFill>
            </a:endParaRPr>
          </a:p>
        </p:txBody>
      </p:sp>
      <p:sp>
        <p:nvSpPr>
          <p:cNvPr id="13" name="Abgerundetes Rechteck 12">
            <a:extLst>
              <a:ext uri="{FF2B5EF4-FFF2-40B4-BE49-F238E27FC236}">
                <a16:creationId xmlns:a16="http://schemas.microsoft.com/office/drawing/2014/main" id="{727035C7-C5FB-8541-867D-32BFFBDE35FD}"/>
              </a:ext>
            </a:extLst>
          </p:cNvPr>
          <p:cNvSpPr/>
          <p:nvPr/>
        </p:nvSpPr>
        <p:spPr>
          <a:xfrm>
            <a:off x="376374" y="2769646"/>
            <a:ext cx="2047800" cy="1892200"/>
          </a:xfrm>
          <a:prstGeom prst="roundRect">
            <a:avLst>
              <a:gd name="adj" fmla="val 7568"/>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b="0" dirty="0" err="1">
                <a:solidFill>
                  <a:schemeClr val="bg1">
                    <a:lumMod val="65000"/>
                  </a:schemeClr>
                </a:solidFill>
              </a:rPr>
              <a:t>How</a:t>
            </a:r>
            <a:r>
              <a:rPr lang="de-DE" sz="1100" b="0" dirty="0">
                <a:solidFill>
                  <a:schemeClr val="bg1">
                    <a:lumMod val="65000"/>
                  </a:schemeClr>
                </a:solidFill>
              </a:rPr>
              <a:t>?</a:t>
            </a:r>
          </a:p>
        </p:txBody>
      </p:sp>
      <p:sp>
        <p:nvSpPr>
          <p:cNvPr id="14" name="Abgerundetes Rechteck 13">
            <a:extLst>
              <a:ext uri="{FF2B5EF4-FFF2-40B4-BE49-F238E27FC236}">
                <a16:creationId xmlns:a16="http://schemas.microsoft.com/office/drawing/2014/main" id="{4E4340B7-85AD-524C-B330-B66DC3FF7521}"/>
              </a:ext>
            </a:extLst>
          </p:cNvPr>
          <p:cNvSpPr/>
          <p:nvPr/>
        </p:nvSpPr>
        <p:spPr>
          <a:xfrm>
            <a:off x="2565792" y="771376"/>
            <a:ext cx="2047800" cy="2201500"/>
          </a:xfrm>
          <a:prstGeom prst="roundRect">
            <a:avLst>
              <a:gd name="adj" fmla="val 7568"/>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b="0" dirty="0">
                <a:solidFill>
                  <a:schemeClr val="bg1">
                    <a:lumMod val="65000"/>
                  </a:schemeClr>
                </a:solidFill>
              </a:rPr>
              <a:t>Who </a:t>
            </a:r>
            <a:r>
              <a:rPr lang="de-DE" sz="1100" b="0" dirty="0" err="1">
                <a:solidFill>
                  <a:schemeClr val="bg1">
                    <a:lumMod val="65000"/>
                  </a:schemeClr>
                </a:solidFill>
              </a:rPr>
              <a:t>are</a:t>
            </a:r>
            <a:r>
              <a:rPr lang="de-DE" sz="1100" b="0" dirty="0">
                <a:solidFill>
                  <a:schemeClr val="bg1">
                    <a:lumMod val="65000"/>
                  </a:schemeClr>
                </a:solidFill>
              </a:rPr>
              <a:t> </a:t>
            </a:r>
            <a:r>
              <a:rPr lang="de-DE" sz="1100" b="0" dirty="0" err="1">
                <a:solidFill>
                  <a:schemeClr val="bg1">
                    <a:lumMod val="65000"/>
                  </a:schemeClr>
                </a:solidFill>
              </a:rPr>
              <a:t>the</a:t>
            </a:r>
            <a:r>
              <a:rPr lang="de-DE" sz="1100" b="0" dirty="0">
                <a:solidFill>
                  <a:schemeClr val="bg1">
                    <a:lumMod val="65000"/>
                  </a:schemeClr>
                </a:solidFill>
              </a:rPr>
              <a:t> </a:t>
            </a:r>
            <a:r>
              <a:rPr lang="de-DE" sz="1100" b="0" dirty="0" err="1">
                <a:solidFill>
                  <a:schemeClr val="bg1">
                    <a:lumMod val="65000"/>
                  </a:schemeClr>
                </a:solidFill>
              </a:rPr>
              <a:t>users</a:t>
            </a:r>
            <a:r>
              <a:rPr lang="de-DE" sz="1100" b="0" dirty="0">
                <a:solidFill>
                  <a:schemeClr val="bg1">
                    <a:lumMod val="65000"/>
                  </a:schemeClr>
                </a:solidFill>
              </a:rPr>
              <a:t>?</a:t>
            </a:r>
          </a:p>
        </p:txBody>
      </p:sp>
      <p:sp>
        <p:nvSpPr>
          <p:cNvPr id="15" name="Abgerundetes Rechteck 14">
            <a:extLst>
              <a:ext uri="{FF2B5EF4-FFF2-40B4-BE49-F238E27FC236}">
                <a16:creationId xmlns:a16="http://schemas.microsoft.com/office/drawing/2014/main" id="{AF43F19F-B4B2-CC4C-A8AA-F168C752A7D7}"/>
              </a:ext>
            </a:extLst>
          </p:cNvPr>
          <p:cNvSpPr/>
          <p:nvPr/>
        </p:nvSpPr>
        <p:spPr>
          <a:xfrm>
            <a:off x="2565790" y="3088378"/>
            <a:ext cx="2047800" cy="1566245"/>
          </a:xfrm>
          <a:prstGeom prst="roundRect">
            <a:avLst>
              <a:gd name="adj" fmla="val 7568"/>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dirty="0" err="1">
                <a:solidFill>
                  <a:schemeClr val="bg1">
                    <a:lumMod val="65000"/>
                  </a:schemeClr>
                </a:solidFill>
              </a:rPr>
              <a:t>Where</a:t>
            </a:r>
            <a:r>
              <a:rPr lang="de-DE" sz="1100" b="0" dirty="0">
                <a:solidFill>
                  <a:schemeClr val="bg1">
                    <a:lumMod val="65000"/>
                  </a:schemeClr>
                </a:solidFill>
              </a:rPr>
              <a:t>?</a:t>
            </a:r>
          </a:p>
        </p:txBody>
      </p:sp>
      <p:sp>
        <p:nvSpPr>
          <p:cNvPr id="16" name="Abgerundetes Rechteck 15">
            <a:extLst>
              <a:ext uri="{FF2B5EF4-FFF2-40B4-BE49-F238E27FC236}">
                <a16:creationId xmlns:a16="http://schemas.microsoft.com/office/drawing/2014/main" id="{93811849-9B95-254A-9049-CD167EFD3AD8}"/>
              </a:ext>
            </a:extLst>
          </p:cNvPr>
          <p:cNvSpPr/>
          <p:nvPr/>
        </p:nvSpPr>
        <p:spPr>
          <a:xfrm>
            <a:off x="6944625" y="771376"/>
            <a:ext cx="1904803" cy="1903698"/>
          </a:xfrm>
          <a:prstGeom prst="roundRect">
            <a:avLst>
              <a:gd name="adj" fmla="val 7568"/>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dirty="0" err="1">
                <a:solidFill>
                  <a:schemeClr val="bg1">
                    <a:lumMod val="65000"/>
                  </a:schemeClr>
                </a:solidFill>
              </a:rPr>
              <a:t>When</a:t>
            </a:r>
            <a:r>
              <a:rPr lang="de-DE" sz="1100" dirty="0">
                <a:solidFill>
                  <a:schemeClr val="bg1">
                    <a:lumMod val="65000"/>
                  </a:schemeClr>
                </a:solidFill>
              </a:rPr>
              <a:t>?</a:t>
            </a:r>
            <a:endParaRPr lang="de-DE" sz="1100" b="0" dirty="0">
              <a:solidFill>
                <a:schemeClr val="bg1">
                  <a:lumMod val="65000"/>
                </a:schemeClr>
              </a:solidFill>
            </a:endParaRPr>
          </a:p>
        </p:txBody>
      </p:sp>
      <p:sp>
        <p:nvSpPr>
          <p:cNvPr id="18" name="Abgerundetes Rechteck 17">
            <a:extLst>
              <a:ext uri="{FF2B5EF4-FFF2-40B4-BE49-F238E27FC236}">
                <a16:creationId xmlns:a16="http://schemas.microsoft.com/office/drawing/2014/main" id="{78A80547-C2FF-3F4A-A959-C59060DDF2D1}"/>
              </a:ext>
            </a:extLst>
          </p:cNvPr>
          <p:cNvSpPr/>
          <p:nvPr/>
        </p:nvSpPr>
        <p:spPr>
          <a:xfrm>
            <a:off x="4749397" y="771376"/>
            <a:ext cx="2047800" cy="1903698"/>
          </a:xfrm>
          <a:prstGeom prst="roundRect">
            <a:avLst>
              <a:gd name="adj" fmla="val 7568"/>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dirty="0" err="1">
                <a:solidFill>
                  <a:schemeClr val="bg1">
                    <a:lumMod val="65000"/>
                  </a:schemeClr>
                </a:solidFill>
              </a:rPr>
              <a:t>What</a:t>
            </a:r>
            <a:r>
              <a:rPr lang="de-DE" sz="1100" dirty="0">
                <a:solidFill>
                  <a:schemeClr val="bg1">
                    <a:lumMod val="65000"/>
                  </a:schemeClr>
                </a:solidFill>
              </a:rPr>
              <a:t> </a:t>
            </a:r>
            <a:r>
              <a:rPr lang="de-DE" sz="1100" dirty="0" err="1">
                <a:solidFill>
                  <a:schemeClr val="bg1">
                    <a:lumMod val="65000"/>
                  </a:schemeClr>
                </a:solidFill>
              </a:rPr>
              <a:t>does</a:t>
            </a:r>
            <a:r>
              <a:rPr lang="de-DE" sz="1100" dirty="0">
                <a:solidFill>
                  <a:schemeClr val="bg1">
                    <a:lumMod val="65000"/>
                  </a:schemeClr>
                </a:solidFill>
              </a:rPr>
              <a:t> </a:t>
            </a:r>
            <a:r>
              <a:rPr lang="de-DE" sz="1100" dirty="0" err="1">
                <a:solidFill>
                  <a:schemeClr val="bg1">
                    <a:lumMod val="65000"/>
                  </a:schemeClr>
                </a:solidFill>
              </a:rPr>
              <a:t>it</a:t>
            </a:r>
            <a:r>
              <a:rPr lang="de-DE" sz="1100" dirty="0">
                <a:solidFill>
                  <a:schemeClr val="bg1">
                    <a:lumMod val="65000"/>
                  </a:schemeClr>
                </a:solidFill>
              </a:rPr>
              <a:t> </a:t>
            </a:r>
            <a:r>
              <a:rPr lang="de-DE" sz="1100" dirty="0" err="1">
                <a:solidFill>
                  <a:schemeClr val="bg1">
                    <a:lumMod val="65000"/>
                  </a:schemeClr>
                </a:solidFill>
              </a:rPr>
              <a:t>impact</a:t>
            </a:r>
            <a:r>
              <a:rPr lang="de-DE" sz="1100" dirty="0">
                <a:solidFill>
                  <a:schemeClr val="bg1">
                    <a:lumMod val="65000"/>
                  </a:schemeClr>
                </a:solidFill>
              </a:rPr>
              <a:t>?</a:t>
            </a:r>
            <a:endParaRPr lang="de-DE" sz="1100" b="0" dirty="0">
              <a:solidFill>
                <a:schemeClr val="bg1">
                  <a:lumMod val="65000"/>
                </a:schemeClr>
              </a:solidFill>
            </a:endParaRPr>
          </a:p>
        </p:txBody>
      </p:sp>
      <p:sp>
        <p:nvSpPr>
          <p:cNvPr id="19" name="Abgerundetes Rechteck 18">
            <a:extLst>
              <a:ext uri="{FF2B5EF4-FFF2-40B4-BE49-F238E27FC236}">
                <a16:creationId xmlns:a16="http://schemas.microsoft.com/office/drawing/2014/main" id="{4CEC187F-2F8D-2041-932D-A22CD364F370}"/>
              </a:ext>
            </a:extLst>
          </p:cNvPr>
          <p:cNvSpPr/>
          <p:nvPr/>
        </p:nvSpPr>
        <p:spPr>
          <a:xfrm>
            <a:off x="4755208" y="2762423"/>
            <a:ext cx="2047800" cy="1892200"/>
          </a:xfrm>
          <a:prstGeom prst="roundRect">
            <a:avLst>
              <a:gd name="adj" fmla="val 7568"/>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b="0" dirty="0" err="1">
                <a:solidFill>
                  <a:schemeClr val="bg1">
                    <a:lumMod val="65000"/>
                  </a:schemeClr>
                </a:solidFill>
              </a:rPr>
              <a:t>Why</a:t>
            </a:r>
            <a:r>
              <a:rPr lang="de-DE" sz="1100" b="0" dirty="0">
                <a:solidFill>
                  <a:schemeClr val="bg1">
                    <a:lumMod val="65000"/>
                  </a:schemeClr>
                </a:solidFill>
              </a:rPr>
              <a:t>?</a:t>
            </a:r>
          </a:p>
        </p:txBody>
      </p:sp>
      <p:sp>
        <p:nvSpPr>
          <p:cNvPr id="21" name="Abgerundetes Rechteck 20">
            <a:extLst>
              <a:ext uri="{FF2B5EF4-FFF2-40B4-BE49-F238E27FC236}">
                <a16:creationId xmlns:a16="http://schemas.microsoft.com/office/drawing/2014/main" id="{D54D87BA-C416-E84A-8B9B-2ED12703C592}"/>
              </a:ext>
            </a:extLst>
          </p:cNvPr>
          <p:cNvSpPr/>
          <p:nvPr/>
        </p:nvSpPr>
        <p:spPr>
          <a:xfrm>
            <a:off x="6944625" y="2762423"/>
            <a:ext cx="1904803" cy="1892200"/>
          </a:xfrm>
          <a:prstGeom prst="roundRect">
            <a:avLst>
              <a:gd name="adj" fmla="val 7568"/>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dirty="0">
                <a:solidFill>
                  <a:schemeClr val="bg1">
                    <a:lumMod val="65000"/>
                  </a:schemeClr>
                </a:solidFill>
              </a:rPr>
              <a:t>Gaps</a:t>
            </a:r>
            <a:r>
              <a:rPr lang="de-DE" sz="1100" b="0" dirty="0">
                <a:solidFill>
                  <a:schemeClr val="bg1">
                    <a:lumMod val="65000"/>
                  </a:schemeClr>
                </a:solidFill>
              </a:rPr>
              <a:t>?</a:t>
            </a:r>
          </a:p>
        </p:txBody>
      </p:sp>
      <p:sp>
        <p:nvSpPr>
          <p:cNvPr id="3" name="Textfeld 2">
            <a:extLst>
              <a:ext uri="{FF2B5EF4-FFF2-40B4-BE49-F238E27FC236}">
                <a16:creationId xmlns:a16="http://schemas.microsoft.com/office/drawing/2014/main" id="{A13F5734-D0B3-C742-9457-E88E59A43B47}"/>
              </a:ext>
            </a:extLst>
          </p:cNvPr>
          <p:cNvSpPr txBox="1"/>
          <p:nvPr/>
        </p:nvSpPr>
        <p:spPr>
          <a:xfrm>
            <a:off x="376374" y="1091544"/>
            <a:ext cx="1949516" cy="1235210"/>
          </a:xfrm>
          <a:prstGeom prst="rect">
            <a:avLst/>
          </a:prstGeom>
          <a:noFill/>
        </p:spPr>
        <p:txBody>
          <a:bodyPr wrap="square" rtlCol="0">
            <a:spAutoFit/>
          </a:bodyPr>
          <a:lstStyle/>
          <a:p>
            <a:pPr marL="179999" lvl="0" indent="-146050">
              <a:lnSpc>
                <a:spcPct val="115000"/>
              </a:lnSpc>
              <a:spcBef>
                <a:spcPts val="1600"/>
              </a:spcBef>
              <a:buClr>
                <a:schemeClr val="dk1"/>
              </a:buClr>
              <a:buSzPts val="800"/>
              <a:buChar char="●"/>
            </a:pPr>
            <a:r>
              <a:rPr lang="en-GB" sz="900" dirty="0">
                <a:solidFill>
                  <a:schemeClr val="dk1"/>
                </a:solidFill>
              </a:rPr>
              <a:t>What is the problem that you have identified and need to be solved? </a:t>
            </a:r>
          </a:p>
          <a:p>
            <a:pPr marL="179999" lvl="0" indent="-146050">
              <a:lnSpc>
                <a:spcPct val="115000"/>
              </a:lnSpc>
              <a:spcBef>
                <a:spcPts val="500"/>
              </a:spcBef>
              <a:buClr>
                <a:schemeClr val="dk1"/>
              </a:buClr>
              <a:buSzPts val="800"/>
              <a:buChar char="●"/>
            </a:pPr>
            <a:r>
              <a:rPr lang="en-GB" sz="900" dirty="0">
                <a:solidFill>
                  <a:schemeClr val="dk1"/>
                </a:solidFill>
              </a:rPr>
              <a:t>Is it a real/validated problem supported by research (data and experience)?</a:t>
            </a:r>
          </a:p>
          <a:p>
            <a:endParaRPr lang="en-AU" sz="800" dirty="0"/>
          </a:p>
        </p:txBody>
      </p:sp>
      <p:sp>
        <p:nvSpPr>
          <p:cNvPr id="22" name="Textfeld 21">
            <a:extLst>
              <a:ext uri="{FF2B5EF4-FFF2-40B4-BE49-F238E27FC236}">
                <a16:creationId xmlns:a16="http://schemas.microsoft.com/office/drawing/2014/main" id="{646DA1EE-BE86-8045-A860-2A2BD89A8494}"/>
              </a:ext>
            </a:extLst>
          </p:cNvPr>
          <p:cNvSpPr txBox="1"/>
          <p:nvPr/>
        </p:nvSpPr>
        <p:spPr>
          <a:xfrm>
            <a:off x="2565790" y="1079989"/>
            <a:ext cx="1949516" cy="1841273"/>
          </a:xfrm>
          <a:prstGeom prst="rect">
            <a:avLst/>
          </a:prstGeom>
          <a:noFill/>
        </p:spPr>
        <p:txBody>
          <a:bodyPr wrap="square" rtlCol="0">
            <a:spAutoFit/>
          </a:bodyPr>
          <a:lstStyle/>
          <a:p>
            <a:pPr marL="179999" lvl="0" indent="-146050">
              <a:lnSpc>
                <a:spcPct val="115000"/>
              </a:lnSpc>
              <a:spcBef>
                <a:spcPts val="1600"/>
              </a:spcBef>
              <a:buClr>
                <a:schemeClr val="dk1"/>
              </a:buClr>
              <a:buSzPts val="800"/>
              <a:buChar char="●"/>
            </a:pPr>
            <a:r>
              <a:rPr lang="en-GB" sz="900" dirty="0">
                <a:solidFill>
                  <a:schemeClr val="dk1"/>
                </a:solidFill>
              </a:rPr>
              <a:t>Who has this problem? Who are the users/residents that experience it? </a:t>
            </a:r>
          </a:p>
          <a:p>
            <a:pPr marL="179999" lvl="0" indent="-146050">
              <a:lnSpc>
                <a:spcPct val="115000"/>
              </a:lnSpc>
              <a:spcBef>
                <a:spcPts val="500"/>
              </a:spcBef>
              <a:buClr>
                <a:schemeClr val="dk1"/>
              </a:buClr>
              <a:buSzPts val="800"/>
              <a:buChar char="●"/>
            </a:pPr>
            <a:r>
              <a:rPr lang="en-GB" sz="900" dirty="0">
                <a:solidFill>
                  <a:schemeClr val="dk1"/>
                </a:solidFill>
              </a:rPr>
              <a:t>How many? Demographics? Groups?</a:t>
            </a:r>
          </a:p>
          <a:p>
            <a:pPr marL="179999" lvl="0" indent="-146050">
              <a:lnSpc>
                <a:spcPct val="115000"/>
              </a:lnSpc>
              <a:spcBef>
                <a:spcPts val="500"/>
              </a:spcBef>
              <a:buClr>
                <a:schemeClr val="dk1"/>
              </a:buClr>
              <a:buSzPts val="800"/>
              <a:buChar char="●"/>
            </a:pPr>
            <a:r>
              <a:rPr lang="en-GB" sz="900" dirty="0">
                <a:solidFill>
                  <a:schemeClr val="dk1"/>
                </a:solidFill>
              </a:rPr>
              <a:t>What are their needs, challenges and frustrations?</a:t>
            </a:r>
          </a:p>
          <a:p>
            <a:pPr marL="179999" lvl="0" indent="-146050">
              <a:lnSpc>
                <a:spcPct val="115000"/>
              </a:lnSpc>
              <a:spcBef>
                <a:spcPts val="500"/>
              </a:spcBef>
              <a:buClr>
                <a:schemeClr val="dk1"/>
              </a:buClr>
              <a:buSzPts val="800"/>
              <a:buChar char="●"/>
            </a:pPr>
            <a:r>
              <a:rPr lang="en-GB" sz="900" dirty="0">
                <a:solidFill>
                  <a:schemeClr val="dk1"/>
                </a:solidFill>
              </a:rPr>
              <a:t>What staff or people in the org does it impact and how?</a:t>
            </a:r>
          </a:p>
          <a:p>
            <a:endParaRPr lang="en-AU" sz="800" dirty="0"/>
          </a:p>
        </p:txBody>
      </p:sp>
      <p:sp>
        <p:nvSpPr>
          <p:cNvPr id="23" name="Textfeld 22">
            <a:extLst>
              <a:ext uri="{FF2B5EF4-FFF2-40B4-BE49-F238E27FC236}">
                <a16:creationId xmlns:a16="http://schemas.microsoft.com/office/drawing/2014/main" id="{CBB9E51E-9517-1E42-A916-DF3602A980D5}"/>
              </a:ext>
            </a:extLst>
          </p:cNvPr>
          <p:cNvSpPr txBox="1"/>
          <p:nvPr/>
        </p:nvSpPr>
        <p:spPr>
          <a:xfrm>
            <a:off x="2565790" y="3369219"/>
            <a:ext cx="1949516" cy="397288"/>
          </a:xfrm>
          <a:prstGeom prst="rect">
            <a:avLst/>
          </a:prstGeom>
          <a:noFill/>
        </p:spPr>
        <p:txBody>
          <a:bodyPr wrap="square" rtlCol="0">
            <a:spAutoFit/>
          </a:bodyPr>
          <a:lstStyle/>
          <a:p>
            <a:pPr marL="179999" lvl="0" indent="-146050">
              <a:lnSpc>
                <a:spcPct val="115000"/>
              </a:lnSpc>
              <a:spcBef>
                <a:spcPts val="1600"/>
              </a:spcBef>
              <a:buClr>
                <a:schemeClr val="dk1"/>
              </a:buClr>
              <a:buSzPts val="800"/>
              <a:buChar char="●"/>
            </a:pPr>
            <a:r>
              <a:rPr lang="en-GB" sz="900" dirty="0">
                <a:solidFill>
                  <a:schemeClr val="dk1"/>
                </a:solidFill>
              </a:rPr>
              <a:t>Where does this problem happen?</a:t>
            </a:r>
          </a:p>
        </p:txBody>
      </p:sp>
      <p:sp>
        <p:nvSpPr>
          <p:cNvPr id="24" name="Textfeld 23">
            <a:extLst>
              <a:ext uri="{FF2B5EF4-FFF2-40B4-BE49-F238E27FC236}">
                <a16:creationId xmlns:a16="http://schemas.microsoft.com/office/drawing/2014/main" id="{9E5F1F99-034B-534C-9283-41744F759D8A}"/>
              </a:ext>
            </a:extLst>
          </p:cNvPr>
          <p:cNvSpPr txBox="1"/>
          <p:nvPr/>
        </p:nvSpPr>
        <p:spPr>
          <a:xfrm>
            <a:off x="376374" y="3090918"/>
            <a:ext cx="1949516" cy="620683"/>
          </a:xfrm>
          <a:prstGeom prst="rect">
            <a:avLst/>
          </a:prstGeom>
          <a:noFill/>
        </p:spPr>
        <p:txBody>
          <a:bodyPr wrap="square" rtlCol="0">
            <a:spAutoFit/>
          </a:bodyPr>
          <a:lstStyle/>
          <a:p>
            <a:pPr marL="179999" lvl="0" indent="-146050">
              <a:lnSpc>
                <a:spcPct val="115000"/>
              </a:lnSpc>
              <a:spcBef>
                <a:spcPts val="1600"/>
              </a:spcBef>
              <a:buClr>
                <a:schemeClr val="dk1"/>
              </a:buClr>
              <a:buSzPts val="800"/>
              <a:buChar char="●"/>
            </a:pPr>
            <a:r>
              <a:rPr lang="en-GB" sz="900" dirty="0">
                <a:solidFill>
                  <a:schemeClr val="dk1"/>
                </a:solidFill>
              </a:rPr>
              <a:t>How does this problem occur?</a:t>
            </a:r>
          </a:p>
          <a:p>
            <a:pPr marL="179999" lvl="0" indent="-146050">
              <a:lnSpc>
                <a:spcPct val="115000"/>
              </a:lnSpc>
              <a:spcBef>
                <a:spcPts val="500"/>
              </a:spcBef>
              <a:buClr>
                <a:schemeClr val="dk1"/>
              </a:buClr>
              <a:buSzPts val="800"/>
              <a:buChar char="●"/>
            </a:pPr>
            <a:r>
              <a:rPr lang="en-GB" sz="900" dirty="0">
                <a:solidFill>
                  <a:schemeClr val="dk1"/>
                </a:solidFill>
              </a:rPr>
              <a:t>How does it impact users experiences?</a:t>
            </a:r>
          </a:p>
        </p:txBody>
      </p:sp>
      <p:sp>
        <p:nvSpPr>
          <p:cNvPr id="25" name="Textfeld 24">
            <a:extLst>
              <a:ext uri="{FF2B5EF4-FFF2-40B4-BE49-F238E27FC236}">
                <a16:creationId xmlns:a16="http://schemas.microsoft.com/office/drawing/2014/main" id="{F1C1289C-D58A-594E-B85E-88225981A257}"/>
              </a:ext>
            </a:extLst>
          </p:cNvPr>
          <p:cNvSpPr txBox="1"/>
          <p:nvPr/>
        </p:nvSpPr>
        <p:spPr>
          <a:xfrm>
            <a:off x="4804349" y="3082413"/>
            <a:ext cx="1949516" cy="1226746"/>
          </a:xfrm>
          <a:prstGeom prst="rect">
            <a:avLst/>
          </a:prstGeom>
          <a:noFill/>
        </p:spPr>
        <p:txBody>
          <a:bodyPr wrap="square" rtlCol="0">
            <a:spAutoFit/>
          </a:bodyPr>
          <a:lstStyle/>
          <a:p>
            <a:pPr marL="179999" lvl="0" indent="-146050">
              <a:lnSpc>
                <a:spcPct val="115000"/>
              </a:lnSpc>
              <a:spcBef>
                <a:spcPts val="1600"/>
              </a:spcBef>
              <a:buClr>
                <a:schemeClr val="dk1"/>
              </a:buClr>
              <a:buSzPts val="800"/>
              <a:buChar char="●"/>
            </a:pPr>
            <a:r>
              <a:rPr lang="en-GB" sz="900" dirty="0">
                <a:solidFill>
                  <a:schemeClr val="dk1"/>
                </a:solidFill>
              </a:rPr>
              <a:t>Why is the problem important?</a:t>
            </a:r>
          </a:p>
          <a:p>
            <a:pPr marL="179999" lvl="0" indent="-146050">
              <a:lnSpc>
                <a:spcPct val="115000"/>
              </a:lnSpc>
              <a:spcBef>
                <a:spcPts val="500"/>
              </a:spcBef>
              <a:buClr>
                <a:schemeClr val="dk1"/>
              </a:buClr>
              <a:buSzPts val="800"/>
              <a:buChar char="●"/>
            </a:pPr>
            <a:r>
              <a:rPr lang="en-GB" sz="900" dirty="0">
                <a:solidFill>
                  <a:schemeClr val="dk1"/>
                </a:solidFill>
              </a:rPr>
              <a:t>Why do you need to solve it?</a:t>
            </a:r>
          </a:p>
          <a:p>
            <a:pPr marL="179999" lvl="0" indent="-146050">
              <a:lnSpc>
                <a:spcPct val="115000"/>
              </a:lnSpc>
              <a:spcBef>
                <a:spcPts val="500"/>
              </a:spcBef>
              <a:buClr>
                <a:schemeClr val="dk1"/>
              </a:buClr>
              <a:buSzPts val="800"/>
              <a:buChar char="●"/>
            </a:pPr>
            <a:r>
              <a:rPr lang="en-GB" sz="900" dirty="0">
                <a:solidFill>
                  <a:schemeClr val="dk1"/>
                </a:solidFill>
              </a:rPr>
              <a:t>What is the impact on users and on the business?</a:t>
            </a:r>
          </a:p>
          <a:p>
            <a:pPr marL="179999" lvl="0" indent="-146050">
              <a:lnSpc>
                <a:spcPct val="115000"/>
              </a:lnSpc>
              <a:spcBef>
                <a:spcPts val="500"/>
              </a:spcBef>
              <a:buClr>
                <a:schemeClr val="dk1"/>
              </a:buClr>
              <a:buSzPts val="800"/>
              <a:buChar char="●"/>
            </a:pPr>
            <a:r>
              <a:rPr lang="en-GB" sz="900" dirty="0">
                <a:solidFill>
                  <a:schemeClr val="dk1"/>
                </a:solidFill>
              </a:rPr>
              <a:t>Do we know some potential root causes?</a:t>
            </a:r>
          </a:p>
        </p:txBody>
      </p:sp>
      <p:sp>
        <p:nvSpPr>
          <p:cNvPr id="26" name="Textfeld 25">
            <a:extLst>
              <a:ext uri="{FF2B5EF4-FFF2-40B4-BE49-F238E27FC236}">
                <a16:creationId xmlns:a16="http://schemas.microsoft.com/office/drawing/2014/main" id="{C61B0A20-5B0B-F246-B9F7-BD361BE4DFAF}"/>
              </a:ext>
            </a:extLst>
          </p:cNvPr>
          <p:cNvSpPr txBox="1"/>
          <p:nvPr/>
        </p:nvSpPr>
        <p:spPr>
          <a:xfrm>
            <a:off x="4706064" y="1068418"/>
            <a:ext cx="1949516" cy="916661"/>
          </a:xfrm>
          <a:prstGeom prst="rect">
            <a:avLst/>
          </a:prstGeom>
          <a:noFill/>
        </p:spPr>
        <p:txBody>
          <a:bodyPr wrap="square" rtlCol="0">
            <a:spAutoFit/>
          </a:bodyPr>
          <a:lstStyle/>
          <a:p>
            <a:pPr marL="179999" lvl="0" indent="-146050">
              <a:lnSpc>
                <a:spcPct val="115000"/>
              </a:lnSpc>
              <a:spcBef>
                <a:spcPts val="1600"/>
              </a:spcBef>
              <a:buClr>
                <a:schemeClr val="dk1"/>
              </a:buClr>
              <a:buSzPts val="800"/>
              <a:buChar char="●"/>
            </a:pPr>
            <a:r>
              <a:rPr lang="en-GB" sz="900" dirty="0">
                <a:solidFill>
                  <a:schemeClr val="dk1"/>
                </a:solidFill>
              </a:rPr>
              <a:t>Are there processes that it impacts?</a:t>
            </a:r>
          </a:p>
          <a:p>
            <a:pPr marL="179999" lvl="0" indent="-146050">
              <a:lnSpc>
                <a:spcPct val="115000"/>
              </a:lnSpc>
              <a:spcBef>
                <a:spcPts val="500"/>
              </a:spcBef>
              <a:buClr>
                <a:schemeClr val="dk1"/>
              </a:buClr>
              <a:buSzPts val="800"/>
              <a:buChar char="●"/>
            </a:pPr>
            <a:r>
              <a:rPr lang="en-GB" sz="900" dirty="0">
                <a:solidFill>
                  <a:schemeClr val="dk1"/>
                </a:solidFill>
              </a:rPr>
              <a:t>What about other teams, people etc?</a:t>
            </a:r>
          </a:p>
          <a:p>
            <a:endParaRPr lang="en-AU" sz="800" dirty="0"/>
          </a:p>
        </p:txBody>
      </p:sp>
      <p:sp>
        <p:nvSpPr>
          <p:cNvPr id="27" name="Textfeld 26">
            <a:extLst>
              <a:ext uri="{FF2B5EF4-FFF2-40B4-BE49-F238E27FC236}">
                <a16:creationId xmlns:a16="http://schemas.microsoft.com/office/drawing/2014/main" id="{71759F45-7F24-F04D-B55A-849957AF163B}"/>
              </a:ext>
            </a:extLst>
          </p:cNvPr>
          <p:cNvSpPr txBox="1"/>
          <p:nvPr/>
        </p:nvSpPr>
        <p:spPr>
          <a:xfrm>
            <a:off x="6944625" y="1091544"/>
            <a:ext cx="1949516" cy="1051570"/>
          </a:xfrm>
          <a:prstGeom prst="rect">
            <a:avLst/>
          </a:prstGeom>
          <a:noFill/>
        </p:spPr>
        <p:txBody>
          <a:bodyPr wrap="square" rtlCol="0">
            <a:spAutoFit/>
          </a:bodyPr>
          <a:lstStyle/>
          <a:p>
            <a:pPr marL="179999" lvl="0" indent="-146050">
              <a:spcBef>
                <a:spcPts val="1600"/>
              </a:spcBef>
              <a:buClr>
                <a:schemeClr val="dk1"/>
              </a:buClr>
              <a:buSzPts val="800"/>
              <a:buChar char="●"/>
            </a:pPr>
            <a:r>
              <a:rPr lang="en-GB" sz="900" dirty="0">
                <a:solidFill>
                  <a:schemeClr val="dk1"/>
                </a:solidFill>
              </a:rPr>
              <a:t>When does the problem happen?</a:t>
            </a:r>
          </a:p>
          <a:p>
            <a:pPr marL="179999" lvl="0" indent="-146050">
              <a:spcBef>
                <a:spcPts val="500"/>
              </a:spcBef>
              <a:buClr>
                <a:schemeClr val="dk1"/>
              </a:buClr>
              <a:buSzPts val="800"/>
              <a:buChar char="●"/>
            </a:pPr>
            <a:r>
              <a:rPr lang="en-GB" sz="900" dirty="0">
                <a:solidFill>
                  <a:schemeClr val="dk1"/>
                </a:solidFill>
              </a:rPr>
              <a:t>Are there other things happening? (before, during and after?)</a:t>
            </a:r>
          </a:p>
          <a:p>
            <a:pPr marL="179999" lvl="0" indent="-146050">
              <a:spcBef>
                <a:spcPts val="500"/>
              </a:spcBef>
              <a:spcAft>
                <a:spcPts val="500"/>
              </a:spcAft>
              <a:buClr>
                <a:schemeClr val="dk1"/>
              </a:buClr>
              <a:buSzPts val="800"/>
              <a:buChar char="●"/>
            </a:pPr>
            <a:r>
              <a:rPr lang="en-GB" sz="900" dirty="0">
                <a:solidFill>
                  <a:schemeClr val="dk1"/>
                </a:solidFill>
              </a:rPr>
              <a:t>What triggers it and when?</a:t>
            </a:r>
          </a:p>
        </p:txBody>
      </p:sp>
      <p:sp>
        <p:nvSpPr>
          <p:cNvPr id="28" name="Textfeld 27">
            <a:extLst>
              <a:ext uri="{FF2B5EF4-FFF2-40B4-BE49-F238E27FC236}">
                <a16:creationId xmlns:a16="http://schemas.microsoft.com/office/drawing/2014/main" id="{99F6357C-D83A-264E-8EC2-EBDFD326D7F9}"/>
              </a:ext>
            </a:extLst>
          </p:cNvPr>
          <p:cNvSpPr txBox="1"/>
          <p:nvPr/>
        </p:nvSpPr>
        <p:spPr>
          <a:xfrm>
            <a:off x="6993767" y="3073949"/>
            <a:ext cx="1773859" cy="1321900"/>
          </a:xfrm>
          <a:prstGeom prst="rect">
            <a:avLst/>
          </a:prstGeom>
          <a:noFill/>
        </p:spPr>
        <p:txBody>
          <a:bodyPr wrap="square" rtlCol="0">
            <a:spAutoFit/>
          </a:bodyPr>
          <a:lstStyle/>
          <a:p>
            <a:pPr marL="179999" lvl="0" indent="-146050">
              <a:lnSpc>
                <a:spcPct val="115000"/>
              </a:lnSpc>
              <a:spcBef>
                <a:spcPts val="1600"/>
              </a:spcBef>
              <a:buClr>
                <a:schemeClr val="dk1"/>
              </a:buClr>
              <a:buSzPts val="800"/>
              <a:buChar char="●"/>
            </a:pPr>
            <a:r>
              <a:rPr lang="en-GB" sz="900" dirty="0">
                <a:solidFill>
                  <a:schemeClr val="dk1"/>
                </a:solidFill>
              </a:rPr>
              <a:t>Are you aware of any gaps in your understanding that need to be found out?</a:t>
            </a:r>
          </a:p>
          <a:p>
            <a:pPr marL="179999" indent="-146050">
              <a:lnSpc>
                <a:spcPct val="115000"/>
              </a:lnSpc>
              <a:spcBef>
                <a:spcPts val="500"/>
              </a:spcBef>
              <a:buClr>
                <a:schemeClr val="dk1"/>
              </a:buClr>
              <a:buSzPts val="800"/>
              <a:buFont typeface="Arial"/>
              <a:buChar char="●"/>
            </a:pPr>
            <a:r>
              <a:rPr lang="en-GB" sz="900" dirty="0">
                <a:solidFill>
                  <a:schemeClr val="dk1"/>
                </a:solidFill>
              </a:rPr>
              <a:t>Any missing information at this point?</a:t>
            </a:r>
          </a:p>
          <a:p>
            <a:pPr marL="179999" indent="-146050">
              <a:lnSpc>
                <a:spcPct val="115000"/>
              </a:lnSpc>
              <a:spcBef>
                <a:spcPts val="500"/>
              </a:spcBef>
              <a:buClr>
                <a:schemeClr val="dk1"/>
              </a:buClr>
              <a:buSzPts val="800"/>
              <a:buFont typeface="Arial"/>
              <a:buChar char="●"/>
            </a:pPr>
            <a:r>
              <a:rPr lang="en-GB" sz="900" dirty="0">
                <a:solidFill>
                  <a:schemeClr val="dk1"/>
                </a:solidFill>
              </a:rPr>
              <a:t>Anything that would be good to know more about?</a:t>
            </a:r>
          </a:p>
        </p:txBody>
      </p:sp>
    </p:spTree>
    <p:extLst>
      <p:ext uri="{BB962C8B-B14F-4D97-AF65-F5344CB8AC3E}">
        <p14:creationId xmlns:p14="http://schemas.microsoft.com/office/powerpoint/2010/main" val="1310321871"/>
      </p:ext>
    </p:extLst>
  </p:cSld>
  <p:clrMapOvr>
    <a:masterClrMapping/>
  </p:clrMapOvr>
</p:sld>
</file>

<file path=ppt/theme/theme1.xml><?xml version="1.0" encoding="utf-8"?>
<a:theme xmlns:a="http://schemas.openxmlformats.org/drawingml/2006/main" name="Facilitator Slides">
  <a:themeElements>
    <a:clrScheme name="CI">
      <a:dk1>
        <a:srgbClr val="172A38"/>
      </a:dk1>
      <a:lt1>
        <a:srgbClr val="FFFFFF"/>
      </a:lt1>
      <a:dk2>
        <a:srgbClr val="162A39"/>
      </a:dk2>
      <a:lt2>
        <a:srgbClr val="F3F1EC"/>
      </a:lt2>
      <a:accent1>
        <a:srgbClr val="A0A0FF"/>
      </a:accent1>
      <a:accent2>
        <a:srgbClr val="87DE85"/>
      </a:accent2>
      <a:accent3>
        <a:srgbClr val="F4C544"/>
      </a:accent3>
      <a:accent4>
        <a:srgbClr val="A0A0FF"/>
      </a:accent4>
      <a:accent5>
        <a:srgbClr val="86DE85"/>
      </a:accent5>
      <a:accent6>
        <a:srgbClr val="F4C544"/>
      </a:accent6>
      <a:hlink>
        <a:srgbClr val="A0A0FF"/>
      </a:hlink>
      <a:folHlink>
        <a:srgbClr val="A0A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_M4_Folienmaster" id="{8DCA5F36-F5A5-0D4B-9F35-FA90547672C8}" vid="{C97EBB4E-FB76-DF43-8EE4-B560750273E0}"/>
    </a:ext>
  </a:extLst>
</a:theme>
</file>

<file path=ppt/theme/theme2.xml><?xml version="1.0" encoding="utf-8"?>
<a:theme xmlns:a="http://schemas.openxmlformats.org/drawingml/2006/main" name="Presentation Slides">
  <a:themeElements>
    <a:clrScheme name="CI">
      <a:dk1>
        <a:srgbClr val="172A38"/>
      </a:dk1>
      <a:lt1>
        <a:srgbClr val="FFFFFF"/>
      </a:lt1>
      <a:dk2>
        <a:srgbClr val="162A39"/>
      </a:dk2>
      <a:lt2>
        <a:srgbClr val="F3F1EC"/>
      </a:lt2>
      <a:accent1>
        <a:srgbClr val="A0A0FF"/>
      </a:accent1>
      <a:accent2>
        <a:srgbClr val="87DE85"/>
      </a:accent2>
      <a:accent3>
        <a:srgbClr val="F4C544"/>
      </a:accent3>
      <a:accent4>
        <a:srgbClr val="A0A0FF"/>
      </a:accent4>
      <a:accent5>
        <a:srgbClr val="86DE85"/>
      </a:accent5>
      <a:accent6>
        <a:srgbClr val="F4C544"/>
      </a:accent6>
      <a:hlink>
        <a:srgbClr val="A0A0FF"/>
      </a:hlink>
      <a:folHlink>
        <a:srgbClr val="A0A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_M4_Folienmaster" id="{8DCA5F36-F5A5-0D4B-9F35-FA90547672C8}" vid="{41CC01DC-6559-3E4B-805F-F310765D2D17}"/>
    </a:ext>
  </a:extLst>
</a:theme>
</file>

<file path=ppt/theme/theme3.xml><?xml version="1.0" encoding="utf-8"?>
<a:theme xmlns:a="http://schemas.openxmlformats.org/drawingml/2006/main" name="Key Tool">
  <a:themeElements>
    <a:clrScheme name="CI">
      <a:dk1>
        <a:srgbClr val="172A38"/>
      </a:dk1>
      <a:lt1>
        <a:srgbClr val="FFFFFF"/>
      </a:lt1>
      <a:dk2>
        <a:srgbClr val="162A39"/>
      </a:dk2>
      <a:lt2>
        <a:srgbClr val="F3F1EC"/>
      </a:lt2>
      <a:accent1>
        <a:srgbClr val="A0A0FF"/>
      </a:accent1>
      <a:accent2>
        <a:srgbClr val="87DE85"/>
      </a:accent2>
      <a:accent3>
        <a:srgbClr val="F4C544"/>
      </a:accent3>
      <a:accent4>
        <a:srgbClr val="A0A0FF"/>
      </a:accent4>
      <a:accent5>
        <a:srgbClr val="86DE85"/>
      </a:accent5>
      <a:accent6>
        <a:srgbClr val="F4C544"/>
      </a:accent6>
      <a:hlink>
        <a:srgbClr val="A0A0FF"/>
      </a:hlink>
      <a:folHlink>
        <a:srgbClr val="A0A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_M4_Folienmaster" id="{8DCA5F36-F5A5-0D4B-9F35-FA90547672C8}" vid="{DA457071-A0C6-C141-956F-037DE5B6B4C0}"/>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276F2853EA2364F97E84C2CB5680AD5" ma:contentTypeVersion="13" ma:contentTypeDescription="Ein neues Dokument erstellen." ma:contentTypeScope="" ma:versionID="e900ec9f8d10e60cb97971edcab2f140">
  <xsd:schema xmlns:xsd="http://www.w3.org/2001/XMLSchema" xmlns:xs="http://www.w3.org/2001/XMLSchema" xmlns:p="http://schemas.microsoft.com/office/2006/metadata/properties" xmlns:ns3="fc8d0e76-978a-43eb-aef1-dd82cc7207ee" xmlns:ns4="b5b14073-357c-4a3c-983c-6f2618a27e5f" targetNamespace="http://schemas.microsoft.com/office/2006/metadata/properties" ma:root="true" ma:fieldsID="8f614c8ed0c1e452dd1ba36f51d9f427" ns3:_="" ns4:_="">
    <xsd:import namespace="fc8d0e76-978a-43eb-aef1-dd82cc7207ee"/>
    <xsd:import namespace="b5b14073-357c-4a3c-983c-6f2618a27e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8d0e76-978a-43eb-aef1-dd82cc7207ee"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SharingHintHash" ma:index="10" nillable="true" ma:displayName="Freigabehinweis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b14073-357c-4a3c-983c-6f2618a27e5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D6B9FB-1239-4A69-940A-9E4EF8CA462D}">
  <ds:schemaRefs>
    <ds:schemaRef ds:uri="fc8d0e76-978a-43eb-aef1-dd82cc7207ee"/>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b5b14073-357c-4a3c-983c-6f2618a27e5f"/>
    <ds:schemaRef ds:uri="http://www.w3.org/XML/1998/namespace"/>
    <ds:schemaRef ds:uri="http://purl.org/dc/terms/"/>
  </ds:schemaRefs>
</ds:datastoreItem>
</file>

<file path=customXml/itemProps2.xml><?xml version="1.0" encoding="utf-8"?>
<ds:datastoreItem xmlns:ds="http://schemas.openxmlformats.org/officeDocument/2006/customXml" ds:itemID="{2C3B6C00-BC8C-490D-AFEC-4BED6FD4C90F}">
  <ds:schemaRefs>
    <ds:schemaRef ds:uri="http://schemas.microsoft.com/sharepoint/v3/contenttype/forms"/>
  </ds:schemaRefs>
</ds:datastoreItem>
</file>

<file path=customXml/itemProps3.xml><?xml version="1.0" encoding="utf-8"?>
<ds:datastoreItem xmlns:ds="http://schemas.openxmlformats.org/officeDocument/2006/customXml" ds:itemID="{B11589CF-6D6D-496A-A52C-CC866D84F0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8d0e76-978a-43eb-aef1-dd82cc7207ee"/>
    <ds:schemaRef ds:uri="b5b14073-357c-4a3c-983c-6f2618a27e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Facilitator Slides</Template>
  <TotalTime>0</TotalTime>
  <Words>3390</Words>
  <Application>Microsoft Office PowerPoint</Application>
  <PresentationFormat>Bildschirmpräsentation (16:9)</PresentationFormat>
  <Paragraphs>436</Paragraphs>
  <Slides>34</Slides>
  <Notes>26</Notes>
  <HiddenSlides>0</HiddenSlides>
  <MMClips>0</MMClips>
  <ScaleCrop>false</ScaleCrop>
  <HeadingPairs>
    <vt:vector size="6" baseType="variant">
      <vt:variant>
        <vt:lpstr>Verwendete Schriftarten</vt:lpstr>
      </vt:variant>
      <vt:variant>
        <vt:i4>1</vt:i4>
      </vt:variant>
      <vt:variant>
        <vt:lpstr>Design</vt:lpstr>
      </vt:variant>
      <vt:variant>
        <vt:i4>3</vt:i4>
      </vt:variant>
      <vt:variant>
        <vt:lpstr>Folientitel</vt:lpstr>
      </vt:variant>
      <vt:variant>
        <vt:i4>34</vt:i4>
      </vt:variant>
    </vt:vector>
  </HeadingPairs>
  <TitlesOfParts>
    <vt:vector size="38" baseType="lpstr">
      <vt:lpstr>Arial</vt:lpstr>
      <vt:lpstr>Facilitator Slides</vt:lpstr>
      <vt:lpstr>Presentation Slides</vt:lpstr>
      <vt:lpstr>Key Tool</vt:lpstr>
      <vt:lpstr>Unpacking the  Public Sector Challenge</vt:lpstr>
      <vt:lpstr>Objectives</vt:lpstr>
      <vt:lpstr>Content</vt:lpstr>
      <vt:lpstr>Public Sector Organisation Preparations</vt:lpstr>
      <vt:lpstr>Task for the Public Sector organisation:   Frame the problem to help others better understand the challenge space  </vt:lpstr>
      <vt:lpstr>PUBLIC SECTOR CHALLENGE CANVAS</vt:lpstr>
      <vt:lpstr>Achieving a common understanding</vt:lpstr>
      <vt:lpstr>Suggested Materials, formats and people to bring</vt:lpstr>
      <vt:lpstr>The Public Sector Challenge</vt:lpstr>
      <vt:lpstr>The Public Sector Challenge</vt:lpstr>
      <vt:lpstr>Unpacking the  Public Sector Challenge</vt:lpstr>
      <vt:lpstr>Agenda</vt:lpstr>
      <vt:lpstr>Public Sector Challenge Presentation  (add slides or materials)</vt:lpstr>
      <vt:lpstr>PowerPoint-Präsentation</vt:lpstr>
      <vt:lpstr>Assumptions and Questions</vt:lpstr>
      <vt:lpstr>Assumptions and Questions</vt:lpstr>
      <vt:lpstr>Assumptions and Questions</vt:lpstr>
      <vt:lpstr>Assumptions and Questions</vt:lpstr>
      <vt:lpstr>Assumptions and Questions</vt:lpstr>
      <vt:lpstr>Assumptions and Questions</vt:lpstr>
      <vt:lpstr>Assumptions and Questions</vt:lpstr>
      <vt:lpstr>Assumptions and Questions</vt:lpstr>
      <vt:lpstr>Many Hats</vt:lpstr>
      <vt:lpstr>Many Hats</vt:lpstr>
      <vt:lpstr>Instructions</vt:lpstr>
      <vt:lpstr>Hat Roles</vt:lpstr>
      <vt:lpstr>PowerPoint-Präsentation</vt:lpstr>
      <vt:lpstr>PowerPoint-Präsentation</vt:lpstr>
      <vt:lpstr>De-Brief</vt:lpstr>
      <vt:lpstr>Instructions</vt:lpstr>
      <vt:lpstr>Common Understanding of the Public Sector Challenge</vt:lpstr>
      <vt:lpstr>Common Understanding of the Public Sector Challenge</vt:lpstr>
      <vt:lpstr>Adaptation and Assumption Backlog</vt:lpstr>
      <vt:lpstr>Common Understanding of the Public Sector 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Unpacking the  Public  Sector Challenge</dc:title>
  <dc:creator>ge96tix</dc:creator>
  <cp:lastModifiedBy>Mueller, Timo GIZ</cp:lastModifiedBy>
  <cp:revision>12</cp:revision>
  <dcterms:created xsi:type="dcterms:W3CDTF">2021-04-06T16:45:02Z</dcterms:created>
  <dcterms:modified xsi:type="dcterms:W3CDTF">2021-04-27T15:19:39Z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0x0101008276F2853EA2364F97E84C2CB5680AD5</vt:lpwstr>
  </property>
</Properties>
</file>