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3.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4.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5.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9" r:id="rId4"/>
    <p:sldMasterId id="2147483723" r:id="rId5"/>
    <p:sldMasterId id="2147483747" r:id="rId6"/>
    <p:sldMasterId id="2147483772" r:id="rId7"/>
    <p:sldMasterId id="2147483797" r:id="rId8"/>
    <p:sldMasterId id="2147483825" r:id="rId9"/>
  </p:sldMasterIdLst>
  <p:notesMasterIdLst>
    <p:notesMasterId r:id="rId52"/>
  </p:notesMasterIdLst>
  <p:sldIdLst>
    <p:sldId id="257" r:id="rId10"/>
    <p:sldId id="832" r:id="rId11"/>
    <p:sldId id="860" r:id="rId12"/>
    <p:sldId id="259" r:id="rId13"/>
    <p:sldId id="265" r:id="rId14"/>
    <p:sldId id="853" r:id="rId15"/>
    <p:sldId id="267" r:id="rId16"/>
    <p:sldId id="840" r:id="rId17"/>
    <p:sldId id="854" r:id="rId18"/>
    <p:sldId id="851" r:id="rId19"/>
    <p:sldId id="852" r:id="rId20"/>
    <p:sldId id="271" r:id="rId21"/>
    <p:sldId id="272" r:id="rId22"/>
    <p:sldId id="273" r:id="rId23"/>
    <p:sldId id="857" r:id="rId24"/>
    <p:sldId id="263" r:id="rId25"/>
    <p:sldId id="824" r:id="rId26"/>
    <p:sldId id="858" r:id="rId27"/>
    <p:sldId id="859" r:id="rId28"/>
    <p:sldId id="843" r:id="rId29"/>
    <p:sldId id="274" r:id="rId30"/>
    <p:sldId id="275" r:id="rId31"/>
    <p:sldId id="276" r:id="rId32"/>
    <p:sldId id="277" r:id="rId33"/>
    <p:sldId id="278" r:id="rId34"/>
    <p:sldId id="279" r:id="rId35"/>
    <p:sldId id="844" r:id="rId36"/>
    <p:sldId id="845" r:id="rId37"/>
    <p:sldId id="282" r:id="rId38"/>
    <p:sldId id="283" r:id="rId39"/>
    <p:sldId id="284" r:id="rId40"/>
    <p:sldId id="285" r:id="rId41"/>
    <p:sldId id="846" r:id="rId42"/>
    <p:sldId id="290" r:id="rId43"/>
    <p:sldId id="825" r:id="rId44"/>
    <p:sldId id="849" r:id="rId45"/>
    <p:sldId id="826" r:id="rId46"/>
    <p:sldId id="850" r:id="rId47"/>
    <p:sldId id="878" r:id="rId48"/>
    <p:sldId id="882" r:id="rId49"/>
    <p:sldId id="880" r:id="rId50"/>
    <p:sldId id="881" r:id="rId5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Facilitator Slides" id="{1BEEE64D-C6DA-B14E-825A-A1B6CC87FD36}">
          <p14:sldIdLst>
            <p14:sldId id="257"/>
            <p14:sldId id="832"/>
            <p14:sldId id="860"/>
            <p14:sldId id="259"/>
            <p14:sldId id="265"/>
            <p14:sldId id="853"/>
            <p14:sldId id="267"/>
            <p14:sldId id="840"/>
            <p14:sldId id="854"/>
            <p14:sldId id="851"/>
            <p14:sldId id="852"/>
            <p14:sldId id="271"/>
            <p14:sldId id="272"/>
            <p14:sldId id="273"/>
          </p14:sldIdLst>
        </p14:section>
        <p14:section name="Presentation Slides" id="{8E5AA6D0-3215-450E-93C0-5F4CAD1CA22B}">
          <p14:sldIdLst>
            <p14:sldId id="857"/>
            <p14:sldId id="263"/>
            <p14:sldId id="824"/>
            <p14:sldId id="858"/>
            <p14:sldId id="859"/>
            <p14:sldId id="843"/>
            <p14:sldId id="274"/>
            <p14:sldId id="275"/>
            <p14:sldId id="276"/>
            <p14:sldId id="277"/>
            <p14:sldId id="278"/>
            <p14:sldId id="279"/>
            <p14:sldId id="844"/>
            <p14:sldId id="845"/>
            <p14:sldId id="282"/>
            <p14:sldId id="283"/>
            <p14:sldId id="284"/>
            <p14:sldId id="285"/>
            <p14:sldId id="846"/>
            <p14:sldId id="290"/>
            <p14:sldId id="825"/>
            <p14:sldId id="849"/>
            <p14:sldId id="826"/>
            <p14:sldId id="850"/>
          </p14:sldIdLst>
        </p14:section>
        <p14:section name="Key Tool" id="{D690684E-9BB5-44C2-842C-E35E962C4587}">
          <p14:sldIdLst>
            <p14:sldId id="878"/>
            <p14:sldId id="882"/>
            <p14:sldId id="880"/>
            <p14:sldId id="881"/>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guide id="3" pos="4173" userDrawn="1">
          <p15:clr>
            <a:srgbClr val="A4A3A4"/>
          </p15:clr>
        </p15:guide>
        <p15:guide id="4" pos="535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ueller, Timo GIZ" initials="MTG" lastIdx="2" clrIdx="6">
    <p:extLst>
      <p:ext uri="{19B8F6BF-5375-455C-9EA6-DF929625EA0E}">
        <p15:presenceInfo xmlns:p15="http://schemas.microsoft.com/office/powerpoint/2012/main" userId="S::timo.mueller@giz.de::32112791-fab2-4641-8eca-34c37103c46d" providerId="AD"/>
      </p:ext>
    </p:extLst>
  </p:cmAuthor>
  <p:cmAuthor id="1" name="Microsoft Office-Anwender" initials="Office" lastIdx="3" clrIdx="0"/>
  <p:cmAuthor id="8" name="ge96tix" initials="g" lastIdx="6" clrIdx="7">
    <p:extLst>
      <p:ext uri="{19B8F6BF-5375-455C-9EA6-DF929625EA0E}">
        <p15:presenceInfo xmlns:p15="http://schemas.microsoft.com/office/powerpoint/2012/main" userId="S::ge96tix@forstudents.onmicrosoft.com::2548f00a-f09d-410f-b219-aa9b9ea9c652" providerId="AD"/>
      </p:ext>
    </p:extLst>
  </p:cmAuthor>
  <p:cmAuthor id="2" name="a.vonjanowski@gmail.com" initials="a" lastIdx="7" clrIdx="1"/>
  <p:cmAuthor id="3" name="a.vonjanowski@gmail.com" initials="a [2]" lastIdx="1" clrIdx="2"/>
  <p:cmAuthor id="4" name="a.vonjanowski@gmail.com" initials="a [3]" lastIdx="1" clrIdx="3"/>
  <p:cmAuthor id="5" name="a.vonjanowski@gmail.com" initials="a [4]" lastIdx="1" clrIdx="4"/>
  <p:cmAuthor id="6" name="a.vonjanowski@gmail.com" initials="a [5]"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A0FF"/>
    <a:srgbClr val="D1532E"/>
    <a:srgbClr val="F3F3F3"/>
    <a:srgbClr val="E6CB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86D537-E208-4C7B-ABC6-1F4A47262A50}" v="12" dt="2021-04-27T15:09:59.698"/>
  </p1510:revLst>
</p1510:revInfo>
</file>

<file path=ppt/tableStyles.xml><?xml version="1.0" encoding="utf-8"?>
<a:tblStyleLst xmlns:a="http://schemas.openxmlformats.org/drawingml/2006/main" def="{E701C285-D8B1-40FB-9244-CEE1A59DEA20}">
  <a:tblStyle styleId="{E701C285-D8B1-40FB-9244-CEE1A59DEA2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88"/>
    <p:restoredTop sz="97708"/>
  </p:normalViewPr>
  <p:slideViewPr>
    <p:cSldViewPr snapToGrid="0">
      <p:cViewPr varScale="1">
        <p:scale>
          <a:sx n="88" d="100"/>
          <a:sy n="88" d="100"/>
        </p:scale>
        <p:origin x="868" y="64"/>
      </p:cViewPr>
      <p:guideLst>
        <p:guide orient="horz" pos="1620"/>
        <p:guide pos="2880"/>
        <p:guide pos="4173"/>
        <p:guide pos="535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commentAuthors" Target="commentAuthors.xml"/><Relationship Id="rId58"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961f2937fc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961f2937fc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3698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961f2937fc_0_6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961f2937fc_0_6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1665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92ddf05ac8_0_4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92ddf05ac8_0_4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5069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92ddf05ac8_0_1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92ddf05ac8_0_1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6253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92ddf05ac8_0_1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92ddf05ac8_0_1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8837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92ddf05ac8_0_13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92ddf05ac8_0_13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8517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92ddf05ac8_0_1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92ddf05ac8_0_1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300">
                <a:solidFill>
                  <a:schemeClr val="dk1"/>
                </a:solidFill>
              </a:rPr>
              <a:t>Instructions for facilitator:</a:t>
            </a:r>
            <a:endParaRPr sz="1300">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020214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a0d12506d7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a0d12506d7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300">
                <a:solidFill>
                  <a:schemeClr val="dk1"/>
                </a:solidFill>
              </a:rPr>
              <a:t>Instructions for facilitator:</a:t>
            </a:r>
            <a:endParaRPr sz="1300">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6058440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9399390848_0_5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9399390848_0_5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300">
                <a:solidFill>
                  <a:schemeClr val="dk1"/>
                </a:solidFill>
              </a:rPr>
              <a:t>Instructions for facilitator:</a:t>
            </a:r>
            <a:endParaRPr sz="1300">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148117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9399390848_0_5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9399390848_0_5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300">
                <a:solidFill>
                  <a:schemeClr val="dk1"/>
                </a:solidFill>
              </a:rPr>
              <a:t>Instructions for facilitator:</a:t>
            </a:r>
            <a:endParaRPr sz="1300">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121415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9399390848_0_6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9399390848_0_6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300">
                <a:solidFill>
                  <a:schemeClr val="dk1"/>
                </a:solidFill>
              </a:rPr>
              <a:t>Instructions for facilitator:</a:t>
            </a:r>
            <a:endParaRPr sz="1300">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429375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961f2937fc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961f2937fc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05326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9399390848_0_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9399390848_0_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300">
                <a:solidFill>
                  <a:schemeClr val="dk1"/>
                </a:solidFill>
              </a:rPr>
              <a:t>Instructions for facilitator:</a:t>
            </a:r>
            <a:endParaRPr sz="1300">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2725201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92ddf05ac8_0_13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92ddf05ac8_0_13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3644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9399390848_0_4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9399390848_0_4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300">
                <a:solidFill>
                  <a:schemeClr val="dk1"/>
                </a:solidFill>
              </a:rPr>
              <a:t>Instructions for facilitator:</a:t>
            </a:r>
            <a:endParaRPr sz="1300">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42080656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92ddf05ac8_0_1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92ddf05ac8_0_1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37935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939939084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939939084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41436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a0d12506d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 name="Google Shape;600;ga0d12506d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63942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92ddf05ac8_0_13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92ddf05ac8_0_13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57416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92ddf05ac8_0_14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9" name="Google Shape;689;g92ddf05ac8_0_14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300" dirty="0">
                <a:solidFill>
                  <a:schemeClr val="dk1"/>
                </a:solidFill>
              </a:rPr>
              <a:t>Instructions for facilitator:</a:t>
            </a:r>
            <a:endParaRPr sz="1300" dirty="0">
              <a:solidFill>
                <a:schemeClr val="dk1"/>
              </a:solidFil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547108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92ddf05ac8_0_6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92ddf05ac8_0_6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01388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92ddf05ac8_0_6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92ddf05ac8_0_6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3991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961f2937fc_0_6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961f2937fc_0_6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4368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92ddf05ac8_0_6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92ddf05ac8_0_6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4486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92ddf05ac8_0_6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92ddf05ac8_0_6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1372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92ddf05ac8_0_8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92ddf05ac8_0_8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4890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92ddf05ac8_0_4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92ddf05ac8_0_4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7608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961f2937fc_0_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961f2937fc_0_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6670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961f2937fc_0_6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961f2937fc_0_6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043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36.png"/><Relationship Id="rId1" Type="http://schemas.openxmlformats.org/officeDocument/2006/relationships/slideMaster" Target="../slideMasters/slideMaster5.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6.xml"/><Relationship Id="rId5" Type="http://schemas.openxmlformats.org/officeDocument/2006/relationships/image" Target="../media/image34.svg"/><Relationship Id="rId4" Type="http://schemas.openxmlformats.org/officeDocument/2006/relationships/image" Target="../media/image33.png"/></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36.png"/><Relationship Id="rId1" Type="http://schemas.openxmlformats.org/officeDocument/2006/relationships/slideMaster" Target="../slideMasters/slideMaster6.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26.png"/><Relationship Id="rId1" Type="http://schemas.openxmlformats.org/officeDocument/2006/relationships/slideMaster" Target="../slideMasters/slideMaster2.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3.xml"/><Relationship Id="rId5" Type="http://schemas.openxmlformats.org/officeDocument/2006/relationships/image" Target="../media/image34.svg"/><Relationship Id="rId4" Type="http://schemas.openxmlformats.org/officeDocument/2006/relationships/image" Target="../media/image3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36.png"/><Relationship Id="rId1" Type="http://schemas.openxmlformats.org/officeDocument/2006/relationships/slideMaster" Target="../slideMasters/slideMaster3.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4.xml"/><Relationship Id="rId5" Type="http://schemas.openxmlformats.org/officeDocument/2006/relationships/image" Target="../media/image34.svg"/><Relationship Id="rId4" Type="http://schemas.openxmlformats.org/officeDocument/2006/relationships/image" Target="../media/image33.png"/></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36.png"/><Relationship Id="rId1" Type="http://schemas.openxmlformats.org/officeDocument/2006/relationships/slideMaster" Target="../slideMasters/slideMaster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5.xml"/><Relationship Id="rId5" Type="http://schemas.openxmlformats.org/officeDocument/2006/relationships/image" Target="../media/image34.svg"/><Relationship Id="rId4" Type="http://schemas.openxmlformats.org/officeDocument/2006/relationships/image" Target="../media/image33.png"/></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i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14;p3">
            <a:extLst>
              <a:ext uri="{FF2B5EF4-FFF2-40B4-BE49-F238E27FC236}">
                <a16:creationId xmlns:a16="http://schemas.microsoft.com/office/drawing/2014/main" id="{B7BE7D69-A050-F34E-B085-655A8601A8EB}"/>
              </a:ext>
            </a:extLst>
          </p:cNvPr>
          <p:cNvSpPr txBox="1">
            <a:spLocks noGrp="1"/>
          </p:cNvSpPr>
          <p:nvPr>
            <p:ph type="ctrTitle" hasCustomPrompt="1"/>
          </p:nvPr>
        </p:nvSpPr>
        <p:spPr>
          <a:xfrm>
            <a:off x="991906" y="1800000"/>
            <a:ext cx="6087600" cy="2176520"/>
          </a:xfrm>
          <a:prstGeom prst="rect">
            <a:avLst/>
          </a:prstGeom>
        </p:spPr>
        <p:txBody>
          <a:bodyPr spcFirstLastPara="1" wrap="square" lIns="91425" tIns="91425" rIns="91425" bIns="91425" anchor="t" anchorCtr="0">
            <a:noAutofit/>
          </a:bodyPr>
          <a:lstStyle>
            <a:lvl1pPr marL="0" marR="0" lvl="0" indent="0" algn="l" defTabSz="914400" rtl="0" eaLnBrk="1" fontAlgn="auto" latinLnBrk="0" hangingPunct="1">
              <a:lnSpc>
                <a:spcPct val="100000"/>
              </a:lnSpc>
              <a:spcBef>
                <a:spcPts val="0"/>
              </a:spcBef>
              <a:spcAft>
                <a:spcPts val="0"/>
              </a:spcAft>
              <a:buClr>
                <a:schemeClr val="dk1"/>
              </a:buClr>
              <a:buSzPts val="3800"/>
              <a:buFont typeface="Arial"/>
              <a:buNone/>
              <a:tabLst/>
              <a:defRPr sz="4800" spc="0" dirty="0"/>
            </a:lvl1pPr>
            <a:lvl2pPr lvl="1" rtl="0">
              <a:spcBef>
                <a:spcPts val="0"/>
              </a:spcBef>
              <a:spcAft>
                <a:spcPts val="0"/>
              </a:spcAft>
              <a:buSzPts val="3800"/>
              <a:buNone/>
              <a:defRPr sz="3800" b="1"/>
            </a:lvl2pPr>
            <a:lvl3pPr lvl="2" rtl="0">
              <a:spcBef>
                <a:spcPts val="0"/>
              </a:spcBef>
              <a:spcAft>
                <a:spcPts val="0"/>
              </a:spcAft>
              <a:buSzPts val="3800"/>
              <a:buNone/>
              <a:defRPr sz="3800" b="1"/>
            </a:lvl3pPr>
            <a:lvl4pPr lvl="3" rtl="0">
              <a:spcBef>
                <a:spcPts val="0"/>
              </a:spcBef>
              <a:spcAft>
                <a:spcPts val="0"/>
              </a:spcAft>
              <a:buSzPts val="3800"/>
              <a:buNone/>
              <a:defRPr sz="3800" b="1"/>
            </a:lvl4pPr>
            <a:lvl5pPr lvl="4" rtl="0">
              <a:spcBef>
                <a:spcPts val="0"/>
              </a:spcBef>
              <a:spcAft>
                <a:spcPts val="0"/>
              </a:spcAft>
              <a:buSzPts val="3800"/>
              <a:buNone/>
              <a:defRPr sz="3800" b="1"/>
            </a:lvl5pPr>
            <a:lvl6pPr lvl="5" rtl="0">
              <a:spcBef>
                <a:spcPts val="0"/>
              </a:spcBef>
              <a:spcAft>
                <a:spcPts val="0"/>
              </a:spcAft>
              <a:buSzPts val="3800"/>
              <a:buNone/>
              <a:defRPr sz="3800" b="1"/>
            </a:lvl6pPr>
            <a:lvl7pPr lvl="6" rtl="0">
              <a:spcBef>
                <a:spcPts val="0"/>
              </a:spcBef>
              <a:spcAft>
                <a:spcPts val="0"/>
              </a:spcAft>
              <a:buSzPts val="3800"/>
              <a:buNone/>
              <a:defRPr sz="3800" b="1"/>
            </a:lvl7pPr>
            <a:lvl8pPr lvl="7" rtl="0">
              <a:spcBef>
                <a:spcPts val="0"/>
              </a:spcBef>
              <a:spcAft>
                <a:spcPts val="0"/>
              </a:spcAft>
              <a:buSzPts val="3800"/>
              <a:buNone/>
              <a:defRPr sz="3800" b="1"/>
            </a:lvl8pPr>
            <a:lvl9pPr lvl="8" rtl="0">
              <a:spcBef>
                <a:spcPts val="0"/>
              </a:spcBef>
              <a:spcAft>
                <a:spcPts val="0"/>
              </a:spcAft>
              <a:buSzPts val="3800"/>
              <a:buNone/>
              <a:defRPr sz="3800" b="1"/>
            </a:lvl9pPr>
          </a:lstStyle>
          <a:p>
            <a:pPr marL="0" marR="0" lvl="0" indent="0" algn="l" defTabSz="914400" rtl="0" eaLnBrk="1" fontAlgn="auto" latinLnBrk="0" hangingPunct="1">
              <a:lnSpc>
                <a:spcPct val="100000"/>
              </a:lnSpc>
              <a:spcBef>
                <a:spcPts val="0"/>
              </a:spcBef>
              <a:spcAft>
                <a:spcPts val="0"/>
              </a:spcAft>
              <a:buClr>
                <a:schemeClr val="dk1"/>
              </a:buClr>
              <a:buSzPts val="3800"/>
              <a:buFont typeface="Arial"/>
              <a:buNone/>
              <a:tabLst/>
              <a:defRPr/>
            </a:pPr>
            <a:r>
              <a:rPr lang="en-GB" sz="4000" spc="100" dirty="0" err="1"/>
              <a:t>Titel</a:t>
            </a:r>
            <a:r>
              <a:rPr lang="en-GB" sz="4000" spc="100" dirty="0"/>
              <a:t> der Session</a:t>
            </a:r>
            <a:endParaRPr dirty="0"/>
          </a:p>
        </p:txBody>
      </p:sp>
      <p:sp>
        <p:nvSpPr>
          <p:cNvPr id="5" name="Google Shape;211;p38">
            <a:extLst>
              <a:ext uri="{FF2B5EF4-FFF2-40B4-BE49-F238E27FC236}">
                <a16:creationId xmlns:a16="http://schemas.microsoft.com/office/drawing/2014/main" id="{023EB8E0-B4E9-B944-9201-B5BCA915D861}"/>
              </a:ext>
            </a:extLst>
          </p:cNvPr>
          <p:cNvSpPr txBox="1"/>
          <p:nvPr userDrawn="1"/>
        </p:nvSpPr>
        <p:spPr>
          <a:xfrm>
            <a:off x="331981" y="328018"/>
            <a:ext cx="1238851" cy="511985"/>
          </a:xfrm>
          <a:prstGeom prst="rect">
            <a:avLst/>
          </a:prstGeom>
          <a:noFill/>
          <a:ln>
            <a:noFill/>
          </a:ln>
        </p:spPr>
        <p:txBody>
          <a:bodyPr spcFirstLastPara="1" wrap="square" lIns="91425" tIns="91425" rIns="91425" bIns="91425" anchor="t" anchorCtr="0">
            <a:noAutofit/>
          </a:bodyPr>
          <a:lstStyle/>
          <a:p>
            <a:pPr marL="0" lvl="0" indent="0" algn="l" rtl="0">
              <a:lnSpc>
                <a:spcPts val="1260"/>
              </a:lnSpc>
              <a:spcBef>
                <a:spcPts val="0"/>
              </a:spcBef>
              <a:spcAft>
                <a:spcPts val="0"/>
              </a:spcAft>
              <a:buNone/>
            </a:pPr>
            <a:r>
              <a:rPr lang="en-GB" sz="800" spc="100" dirty="0">
                <a:solidFill>
                  <a:schemeClr val="tx1"/>
                </a:solidFill>
              </a:rPr>
              <a:t>COLLABORATION</a:t>
            </a:r>
          </a:p>
          <a:p>
            <a:pPr marL="0" marR="0" lvl="0" indent="0" algn="l" defTabSz="914400" rtl="0" eaLnBrk="1" fontAlgn="auto" latinLnBrk="0" hangingPunct="1">
              <a:lnSpc>
                <a:spcPts val="1260"/>
              </a:lnSpc>
              <a:spcBef>
                <a:spcPts val="0"/>
              </a:spcBef>
              <a:spcAft>
                <a:spcPts val="0"/>
              </a:spcAft>
              <a:buClr>
                <a:srgbClr val="000000"/>
              </a:buClr>
              <a:buSzTx/>
              <a:buFont typeface="Arial"/>
              <a:buNone/>
              <a:tabLst/>
              <a:defRPr/>
            </a:pPr>
            <a:r>
              <a:rPr lang="en-GB" sz="800" spc="100" dirty="0">
                <a:solidFill>
                  <a:schemeClr val="tx1"/>
                </a:solidFill>
              </a:rPr>
              <a:t>PHASE</a:t>
            </a:r>
          </a:p>
        </p:txBody>
      </p:sp>
      <p:cxnSp>
        <p:nvCxnSpPr>
          <p:cNvPr id="6" name="Gerade Verbindung 5">
            <a:extLst>
              <a:ext uri="{FF2B5EF4-FFF2-40B4-BE49-F238E27FC236}">
                <a16:creationId xmlns:a16="http://schemas.microsoft.com/office/drawing/2014/main" id="{73DF8EC0-54E5-314A-BD0E-1632630ACE1E}"/>
              </a:ext>
            </a:extLst>
          </p:cNvPr>
          <p:cNvCxnSpPr>
            <a:cxnSpLocks/>
          </p:cNvCxnSpPr>
          <p:nvPr userDrawn="1"/>
        </p:nvCxnSpPr>
        <p:spPr>
          <a:xfrm>
            <a:off x="1638393" y="429399"/>
            <a:ext cx="0" cy="324679"/>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7" name="Grafik 6">
            <a:extLst>
              <a:ext uri="{FF2B5EF4-FFF2-40B4-BE49-F238E27FC236}">
                <a16:creationId xmlns:a16="http://schemas.microsoft.com/office/drawing/2014/main" id="{D8109FEE-49AE-1F47-8438-527916876EBA}"/>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431800" y="4391241"/>
            <a:ext cx="1139033" cy="233332"/>
          </a:xfrm>
          <a:prstGeom prst="rect">
            <a:avLst/>
          </a:prstGeom>
        </p:spPr>
      </p:pic>
      <p:pic>
        <p:nvPicPr>
          <p:cNvPr id="8" name="Grafik 7">
            <a:extLst>
              <a:ext uri="{FF2B5EF4-FFF2-40B4-BE49-F238E27FC236}">
                <a16:creationId xmlns:a16="http://schemas.microsoft.com/office/drawing/2014/main" id="{50D00048-0016-3744-9C51-115A0EAA07FF}"/>
              </a:ext>
            </a:extLst>
          </p:cNvPr>
          <p:cNvPicPr>
            <a:picLocks noChangeAspect="1"/>
          </p:cNvPicPr>
          <p:nvPr userDrawn="1"/>
        </p:nvPicPr>
        <p:blipFill>
          <a:blip r:embed="rId5"/>
          <a:srcRect/>
          <a:stretch/>
        </p:blipFill>
        <p:spPr>
          <a:xfrm>
            <a:off x="2002633" y="4339806"/>
            <a:ext cx="1143000" cy="292100"/>
          </a:xfrm>
          <a:prstGeom prst="rect">
            <a:avLst/>
          </a:prstGeom>
        </p:spPr>
      </p:pic>
      <p:sp>
        <p:nvSpPr>
          <p:cNvPr id="9" name="Bildplatzhalter 4">
            <a:extLst>
              <a:ext uri="{FF2B5EF4-FFF2-40B4-BE49-F238E27FC236}">
                <a16:creationId xmlns:a16="http://schemas.microsoft.com/office/drawing/2014/main" id="{B0E79E82-9599-B14D-B3FB-C0062208394B}"/>
              </a:ext>
            </a:extLst>
          </p:cNvPr>
          <p:cNvSpPr>
            <a:spLocks noGrp="1"/>
          </p:cNvSpPr>
          <p:nvPr>
            <p:ph type="pic" sz="quarter" idx="11" hasCustomPrompt="1"/>
          </p:nvPr>
        </p:nvSpPr>
        <p:spPr>
          <a:xfrm>
            <a:off x="7889875" y="4332474"/>
            <a:ext cx="822325" cy="292100"/>
          </a:xfrm>
        </p:spPr>
        <p:txBody>
          <a:bodyPr/>
          <a:lstStyle/>
          <a:p>
            <a:r>
              <a:rPr lang="de-DE" dirty="0"/>
              <a:t> </a:t>
            </a:r>
          </a:p>
        </p:txBody>
      </p:sp>
      <p:sp>
        <p:nvSpPr>
          <p:cNvPr id="10" name="Bildplatzhalter 4">
            <a:extLst>
              <a:ext uri="{FF2B5EF4-FFF2-40B4-BE49-F238E27FC236}">
                <a16:creationId xmlns:a16="http://schemas.microsoft.com/office/drawing/2014/main" id="{FC1E5A9D-76F4-A048-BA69-4F62F51BEC3A}"/>
              </a:ext>
            </a:extLst>
          </p:cNvPr>
          <p:cNvSpPr>
            <a:spLocks noGrp="1"/>
          </p:cNvSpPr>
          <p:nvPr>
            <p:ph type="pic" sz="quarter" idx="12" hasCustomPrompt="1"/>
          </p:nvPr>
        </p:nvSpPr>
        <p:spPr>
          <a:xfrm>
            <a:off x="6980128" y="4332474"/>
            <a:ext cx="822325" cy="292100"/>
          </a:xfrm>
        </p:spPr>
        <p:txBody>
          <a:bodyPr/>
          <a:lstStyle/>
          <a:p>
            <a:r>
              <a:rPr lang="de-DE" dirty="0"/>
              <a:t> </a:t>
            </a:r>
          </a:p>
        </p:txBody>
      </p:sp>
      <p:sp>
        <p:nvSpPr>
          <p:cNvPr id="11" name="Bildplatzhalter 4">
            <a:extLst>
              <a:ext uri="{FF2B5EF4-FFF2-40B4-BE49-F238E27FC236}">
                <a16:creationId xmlns:a16="http://schemas.microsoft.com/office/drawing/2014/main" id="{32360ABA-253D-5845-BAA9-26A58E15DF4B}"/>
              </a:ext>
            </a:extLst>
          </p:cNvPr>
          <p:cNvSpPr>
            <a:spLocks noGrp="1"/>
          </p:cNvSpPr>
          <p:nvPr>
            <p:ph type="pic" sz="quarter" idx="13" hasCustomPrompt="1"/>
          </p:nvPr>
        </p:nvSpPr>
        <p:spPr>
          <a:xfrm>
            <a:off x="6070381" y="4332474"/>
            <a:ext cx="822325" cy="292100"/>
          </a:xfrm>
        </p:spPr>
        <p:txBody>
          <a:bodyPr/>
          <a:lstStyle/>
          <a:p>
            <a:r>
              <a:rPr lang="de-DE" dirty="0"/>
              <a:t> </a:t>
            </a:r>
          </a:p>
        </p:txBody>
      </p:sp>
      <p:sp>
        <p:nvSpPr>
          <p:cNvPr id="12" name="Bildplatzhalter 4">
            <a:extLst>
              <a:ext uri="{FF2B5EF4-FFF2-40B4-BE49-F238E27FC236}">
                <a16:creationId xmlns:a16="http://schemas.microsoft.com/office/drawing/2014/main" id="{EAB445C7-199E-4643-AC01-E64B7E0937B9}"/>
              </a:ext>
            </a:extLst>
          </p:cNvPr>
          <p:cNvSpPr>
            <a:spLocks noGrp="1"/>
          </p:cNvSpPr>
          <p:nvPr>
            <p:ph type="pic" sz="quarter" idx="14" hasCustomPrompt="1"/>
          </p:nvPr>
        </p:nvSpPr>
        <p:spPr>
          <a:xfrm>
            <a:off x="5160634" y="4332474"/>
            <a:ext cx="822325" cy="292100"/>
          </a:xfrm>
        </p:spPr>
        <p:txBody>
          <a:bodyPr/>
          <a:lstStyle/>
          <a:p>
            <a:r>
              <a:rPr lang="de-DE" dirty="0"/>
              <a:t> </a:t>
            </a:r>
          </a:p>
        </p:txBody>
      </p:sp>
      <p:sp>
        <p:nvSpPr>
          <p:cNvPr id="13" name="Bildplatzhalter 4">
            <a:extLst>
              <a:ext uri="{FF2B5EF4-FFF2-40B4-BE49-F238E27FC236}">
                <a16:creationId xmlns:a16="http://schemas.microsoft.com/office/drawing/2014/main" id="{0D0126AE-EFE6-1A40-A5D4-9F73E6FA7625}"/>
              </a:ext>
            </a:extLst>
          </p:cNvPr>
          <p:cNvSpPr>
            <a:spLocks noGrp="1"/>
          </p:cNvSpPr>
          <p:nvPr>
            <p:ph type="pic" sz="quarter" idx="15" hasCustomPrompt="1"/>
          </p:nvPr>
        </p:nvSpPr>
        <p:spPr>
          <a:xfrm>
            <a:off x="4250887" y="4332474"/>
            <a:ext cx="822325" cy="292100"/>
          </a:xfrm>
        </p:spPr>
        <p:txBody>
          <a:bodyPr/>
          <a:lstStyle/>
          <a:p>
            <a:r>
              <a:rPr lang="de-DE" dirty="0"/>
              <a:t> </a:t>
            </a:r>
          </a:p>
        </p:txBody>
      </p:sp>
      <p:sp>
        <p:nvSpPr>
          <p:cNvPr id="14" name="Google Shape;211;p38">
            <a:extLst>
              <a:ext uri="{FF2B5EF4-FFF2-40B4-BE49-F238E27FC236}">
                <a16:creationId xmlns:a16="http://schemas.microsoft.com/office/drawing/2014/main" id="{B71B9A63-E812-9245-BA02-47A49B1E9EA8}"/>
              </a:ext>
            </a:extLst>
          </p:cNvPr>
          <p:cNvSpPr txBox="1"/>
          <p:nvPr userDrawn="1"/>
        </p:nvSpPr>
        <p:spPr>
          <a:xfrm>
            <a:off x="1750107" y="328018"/>
            <a:ext cx="4695294" cy="511985"/>
          </a:xfrm>
          <a:prstGeom prst="rect">
            <a:avLst/>
          </a:prstGeom>
          <a:noFill/>
          <a:ln>
            <a:noFill/>
          </a:ln>
        </p:spPr>
        <p:txBody>
          <a:bodyPr spcFirstLastPara="1" wrap="square" lIns="91425" tIns="91425" rIns="91425" bIns="91425" anchor="t" anchorCtr="0">
            <a:noAutofit/>
          </a:bodyPr>
          <a:lstStyle/>
          <a:p>
            <a:pPr marL="0" lvl="0" indent="0" algn="l" rtl="0">
              <a:lnSpc>
                <a:spcPts val="1260"/>
              </a:lnSpc>
              <a:spcBef>
                <a:spcPts val="0"/>
              </a:spcBef>
              <a:spcAft>
                <a:spcPts val="0"/>
              </a:spcAft>
              <a:buNone/>
            </a:pPr>
            <a:r>
              <a:rPr lang="en-GB" sz="800" spc="100" dirty="0">
                <a:solidFill>
                  <a:schemeClr val="tx1"/>
                </a:solidFill>
              </a:rPr>
              <a:t>MODULE 4</a:t>
            </a:r>
          </a:p>
          <a:p>
            <a:pPr marL="0" lvl="0" indent="0" algn="l" rtl="0">
              <a:spcBef>
                <a:spcPts val="0"/>
              </a:spcBef>
              <a:spcAft>
                <a:spcPts val="0"/>
              </a:spcAft>
              <a:buNone/>
            </a:pPr>
            <a:r>
              <a:rPr lang="en-GB" sz="1000" dirty="0">
                <a:solidFill>
                  <a:schemeClr val="tx1"/>
                </a:solidFill>
              </a:rPr>
              <a:t>Fitting the </a:t>
            </a:r>
            <a:r>
              <a:rPr lang="en-GB" sz="1000" dirty="0" err="1">
                <a:solidFill>
                  <a:schemeClr val="tx1"/>
                </a:solidFill>
              </a:rPr>
              <a:t>Startup</a:t>
            </a:r>
            <a:r>
              <a:rPr lang="en-GB" sz="1000" dirty="0">
                <a:solidFill>
                  <a:schemeClr val="tx1"/>
                </a:solidFill>
              </a:rPr>
              <a:t> Solution to the Public Problem</a:t>
            </a:r>
          </a:p>
        </p:txBody>
      </p:sp>
      <p:sp>
        <p:nvSpPr>
          <p:cNvPr id="16" name="Google Shape;575;p68">
            <a:extLst>
              <a:ext uri="{FF2B5EF4-FFF2-40B4-BE49-F238E27FC236}">
                <a16:creationId xmlns:a16="http://schemas.microsoft.com/office/drawing/2014/main" id="{A86DAAA0-27B0-EF41-9774-8448FDF1546D}"/>
              </a:ext>
            </a:extLst>
          </p:cNvPr>
          <p:cNvSpPr txBox="1">
            <a:spLocks/>
          </p:cNvSpPr>
          <p:nvPr userDrawn="1"/>
        </p:nvSpPr>
        <p:spPr>
          <a:xfrm>
            <a:off x="991906" y="1361527"/>
            <a:ext cx="7061198" cy="398268"/>
          </a:xfrm>
          <a:prstGeom prst="rect">
            <a:avLst/>
          </a:prstGeom>
        </p:spPr>
        <p:txBody>
          <a:bodyPr spcFirstLastPara="1" vert="horz" wrap="square" lIns="91425" tIns="91425" rIns="91425" bIns="91425" rtl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lang="de-DE" sz="1200" b="0" i="0" u="none" strike="noStrike" cap="none" spc="300" dirty="0" smtClean="0">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600" dirty="0"/>
              <a:t>SESSION 2</a:t>
            </a:r>
          </a:p>
        </p:txBody>
      </p:sp>
    </p:spTree>
    <p:extLst>
      <p:ext uri="{BB962C8B-B14F-4D97-AF65-F5344CB8AC3E}">
        <p14:creationId xmlns:p14="http://schemas.microsoft.com/office/powerpoint/2010/main" val="3345050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E56E69BF-159C-2041-9736-0CB0D5A793D1}"/>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extplatzhalter 2">
            <a:extLst>
              <a:ext uri="{FF2B5EF4-FFF2-40B4-BE49-F238E27FC236}">
                <a16:creationId xmlns:a16="http://schemas.microsoft.com/office/drawing/2014/main" id="{8151BDE3-1567-3C44-A61B-E2E3D7870034}"/>
              </a:ext>
            </a:extLst>
          </p:cNvPr>
          <p:cNvSpPr>
            <a:spLocks noGrp="1"/>
          </p:cNvSpPr>
          <p:nvPr>
            <p:ph type="body" sz="quarter" idx="13"/>
          </p:nvPr>
        </p:nvSpPr>
        <p:spPr>
          <a:xfrm>
            <a:off x="431485" y="1119188"/>
            <a:ext cx="8280714" cy="3505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itel 1">
            <a:extLst>
              <a:ext uri="{FF2B5EF4-FFF2-40B4-BE49-F238E27FC236}">
                <a16:creationId xmlns:a16="http://schemas.microsoft.com/office/drawing/2014/main" id="{40CD2931-C299-D240-A3DA-76AE0591F831}"/>
              </a:ext>
            </a:extLst>
          </p:cNvPr>
          <p:cNvSpPr>
            <a:spLocks noGrp="1"/>
          </p:cNvSpPr>
          <p:nvPr>
            <p:ph type="title" hasCustomPrompt="1"/>
          </p:nvPr>
        </p:nvSpPr>
        <p:spPr>
          <a:xfrm>
            <a:off x="431642" y="420689"/>
            <a:ext cx="8280714" cy="698500"/>
          </a:xfrm>
        </p:spPr>
        <p:txBody>
          <a:bodyPr/>
          <a:lstStyle/>
          <a:p>
            <a:r>
              <a:rPr lang="de-DE" dirty="0"/>
              <a:t>TITLE + TEXT</a:t>
            </a:r>
          </a:p>
        </p:txBody>
      </p:sp>
    </p:spTree>
    <p:extLst>
      <p:ext uri="{BB962C8B-B14F-4D97-AF65-F5344CB8AC3E}">
        <p14:creationId xmlns:p14="http://schemas.microsoft.com/office/powerpoint/2010/main" val="14507964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heme Title - 2. Level -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B918E2B7-CCB0-7F40-82E4-FE1D1E6BCC85}"/>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0C0C3CE-98CC-A443-8383-75A7DCB35A00}"/>
              </a:ext>
            </a:extLst>
          </p:cNvPr>
          <p:cNvSpPr>
            <a:spLocks noGrp="1"/>
          </p:cNvSpPr>
          <p:nvPr>
            <p:ph type="title" hasCustomPrompt="1"/>
          </p:nvPr>
        </p:nvSpPr>
        <p:spPr>
          <a:xfrm>
            <a:off x="431642" y="1800000"/>
            <a:ext cx="6087600" cy="2824388"/>
          </a:xfrm>
        </p:spPr>
        <p:txBody>
          <a:bodyPr>
            <a:normAutofit/>
          </a:bodyPr>
          <a:lstStyle>
            <a:lvl1pPr>
              <a:defRPr sz="4000" spc="0">
                <a:solidFill>
                  <a:schemeClr val="bg1"/>
                </a:solidFill>
              </a:defRPr>
            </a:lvl1pPr>
          </a:lstStyle>
          <a:p>
            <a:r>
              <a:rPr lang="de-DE" dirty="0"/>
              <a:t>Titel der Rubrik</a:t>
            </a:r>
            <a:br>
              <a:rPr lang="de-DE" dirty="0"/>
            </a:br>
            <a:r>
              <a:rPr lang="de-DE" dirty="0"/>
              <a:t>2. Ebene</a:t>
            </a:r>
          </a:p>
        </p:txBody>
      </p:sp>
      <p:sp>
        <p:nvSpPr>
          <p:cNvPr id="5" name="Textplatzhalter 19">
            <a:extLst>
              <a:ext uri="{FF2B5EF4-FFF2-40B4-BE49-F238E27FC236}">
                <a16:creationId xmlns:a16="http://schemas.microsoft.com/office/drawing/2014/main" id="{61EC3A6E-777B-CD41-9169-B53CBA633400}"/>
              </a:ext>
            </a:extLst>
          </p:cNvPr>
          <p:cNvSpPr>
            <a:spLocks noGrp="1"/>
          </p:cNvSpPr>
          <p:nvPr>
            <p:ph type="body" sz="quarter" idx="13" hasCustomPrompt="1"/>
          </p:nvPr>
        </p:nvSpPr>
        <p:spPr>
          <a:xfrm>
            <a:off x="426646" y="422276"/>
            <a:ext cx="8280714" cy="680812"/>
          </a:xfrm>
        </p:spPr>
        <p:txBody>
          <a:bodyPr/>
          <a:lstStyle>
            <a:lvl1pPr>
              <a:defRPr spc="300"/>
            </a:lvl1pPr>
          </a:lstStyle>
          <a:p>
            <a:pPr lvl="0"/>
            <a:r>
              <a:rPr lang="de-DE" dirty="0"/>
              <a:t>DACHZEILE</a:t>
            </a:r>
          </a:p>
        </p:txBody>
      </p:sp>
    </p:spTree>
    <p:extLst>
      <p:ext uri="{BB962C8B-B14F-4D97-AF65-F5344CB8AC3E}">
        <p14:creationId xmlns:p14="http://schemas.microsoft.com/office/powerpoint/2010/main" val="335104486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Quote/Statement -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512C6AFE-F236-144D-ACEA-A3734D828AF2}"/>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5" name="Google Shape;174;p33">
            <a:extLst>
              <a:ext uri="{FF2B5EF4-FFF2-40B4-BE49-F238E27FC236}">
                <a16:creationId xmlns:a16="http://schemas.microsoft.com/office/drawing/2014/main" id="{3B6E90CB-33E5-AC49-9AA0-1553C8C52475}"/>
              </a:ext>
            </a:extLst>
          </p:cNvPr>
          <p:cNvSpPr txBox="1">
            <a:spLocks noGrp="1"/>
          </p:cNvSpPr>
          <p:nvPr>
            <p:ph type="subTitle" idx="1" hasCustomPrompt="1"/>
          </p:nvPr>
        </p:nvSpPr>
        <p:spPr>
          <a:xfrm>
            <a:off x="1118875" y="808038"/>
            <a:ext cx="7032900" cy="3039162"/>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rgbClr val="FFFFFF"/>
              </a:buClr>
              <a:buSzPts val="3000"/>
              <a:buNone/>
              <a:defRPr sz="3000" b="0">
                <a:solidFill>
                  <a:schemeClr val="bg1"/>
                </a:solidFill>
              </a:defRPr>
            </a:lvl1pPr>
            <a:lvl2pPr lvl="1" rtl="0">
              <a:spcBef>
                <a:spcPts val="1600"/>
              </a:spcBef>
              <a:spcAft>
                <a:spcPts val="0"/>
              </a:spcAft>
              <a:buClr>
                <a:srgbClr val="FFFFFF"/>
              </a:buClr>
              <a:buSzPts val="3000"/>
              <a:buNone/>
              <a:defRPr sz="3000" b="1">
                <a:solidFill>
                  <a:srgbClr val="FFFFFF"/>
                </a:solidFill>
              </a:defRPr>
            </a:lvl2pPr>
            <a:lvl3pPr lvl="2" rtl="0">
              <a:spcBef>
                <a:spcPts val="1600"/>
              </a:spcBef>
              <a:spcAft>
                <a:spcPts val="0"/>
              </a:spcAft>
              <a:buClr>
                <a:srgbClr val="FFFFFF"/>
              </a:buClr>
              <a:buSzPts val="3000"/>
              <a:buNone/>
              <a:defRPr sz="3000" b="1">
                <a:solidFill>
                  <a:srgbClr val="FFFFFF"/>
                </a:solidFill>
              </a:defRPr>
            </a:lvl3pPr>
            <a:lvl4pPr lvl="3" rtl="0">
              <a:spcBef>
                <a:spcPts val="1600"/>
              </a:spcBef>
              <a:spcAft>
                <a:spcPts val="0"/>
              </a:spcAft>
              <a:buClr>
                <a:srgbClr val="FFFFFF"/>
              </a:buClr>
              <a:buSzPts val="3000"/>
              <a:buNone/>
              <a:defRPr sz="3000" b="1">
                <a:solidFill>
                  <a:srgbClr val="FFFFFF"/>
                </a:solidFill>
              </a:defRPr>
            </a:lvl4pPr>
            <a:lvl5pPr lvl="4" rtl="0">
              <a:spcBef>
                <a:spcPts val="1600"/>
              </a:spcBef>
              <a:spcAft>
                <a:spcPts val="0"/>
              </a:spcAft>
              <a:buClr>
                <a:srgbClr val="FFFFFF"/>
              </a:buClr>
              <a:buSzPts val="3000"/>
              <a:buNone/>
              <a:defRPr sz="3000" b="1">
                <a:solidFill>
                  <a:srgbClr val="FFFFFF"/>
                </a:solidFill>
              </a:defRPr>
            </a:lvl5pPr>
            <a:lvl6pPr lvl="5" rtl="0">
              <a:spcBef>
                <a:spcPts val="1600"/>
              </a:spcBef>
              <a:spcAft>
                <a:spcPts val="0"/>
              </a:spcAft>
              <a:buClr>
                <a:srgbClr val="FFFFFF"/>
              </a:buClr>
              <a:buSzPts val="3000"/>
              <a:buNone/>
              <a:defRPr sz="3000" b="1">
                <a:solidFill>
                  <a:srgbClr val="FFFFFF"/>
                </a:solidFill>
              </a:defRPr>
            </a:lvl6pPr>
            <a:lvl7pPr lvl="6" rtl="0">
              <a:spcBef>
                <a:spcPts val="1600"/>
              </a:spcBef>
              <a:spcAft>
                <a:spcPts val="0"/>
              </a:spcAft>
              <a:buClr>
                <a:srgbClr val="FFFFFF"/>
              </a:buClr>
              <a:buSzPts val="3000"/>
              <a:buNone/>
              <a:defRPr sz="3000" b="1">
                <a:solidFill>
                  <a:srgbClr val="FFFFFF"/>
                </a:solidFill>
              </a:defRPr>
            </a:lvl7pPr>
            <a:lvl8pPr lvl="7" rtl="0">
              <a:spcBef>
                <a:spcPts val="1600"/>
              </a:spcBef>
              <a:spcAft>
                <a:spcPts val="0"/>
              </a:spcAft>
              <a:buClr>
                <a:srgbClr val="FFFFFF"/>
              </a:buClr>
              <a:buSzPts val="3000"/>
              <a:buNone/>
              <a:defRPr sz="3000" b="1">
                <a:solidFill>
                  <a:srgbClr val="FFFFFF"/>
                </a:solidFill>
              </a:defRPr>
            </a:lvl8pPr>
            <a:lvl9pPr lvl="8" rtl="0">
              <a:spcBef>
                <a:spcPts val="1600"/>
              </a:spcBef>
              <a:spcAft>
                <a:spcPts val="1600"/>
              </a:spcAft>
              <a:buClr>
                <a:srgbClr val="FFFFFF"/>
              </a:buClr>
              <a:buSzPts val="3000"/>
              <a:buNone/>
              <a:defRPr sz="3000" b="1">
                <a:solidFill>
                  <a:srgbClr val="FFFFFF"/>
                </a:solidFill>
              </a:defRPr>
            </a:lvl9pPr>
          </a:lstStyle>
          <a:p>
            <a:r>
              <a:rPr lang="de-DE" dirty="0"/>
              <a:t>Quote / Statement</a:t>
            </a:r>
            <a:endParaRPr dirty="0"/>
          </a:p>
        </p:txBody>
      </p:sp>
      <p:sp>
        <p:nvSpPr>
          <p:cNvPr id="6" name="Textplatzhalter 2">
            <a:extLst>
              <a:ext uri="{FF2B5EF4-FFF2-40B4-BE49-F238E27FC236}">
                <a16:creationId xmlns:a16="http://schemas.microsoft.com/office/drawing/2014/main" id="{0E6D28CC-0B51-FC48-AD57-3E532440EF33}"/>
              </a:ext>
            </a:extLst>
          </p:cNvPr>
          <p:cNvSpPr>
            <a:spLocks noGrp="1"/>
          </p:cNvSpPr>
          <p:nvPr>
            <p:ph type="body" sz="quarter" idx="11" hasCustomPrompt="1"/>
          </p:nvPr>
        </p:nvSpPr>
        <p:spPr>
          <a:xfrm>
            <a:off x="1119188" y="3846513"/>
            <a:ext cx="7032625" cy="519112"/>
          </a:xfrm>
        </p:spPr>
        <p:txBody>
          <a:bodyPr/>
          <a:lstStyle>
            <a:lvl3pPr algn="ctr">
              <a:lnSpc>
                <a:spcPct val="150000"/>
              </a:lnSpc>
              <a:defRPr/>
            </a:lvl3pPr>
          </a:lstStyle>
          <a:p>
            <a:pPr lvl="2"/>
            <a:r>
              <a:rPr lang="de-DE" dirty="0"/>
              <a:t>Dritte Ebene</a:t>
            </a:r>
          </a:p>
        </p:txBody>
      </p:sp>
    </p:spTree>
    <p:extLst>
      <p:ext uri="{BB962C8B-B14F-4D97-AF65-F5344CB8AC3E}">
        <p14:creationId xmlns:p14="http://schemas.microsoft.com/office/powerpoint/2010/main" val="150858736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Activit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DAD0F6BD-6EA3-B948-B467-E7E2AE97AE4F}"/>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25" name="Abgerundetes Rechteck 24">
            <a:extLst>
              <a:ext uri="{FF2B5EF4-FFF2-40B4-BE49-F238E27FC236}">
                <a16:creationId xmlns:a16="http://schemas.microsoft.com/office/drawing/2014/main" id="{A217C12F-1AD8-BC46-AA8A-0CC6CFC990D4}"/>
              </a:ext>
            </a:extLst>
          </p:cNvPr>
          <p:cNvSpPr/>
          <p:nvPr userDrawn="1"/>
        </p:nvSpPr>
        <p:spPr>
          <a:xfrm>
            <a:off x="4601211" y="813849"/>
            <a:ext cx="4110989" cy="491399"/>
          </a:xfrm>
          <a:prstGeom prst="roundRect">
            <a:avLst>
              <a:gd name="adj" fmla="val 276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Abgerundetes Rechteck 25">
            <a:extLst>
              <a:ext uri="{FF2B5EF4-FFF2-40B4-BE49-F238E27FC236}">
                <a16:creationId xmlns:a16="http://schemas.microsoft.com/office/drawing/2014/main" id="{B6904CA1-2A5F-544E-94FC-9894C571214A}"/>
              </a:ext>
            </a:extLst>
          </p:cNvPr>
          <p:cNvSpPr/>
          <p:nvPr userDrawn="1"/>
        </p:nvSpPr>
        <p:spPr>
          <a:xfrm>
            <a:off x="417112" y="1373390"/>
            <a:ext cx="4110989" cy="1591428"/>
          </a:xfrm>
          <a:prstGeom prst="roundRect">
            <a:avLst>
              <a:gd name="adj" fmla="val 106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Abgerundetes Rechteck 26">
            <a:extLst>
              <a:ext uri="{FF2B5EF4-FFF2-40B4-BE49-F238E27FC236}">
                <a16:creationId xmlns:a16="http://schemas.microsoft.com/office/drawing/2014/main" id="{2CADB6EA-8A5A-734C-8816-0DED08E00E50}"/>
              </a:ext>
            </a:extLst>
          </p:cNvPr>
          <p:cNvSpPr/>
          <p:nvPr userDrawn="1"/>
        </p:nvSpPr>
        <p:spPr>
          <a:xfrm>
            <a:off x="4601210" y="1373390"/>
            <a:ext cx="4110989" cy="1591428"/>
          </a:xfrm>
          <a:prstGeom prst="roundRect">
            <a:avLst>
              <a:gd name="adj" fmla="val 106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Abgerundetes Rechteck 27">
            <a:extLst>
              <a:ext uri="{FF2B5EF4-FFF2-40B4-BE49-F238E27FC236}">
                <a16:creationId xmlns:a16="http://schemas.microsoft.com/office/drawing/2014/main" id="{2F36DBE8-9BB5-8846-8E86-839A2908F50B}"/>
              </a:ext>
            </a:extLst>
          </p:cNvPr>
          <p:cNvSpPr/>
          <p:nvPr userDrawn="1"/>
        </p:nvSpPr>
        <p:spPr>
          <a:xfrm>
            <a:off x="417112" y="3032959"/>
            <a:ext cx="4110989" cy="1591428"/>
          </a:xfrm>
          <a:prstGeom prst="roundRect">
            <a:avLst>
              <a:gd name="adj" fmla="val 106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Abgerundetes Rechteck 28">
            <a:extLst>
              <a:ext uri="{FF2B5EF4-FFF2-40B4-BE49-F238E27FC236}">
                <a16:creationId xmlns:a16="http://schemas.microsoft.com/office/drawing/2014/main" id="{E11587EC-8007-6F44-8110-63E5DBDB3974}"/>
              </a:ext>
            </a:extLst>
          </p:cNvPr>
          <p:cNvSpPr/>
          <p:nvPr userDrawn="1"/>
        </p:nvSpPr>
        <p:spPr>
          <a:xfrm>
            <a:off x="4601210" y="3032959"/>
            <a:ext cx="4110989" cy="1591428"/>
          </a:xfrm>
          <a:prstGeom prst="roundRect">
            <a:avLst>
              <a:gd name="adj" fmla="val 106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Abgerundetes Rechteck 29">
            <a:extLst>
              <a:ext uri="{FF2B5EF4-FFF2-40B4-BE49-F238E27FC236}">
                <a16:creationId xmlns:a16="http://schemas.microsoft.com/office/drawing/2014/main" id="{E2662034-F5F2-C04F-B800-E510CFFCDBB0}"/>
              </a:ext>
            </a:extLst>
          </p:cNvPr>
          <p:cNvSpPr/>
          <p:nvPr userDrawn="1"/>
        </p:nvSpPr>
        <p:spPr>
          <a:xfrm>
            <a:off x="417112" y="813849"/>
            <a:ext cx="4110989" cy="491399"/>
          </a:xfrm>
          <a:prstGeom prst="roundRect">
            <a:avLst>
              <a:gd name="adj" fmla="val 276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Google Shape;289;p47">
            <a:extLst>
              <a:ext uri="{FF2B5EF4-FFF2-40B4-BE49-F238E27FC236}">
                <a16:creationId xmlns:a16="http://schemas.microsoft.com/office/drawing/2014/main" id="{8915F70D-5E09-7040-95C6-109008101077}"/>
              </a:ext>
            </a:extLst>
          </p:cNvPr>
          <p:cNvSpPr txBox="1"/>
          <p:nvPr userDrawn="1"/>
        </p:nvSpPr>
        <p:spPr>
          <a:xfrm>
            <a:off x="704000" y="1506563"/>
            <a:ext cx="1080000"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GB" sz="800" spc="100" dirty="0">
                <a:solidFill>
                  <a:srgbClr val="000000">
                    <a:alpha val="50000"/>
                  </a:srgbClr>
                </a:solidFill>
              </a:rPr>
              <a:t>OBJECTIVE</a:t>
            </a:r>
          </a:p>
        </p:txBody>
      </p:sp>
      <p:sp>
        <p:nvSpPr>
          <p:cNvPr id="32" name="Google Shape;290;p47">
            <a:extLst>
              <a:ext uri="{FF2B5EF4-FFF2-40B4-BE49-F238E27FC236}">
                <a16:creationId xmlns:a16="http://schemas.microsoft.com/office/drawing/2014/main" id="{B675E789-08FB-2F4D-90FD-8976EC86162F}"/>
              </a:ext>
            </a:extLst>
          </p:cNvPr>
          <p:cNvSpPr txBox="1"/>
          <p:nvPr userDrawn="1"/>
        </p:nvSpPr>
        <p:spPr>
          <a:xfrm>
            <a:off x="704000" y="897913"/>
            <a:ext cx="1080000"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GB" sz="800" spc="100" dirty="0">
                <a:solidFill>
                  <a:srgbClr val="000000">
                    <a:alpha val="50000"/>
                  </a:srgbClr>
                </a:solidFill>
              </a:rPr>
              <a:t>TIME</a:t>
            </a:r>
          </a:p>
        </p:txBody>
      </p:sp>
      <p:sp>
        <p:nvSpPr>
          <p:cNvPr id="33" name="Google Shape;291;p47">
            <a:extLst>
              <a:ext uri="{FF2B5EF4-FFF2-40B4-BE49-F238E27FC236}">
                <a16:creationId xmlns:a16="http://schemas.microsoft.com/office/drawing/2014/main" id="{FDA36128-ED2B-414D-87C5-109D9C79CC91}"/>
              </a:ext>
            </a:extLst>
          </p:cNvPr>
          <p:cNvSpPr txBox="1"/>
          <p:nvPr userDrawn="1"/>
        </p:nvSpPr>
        <p:spPr>
          <a:xfrm>
            <a:off x="4867674" y="3139576"/>
            <a:ext cx="1080000"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GB" sz="800" spc="100" dirty="0">
                <a:solidFill>
                  <a:srgbClr val="000000">
                    <a:alpha val="50000"/>
                  </a:srgbClr>
                </a:solidFill>
              </a:rPr>
              <a:t>MATERIALS</a:t>
            </a:r>
          </a:p>
        </p:txBody>
      </p:sp>
      <p:sp>
        <p:nvSpPr>
          <p:cNvPr id="34" name="Google Shape;298;p47">
            <a:extLst>
              <a:ext uri="{FF2B5EF4-FFF2-40B4-BE49-F238E27FC236}">
                <a16:creationId xmlns:a16="http://schemas.microsoft.com/office/drawing/2014/main" id="{CEAE3318-1D25-694B-B468-EFB076D02667}"/>
              </a:ext>
            </a:extLst>
          </p:cNvPr>
          <p:cNvSpPr txBox="1"/>
          <p:nvPr userDrawn="1"/>
        </p:nvSpPr>
        <p:spPr>
          <a:xfrm>
            <a:off x="704000" y="3156054"/>
            <a:ext cx="1080000"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GB" sz="800" spc="100" dirty="0">
                <a:solidFill>
                  <a:srgbClr val="000000">
                    <a:alpha val="50000"/>
                  </a:srgbClr>
                </a:solidFill>
              </a:rPr>
              <a:t>PEOPLE</a:t>
            </a:r>
          </a:p>
        </p:txBody>
      </p:sp>
      <p:sp>
        <p:nvSpPr>
          <p:cNvPr id="35" name="Google Shape;301;p47">
            <a:extLst>
              <a:ext uri="{FF2B5EF4-FFF2-40B4-BE49-F238E27FC236}">
                <a16:creationId xmlns:a16="http://schemas.microsoft.com/office/drawing/2014/main" id="{17408206-02BA-1B4C-91C7-B8915646E41B}"/>
              </a:ext>
            </a:extLst>
          </p:cNvPr>
          <p:cNvSpPr txBox="1"/>
          <p:nvPr userDrawn="1"/>
        </p:nvSpPr>
        <p:spPr>
          <a:xfrm>
            <a:off x="4867674" y="897913"/>
            <a:ext cx="1080000"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GB" sz="800" spc="100" dirty="0">
                <a:solidFill>
                  <a:srgbClr val="000000">
                    <a:alpha val="50000"/>
                  </a:srgbClr>
                </a:solidFill>
              </a:rPr>
              <a:t>FORMAT</a:t>
            </a:r>
          </a:p>
        </p:txBody>
      </p:sp>
      <p:sp>
        <p:nvSpPr>
          <p:cNvPr id="36" name="Google Shape;304;p47">
            <a:extLst>
              <a:ext uri="{FF2B5EF4-FFF2-40B4-BE49-F238E27FC236}">
                <a16:creationId xmlns:a16="http://schemas.microsoft.com/office/drawing/2014/main" id="{D4ABA7B6-6748-9143-B334-93FBD2C469BD}"/>
              </a:ext>
            </a:extLst>
          </p:cNvPr>
          <p:cNvSpPr txBox="1"/>
          <p:nvPr userDrawn="1"/>
        </p:nvSpPr>
        <p:spPr>
          <a:xfrm>
            <a:off x="4867674" y="1502758"/>
            <a:ext cx="1080000"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GB" sz="800" spc="100" dirty="0">
                <a:solidFill>
                  <a:srgbClr val="000000">
                    <a:alpha val="50000"/>
                  </a:srgbClr>
                </a:solidFill>
              </a:rPr>
              <a:t>WHEN TO USE</a:t>
            </a:r>
          </a:p>
        </p:txBody>
      </p:sp>
      <p:sp>
        <p:nvSpPr>
          <p:cNvPr id="43" name="Textplatzhalter 3">
            <a:extLst>
              <a:ext uri="{FF2B5EF4-FFF2-40B4-BE49-F238E27FC236}">
                <a16:creationId xmlns:a16="http://schemas.microsoft.com/office/drawing/2014/main" id="{A6F197EC-9DE5-5346-8823-8166773E4CE5}"/>
              </a:ext>
            </a:extLst>
          </p:cNvPr>
          <p:cNvSpPr>
            <a:spLocks noGrp="1"/>
          </p:cNvSpPr>
          <p:nvPr>
            <p:ph type="body" sz="quarter" idx="11"/>
          </p:nvPr>
        </p:nvSpPr>
        <p:spPr>
          <a:xfrm>
            <a:off x="1631473" y="917037"/>
            <a:ext cx="2825069" cy="36671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4" name="Textplatzhalter 3">
            <a:extLst>
              <a:ext uri="{FF2B5EF4-FFF2-40B4-BE49-F238E27FC236}">
                <a16:creationId xmlns:a16="http://schemas.microsoft.com/office/drawing/2014/main" id="{955754F5-C4A2-4A42-BAFE-964AE115145F}"/>
              </a:ext>
            </a:extLst>
          </p:cNvPr>
          <p:cNvSpPr>
            <a:spLocks noGrp="1"/>
          </p:cNvSpPr>
          <p:nvPr>
            <p:ph type="body" sz="quarter" idx="12"/>
          </p:nvPr>
        </p:nvSpPr>
        <p:spPr>
          <a:xfrm>
            <a:off x="1631472" y="1502940"/>
            <a:ext cx="2808000" cy="136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5" name="Textplatzhalter 3">
            <a:extLst>
              <a:ext uri="{FF2B5EF4-FFF2-40B4-BE49-F238E27FC236}">
                <a16:creationId xmlns:a16="http://schemas.microsoft.com/office/drawing/2014/main" id="{8F4E6D1B-8556-6247-8F6A-C341F2C5D17A}"/>
              </a:ext>
            </a:extLst>
          </p:cNvPr>
          <p:cNvSpPr>
            <a:spLocks noGrp="1"/>
          </p:cNvSpPr>
          <p:nvPr>
            <p:ph type="body" sz="quarter" idx="13"/>
          </p:nvPr>
        </p:nvSpPr>
        <p:spPr>
          <a:xfrm>
            <a:off x="1631472" y="3152611"/>
            <a:ext cx="2808000" cy="136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6" name="Textplatzhalter 3">
            <a:extLst>
              <a:ext uri="{FF2B5EF4-FFF2-40B4-BE49-F238E27FC236}">
                <a16:creationId xmlns:a16="http://schemas.microsoft.com/office/drawing/2014/main" id="{C7434C50-1FE6-4D42-9017-29B1B6A55911}"/>
              </a:ext>
            </a:extLst>
          </p:cNvPr>
          <p:cNvSpPr>
            <a:spLocks noGrp="1"/>
          </p:cNvSpPr>
          <p:nvPr>
            <p:ph type="body" sz="quarter" idx="14"/>
          </p:nvPr>
        </p:nvSpPr>
        <p:spPr>
          <a:xfrm>
            <a:off x="5825682" y="3152611"/>
            <a:ext cx="2808000" cy="136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7" name="Textplatzhalter 3">
            <a:extLst>
              <a:ext uri="{FF2B5EF4-FFF2-40B4-BE49-F238E27FC236}">
                <a16:creationId xmlns:a16="http://schemas.microsoft.com/office/drawing/2014/main" id="{948FB912-3B5A-2B4E-B6B6-DB7F5D4264D2}"/>
              </a:ext>
            </a:extLst>
          </p:cNvPr>
          <p:cNvSpPr>
            <a:spLocks noGrp="1"/>
          </p:cNvSpPr>
          <p:nvPr>
            <p:ph type="body" sz="quarter" idx="15"/>
          </p:nvPr>
        </p:nvSpPr>
        <p:spPr>
          <a:xfrm>
            <a:off x="5825682" y="1502940"/>
            <a:ext cx="2808000" cy="136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8" name="Textplatzhalter 3">
            <a:extLst>
              <a:ext uri="{FF2B5EF4-FFF2-40B4-BE49-F238E27FC236}">
                <a16:creationId xmlns:a16="http://schemas.microsoft.com/office/drawing/2014/main" id="{8F51ECD1-FD44-9347-BE36-2035A867E4FD}"/>
              </a:ext>
            </a:extLst>
          </p:cNvPr>
          <p:cNvSpPr>
            <a:spLocks noGrp="1"/>
          </p:cNvSpPr>
          <p:nvPr>
            <p:ph type="body" sz="quarter" idx="16"/>
          </p:nvPr>
        </p:nvSpPr>
        <p:spPr>
          <a:xfrm>
            <a:off x="5825682" y="917037"/>
            <a:ext cx="2825069" cy="36671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9" name="Titel 1">
            <a:extLst>
              <a:ext uri="{FF2B5EF4-FFF2-40B4-BE49-F238E27FC236}">
                <a16:creationId xmlns:a16="http://schemas.microsoft.com/office/drawing/2014/main" id="{95061248-83D3-B04B-9EA7-5527B706B518}"/>
              </a:ext>
            </a:extLst>
          </p:cNvPr>
          <p:cNvSpPr>
            <a:spLocks noGrp="1"/>
          </p:cNvSpPr>
          <p:nvPr>
            <p:ph type="title" hasCustomPrompt="1"/>
          </p:nvPr>
        </p:nvSpPr>
        <p:spPr>
          <a:xfrm>
            <a:off x="431642" y="420689"/>
            <a:ext cx="8280714" cy="387350"/>
          </a:xfrm>
        </p:spPr>
        <p:txBody>
          <a:bodyPr/>
          <a:lstStyle/>
          <a:p>
            <a:r>
              <a:rPr lang="de-DE" dirty="0"/>
              <a:t>ACTIVITY</a:t>
            </a:r>
          </a:p>
        </p:txBody>
      </p:sp>
      <p:pic>
        <p:nvPicPr>
          <p:cNvPr id="50" name="Grafik 49">
            <a:extLst>
              <a:ext uri="{FF2B5EF4-FFF2-40B4-BE49-F238E27FC236}">
                <a16:creationId xmlns:a16="http://schemas.microsoft.com/office/drawing/2014/main" id="{A4C92CFE-AF01-084F-ABAC-93B936FC56A9}"/>
              </a:ext>
            </a:extLst>
          </p:cNvPr>
          <p:cNvPicPr>
            <a:picLocks noChangeAspect="1"/>
          </p:cNvPicPr>
          <p:nvPr userDrawn="1"/>
        </p:nvPicPr>
        <p:blipFill>
          <a:blip r:embed="rId3">
            <a:alphaModFix amt="50000"/>
            <a:extLst>
              <a:ext uri="{96DAC541-7B7A-43D3-8B79-37D633B846F1}">
                <asvg:svgBlip xmlns:asvg="http://schemas.microsoft.com/office/drawing/2016/SVG/main" r:embed="rId4"/>
              </a:ext>
            </a:extLst>
          </a:blip>
          <a:stretch>
            <a:fillRect/>
          </a:stretch>
        </p:blipFill>
        <p:spPr>
          <a:xfrm>
            <a:off x="4736161" y="1580681"/>
            <a:ext cx="141271" cy="141271"/>
          </a:xfrm>
          <a:prstGeom prst="rect">
            <a:avLst/>
          </a:prstGeom>
        </p:spPr>
      </p:pic>
      <p:pic>
        <p:nvPicPr>
          <p:cNvPr id="51" name="Grafik 50">
            <a:extLst>
              <a:ext uri="{FF2B5EF4-FFF2-40B4-BE49-F238E27FC236}">
                <a16:creationId xmlns:a16="http://schemas.microsoft.com/office/drawing/2014/main" id="{6A01453D-F916-C94F-9833-0A88558DAF92}"/>
              </a:ext>
            </a:extLst>
          </p:cNvPr>
          <p:cNvPicPr>
            <a:picLocks noChangeAspect="1"/>
          </p:cNvPicPr>
          <p:nvPr userDrawn="1"/>
        </p:nvPicPr>
        <p:blipFill>
          <a:blip r:embed="rId5">
            <a:alphaModFix amt="50000"/>
            <a:extLst>
              <a:ext uri="{96DAC541-7B7A-43D3-8B79-37D633B846F1}">
                <asvg:svgBlip xmlns:asvg="http://schemas.microsoft.com/office/drawing/2016/SVG/main" r:embed="rId6"/>
              </a:ext>
            </a:extLst>
          </a:blip>
          <a:stretch>
            <a:fillRect/>
          </a:stretch>
        </p:blipFill>
        <p:spPr>
          <a:xfrm>
            <a:off x="4736161" y="974278"/>
            <a:ext cx="141271" cy="141271"/>
          </a:xfrm>
          <a:prstGeom prst="rect">
            <a:avLst/>
          </a:prstGeom>
        </p:spPr>
      </p:pic>
      <p:pic>
        <p:nvPicPr>
          <p:cNvPr id="52" name="Grafik 51">
            <a:extLst>
              <a:ext uri="{FF2B5EF4-FFF2-40B4-BE49-F238E27FC236}">
                <a16:creationId xmlns:a16="http://schemas.microsoft.com/office/drawing/2014/main" id="{593DDB7B-CF1A-2947-886A-E32007962E40}"/>
              </a:ext>
            </a:extLst>
          </p:cNvPr>
          <p:cNvPicPr>
            <a:picLocks noChangeAspect="1"/>
          </p:cNvPicPr>
          <p:nvPr userDrawn="1"/>
        </p:nvPicPr>
        <p:blipFill>
          <a:blip r:embed="rId7">
            <a:alphaModFix amt="50000"/>
            <a:extLst>
              <a:ext uri="{96DAC541-7B7A-43D3-8B79-37D633B846F1}">
                <asvg:svgBlip xmlns:asvg="http://schemas.microsoft.com/office/drawing/2016/SVG/main" r:embed="rId8"/>
              </a:ext>
            </a:extLst>
          </a:blip>
          <a:stretch>
            <a:fillRect/>
          </a:stretch>
        </p:blipFill>
        <p:spPr>
          <a:xfrm>
            <a:off x="4736161" y="3215940"/>
            <a:ext cx="141271" cy="141271"/>
          </a:xfrm>
          <a:prstGeom prst="rect">
            <a:avLst/>
          </a:prstGeom>
        </p:spPr>
      </p:pic>
      <p:pic>
        <p:nvPicPr>
          <p:cNvPr id="53" name="Grafik 52">
            <a:extLst>
              <a:ext uri="{FF2B5EF4-FFF2-40B4-BE49-F238E27FC236}">
                <a16:creationId xmlns:a16="http://schemas.microsoft.com/office/drawing/2014/main" id="{A1050D71-E20B-9046-B1E8-D8CA56D95917}"/>
              </a:ext>
            </a:extLst>
          </p:cNvPr>
          <p:cNvPicPr>
            <a:picLocks noChangeAspect="1"/>
          </p:cNvPicPr>
          <p:nvPr userDrawn="1"/>
        </p:nvPicPr>
        <p:blipFill>
          <a:blip r:embed="rId9">
            <a:alphaModFix amt="50000"/>
            <a:extLst>
              <a:ext uri="{96DAC541-7B7A-43D3-8B79-37D633B846F1}">
                <asvg:svgBlip xmlns:asvg="http://schemas.microsoft.com/office/drawing/2016/SVG/main" r:embed="rId10"/>
              </a:ext>
            </a:extLst>
          </a:blip>
          <a:stretch>
            <a:fillRect/>
          </a:stretch>
        </p:blipFill>
        <p:spPr>
          <a:xfrm>
            <a:off x="549717" y="1580682"/>
            <a:ext cx="141271" cy="141271"/>
          </a:xfrm>
          <a:prstGeom prst="rect">
            <a:avLst/>
          </a:prstGeom>
        </p:spPr>
      </p:pic>
      <p:pic>
        <p:nvPicPr>
          <p:cNvPr id="54" name="Grafik 53">
            <a:extLst>
              <a:ext uri="{FF2B5EF4-FFF2-40B4-BE49-F238E27FC236}">
                <a16:creationId xmlns:a16="http://schemas.microsoft.com/office/drawing/2014/main" id="{FD7D4B42-DC2F-3E4C-9D4B-2EE76D9E75B7}"/>
              </a:ext>
            </a:extLst>
          </p:cNvPr>
          <p:cNvPicPr>
            <a:picLocks noChangeAspect="1"/>
          </p:cNvPicPr>
          <p:nvPr userDrawn="1"/>
        </p:nvPicPr>
        <p:blipFill>
          <a:blip r:embed="rId11">
            <a:alphaModFix amt="50000"/>
            <a:extLst>
              <a:ext uri="{96DAC541-7B7A-43D3-8B79-37D633B846F1}">
                <asvg:svgBlip xmlns:asvg="http://schemas.microsoft.com/office/drawing/2016/SVG/main" r:embed="rId12"/>
              </a:ext>
            </a:extLst>
          </a:blip>
          <a:stretch>
            <a:fillRect/>
          </a:stretch>
        </p:blipFill>
        <p:spPr>
          <a:xfrm>
            <a:off x="549717" y="3233858"/>
            <a:ext cx="141271" cy="141271"/>
          </a:xfrm>
          <a:prstGeom prst="rect">
            <a:avLst/>
          </a:prstGeom>
        </p:spPr>
      </p:pic>
      <p:pic>
        <p:nvPicPr>
          <p:cNvPr id="55" name="Grafik 54">
            <a:extLst>
              <a:ext uri="{FF2B5EF4-FFF2-40B4-BE49-F238E27FC236}">
                <a16:creationId xmlns:a16="http://schemas.microsoft.com/office/drawing/2014/main" id="{0AE6FA10-F3B0-3845-BB3A-F597832A330D}"/>
              </a:ext>
            </a:extLst>
          </p:cNvPr>
          <p:cNvPicPr>
            <a:picLocks noChangeAspect="1"/>
          </p:cNvPicPr>
          <p:nvPr userDrawn="1"/>
        </p:nvPicPr>
        <p:blipFill>
          <a:blip r:embed="rId13">
            <a:alphaModFix amt="50000"/>
            <a:extLst>
              <a:ext uri="{96DAC541-7B7A-43D3-8B79-37D633B846F1}">
                <asvg:svgBlip xmlns:asvg="http://schemas.microsoft.com/office/drawing/2016/SVG/main" r:embed="rId14"/>
              </a:ext>
            </a:extLst>
          </a:blip>
          <a:stretch>
            <a:fillRect/>
          </a:stretch>
        </p:blipFill>
        <p:spPr>
          <a:xfrm>
            <a:off x="549717" y="974278"/>
            <a:ext cx="141271" cy="141271"/>
          </a:xfrm>
          <a:prstGeom prst="rect">
            <a:avLst/>
          </a:prstGeom>
        </p:spPr>
      </p:pic>
    </p:spTree>
    <p:extLst>
      <p:ext uri="{BB962C8B-B14F-4D97-AF65-F5344CB8AC3E}">
        <p14:creationId xmlns:p14="http://schemas.microsoft.com/office/powerpoint/2010/main" val="268901037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ext - Only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AC6B3ED6-E8D5-B744-A6B3-203B801EB9E6}"/>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CDF83964-D49A-BB46-9872-45E93B981EBB}"/>
              </a:ext>
            </a:extLst>
          </p:cNvPr>
          <p:cNvSpPr>
            <a:spLocks noGrp="1"/>
          </p:cNvSpPr>
          <p:nvPr>
            <p:ph type="title" hasCustomPrompt="1"/>
          </p:nvPr>
        </p:nvSpPr>
        <p:spPr>
          <a:xfrm>
            <a:off x="431642" y="420688"/>
            <a:ext cx="8280714" cy="707151"/>
          </a:xfrm>
        </p:spPr>
        <p:txBody>
          <a:bodyPr/>
          <a:lstStyle/>
          <a:p>
            <a:r>
              <a:rPr lang="de-DE" dirty="0"/>
              <a:t>TITLE ONLY</a:t>
            </a:r>
          </a:p>
        </p:txBody>
      </p:sp>
    </p:spTree>
    <p:extLst>
      <p:ext uri="{BB962C8B-B14F-4D97-AF65-F5344CB8AC3E}">
        <p14:creationId xmlns:p14="http://schemas.microsoft.com/office/powerpoint/2010/main" val="134873072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ext -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E56E69BF-159C-2041-9736-0CB0D5A793D1}"/>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extplatzhalter 2">
            <a:extLst>
              <a:ext uri="{FF2B5EF4-FFF2-40B4-BE49-F238E27FC236}">
                <a16:creationId xmlns:a16="http://schemas.microsoft.com/office/drawing/2014/main" id="{8151BDE3-1567-3C44-A61B-E2E3D7870034}"/>
              </a:ext>
            </a:extLst>
          </p:cNvPr>
          <p:cNvSpPr>
            <a:spLocks noGrp="1"/>
          </p:cNvSpPr>
          <p:nvPr>
            <p:ph type="body" sz="quarter" idx="13"/>
          </p:nvPr>
        </p:nvSpPr>
        <p:spPr>
          <a:xfrm>
            <a:off x="420688" y="1119188"/>
            <a:ext cx="8291511" cy="35052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1">
            <a:extLst>
              <a:ext uri="{FF2B5EF4-FFF2-40B4-BE49-F238E27FC236}">
                <a16:creationId xmlns:a16="http://schemas.microsoft.com/office/drawing/2014/main" id="{40CD2931-C299-D240-A3DA-76AE0591F831}"/>
              </a:ext>
            </a:extLst>
          </p:cNvPr>
          <p:cNvSpPr>
            <a:spLocks noGrp="1"/>
          </p:cNvSpPr>
          <p:nvPr>
            <p:ph type="title" hasCustomPrompt="1"/>
          </p:nvPr>
        </p:nvSpPr>
        <p:spPr>
          <a:xfrm>
            <a:off x="431642" y="420688"/>
            <a:ext cx="8280714" cy="707151"/>
          </a:xfrm>
        </p:spPr>
        <p:txBody>
          <a:bodyPr/>
          <a:lstStyle/>
          <a:p>
            <a:r>
              <a:rPr lang="de-DE" dirty="0"/>
              <a:t>TITLE + TEXT</a:t>
            </a:r>
          </a:p>
        </p:txBody>
      </p:sp>
    </p:spTree>
    <p:extLst>
      <p:ext uri="{BB962C8B-B14F-4D97-AF65-F5344CB8AC3E}">
        <p14:creationId xmlns:p14="http://schemas.microsoft.com/office/powerpoint/2010/main" val="199805818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ext - Text+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968A5063-D465-7042-B3B9-B5C9D2F5AB5A}"/>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extplatzhalter 2">
            <a:extLst>
              <a:ext uri="{FF2B5EF4-FFF2-40B4-BE49-F238E27FC236}">
                <a16:creationId xmlns:a16="http://schemas.microsoft.com/office/drawing/2014/main" id="{CE67EE7E-6360-B347-8257-18615CBBF36E}"/>
              </a:ext>
            </a:extLst>
          </p:cNvPr>
          <p:cNvSpPr>
            <a:spLocks noGrp="1"/>
          </p:cNvSpPr>
          <p:nvPr>
            <p:ph type="body" sz="quarter" idx="13"/>
          </p:nvPr>
        </p:nvSpPr>
        <p:spPr>
          <a:xfrm>
            <a:off x="420689" y="1119188"/>
            <a:ext cx="4107768" cy="35052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1">
            <a:extLst>
              <a:ext uri="{FF2B5EF4-FFF2-40B4-BE49-F238E27FC236}">
                <a16:creationId xmlns:a16="http://schemas.microsoft.com/office/drawing/2014/main" id="{A02A9706-A3B0-D14F-82CD-FD9590B50BDA}"/>
              </a:ext>
            </a:extLst>
          </p:cNvPr>
          <p:cNvSpPr>
            <a:spLocks noGrp="1"/>
          </p:cNvSpPr>
          <p:nvPr>
            <p:ph type="title" hasCustomPrompt="1"/>
          </p:nvPr>
        </p:nvSpPr>
        <p:spPr>
          <a:xfrm>
            <a:off x="431642" y="420688"/>
            <a:ext cx="8280714" cy="707151"/>
          </a:xfrm>
        </p:spPr>
        <p:txBody>
          <a:bodyPr/>
          <a:lstStyle/>
          <a:p>
            <a:r>
              <a:rPr lang="de-DE" dirty="0"/>
              <a:t>TITLE + TEXT + TEXT</a:t>
            </a:r>
          </a:p>
        </p:txBody>
      </p:sp>
      <p:sp>
        <p:nvSpPr>
          <p:cNvPr id="7" name="Textplatzhalter 2">
            <a:extLst>
              <a:ext uri="{FF2B5EF4-FFF2-40B4-BE49-F238E27FC236}">
                <a16:creationId xmlns:a16="http://schemas.microsoft.com/office/drawing/2014/main" id="{4AE8FD75-E525-A74A-B0A2-08EAC32165BA}"/>
              </a:ext>
            </a:extLst>
          </p:cNvPr>
          <p:cNvSpPr>
            <a:spLocks noGrp="1"/>
          </p:cNvSpPr>
          <p:nvPr>
            <p:ph type="body" sz="quarter" idx="15"/>
          </p:nvPr>
        </p:nvSpPr>
        <p:spPr>
          <a:xfrm>
            <a:off x="4615545" y="1119188"/>
            <a:ext cx="4096655" cy="35052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53928655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ext - Text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8D2BF3AB-18F5-4440-B06F-B0B5B3F8803C}"/>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5" name="Textplatzhalter 2">
            <a:extLst>
              <a:ext uri="{FF2B5EF4-FFF2-40B4-BE49-F238E27FC236}">
                <a16:creationId xmlns:a16="http://schemas.microsoft.com/office/drawing/2014/main" id="{BD8E411C-C5F1-3E40-93E3-B343085BE2D6}"/>
              </a:ext>
            </a:extLst>
          </p:cNvPr>
          <p:cNvSpPr>
            <a:spLocks noGrp="1"/>
          </p:cNvSpPr>
          <p:nvPr>
            <p:ph type="body" sz="quarter" idx="13"/>
          </p:nvPr>
        </p:nvSpPr>
        <p:spPr>
          <a:xfrm>
            <a:off x="420689" y="1127838"/>
            <a:ext cx="4107768" cy="349654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Bildplatzhalter 3">
            <a:extLst>
              <a:ext uri="{FF2B5EF4-FFF2-40B4-BE49-F238E27FC236}">
                <a16:creationId xmlns:a16="http://schemas.microsoft.com/office/drawing/2014/main" id="{16663CEC-DCA0-294E-9CCF-83B3B5B94213}"/>
              </a:ext>
            </a:extLst>
          </p:cNvPr>
          <p:cNvSpPr>
            <a:spLocks noGrp="1"/>
          </p:cNvSpPr>
          <p:nvPr>
            <p:ph type="pic" sz="quarter" idx="14"/>
          </p:nvPr>
        </p:nvSpPr>
        <p:spPr>
          <a:xfrm>
            <a:off x="4615545" y="1127838"/>
            <a:ext cx="4096655" cy="3496549"/>
          </a:xfrm>
        </p:spPr>
        <p:txBody>
          <a:bodyPr/>
          <a:lstStyle/>
          <a:p>
            <a:endParaRPr lang="de-DE"/>
          </a:p>
        </p:txBody>
      </p:sp>
      <p:sp>
        <p:nvSpPr>
          <p:cNvPr id="7" name="Titel 1">
            <a:extLst>
              <a:ext uri="{FF2B5EF4-FFF2-40B4-BE49-F238E27FC236}">
                <a16:creationId xmlns:a16="http://schemas.microsoft.com/office/drawing/2014/main" id="{ADF4B67B-58C9-AB40-B5F4-7D5C97C275A6}"/>
              </a:ext>
            </a:extLst>
          </p:cNvPr>
          <p:cNvSpPr>
            <a:spLocks noGrp="1"/>
          </p:cNvSpPr>
          <p:nvPr>
            <p:ph type="title" hasCustomPrompt="1"/>
          </p:nvPr>
        </p:nvSpPr>
        <p:spPr>
          <a:xfrm>
            <a:off x="431642" y="420688"/>
            <a:ext cx="8280714" cy="707151"/>
          </a:xfrm>
        </p:spPr>
        <p:txBody>
          <a:bodyPr/>
          <a:lstStyle/>
          <a:p>
            <a:r>
              <a:rPr lang="de-DE" dirty="0"/>
              <a:t>TITLE + TEXT + IMAGE</a:t>
            </a:r>
          </a:p>
        </p:txBody>
      </p:sp>
    </p:spTree>
    <p:extLst>
      <p:ext uri="{BB962C8B-B14F-4D97-AF65-F5344CB8AC3E}">
        <p14:creationId xmlns:p14="http://schemas.microsoft.com/office/powerpoint/2010/main" val="172533590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Overview - KP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42019AAC-F045-054E-9B76-EF2634A0569E}"/>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5FC5302D-E0BF-1147-BBC1-6984AB30F301}"/>
              </a:ext>
            </a:extLst>
          </p:cNvPr>
          <p:cNvSpPr>
            <a:spLocks noGrp="1"/>
          </p:cNvSpPr>
          <p:nvPr>
            <p:ph type="title" hasCustomPrompt="1"/>
          </p:nvPr>
        </p:nvSpPr>
        <p:spPr>
          <a:xfrm>
            <a:off x="431642" y="420688"/>
            <a:ext cx="8280714" cy="707151"/>
          </a:xfrm>
        </p:spPr>
        <p:txBody>
          <a:bodyPr/>
          <a:lstStyle/>
          <a:p>
            <a:r>
              <a:rPr lang="de-DE" dirty="0"/>
              <a:t>OVERVIEW</a:t>
            </a:r>
          </a:p>
        </p:txBody>
      </p:sp>
      <p:sp>
        <p:nvSpPr>
          <p:cNvPr id="8" name="Abgerundetes Rechteck 7">
            <a:extLst>
              <a:ext uri="{FF2B5EF4-FFF2-40B4-BE49-F238E27FC236}">
                <a16:creationId xmlns:a16="http://schemas.microsoft.com/office/drawing/2014/main" id="{6E0A630D-9B3A-2C46-97BC-67F793A83AD0}"/>
              </a:ext>
            </a:extLst>
          </p:cNvPr>
          <p:cNvSpPr/>
          <p:nvPr userDrawn="1"/>
        </p:nvSpPr>
        <p:spPr>
          <a:xfrm>
            <a:off x="420688" y="1315543"/>
            <a:ext cx="1929144"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4000" b="0" dirty="0">
                <a:solidFill>
                  <a:schemeClr val="tx1"/>
                </a:solidFill>
              </a:rPr>
              <a:t>235</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KPI 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Collect potential problem</a:t>
            </a:r>
          </a:p>
        </p:txBody>
      </p:sp>
      <p:sp>
        <p:nvSpPr>
          <p:cNvPr id="9" name="Abgerundetes Rechteck 8">
            <a:extLst>
              <a:ext uri="{FF2B5EF4-FFF2-40B4-BE49-F238E27FC236}">
                <a16:creationId xmlns:a16="http://schemas.microsoft.com/office/drawing/2014/main" id="{3AFC8E8A-C485-E447-9EF8-26239ECB8E84}"/>
              </a:ext>
            </a:extLst>
          </p:cNvPr>
          <p:cNvSpPr/>
          <p:nvPr userDrawn="1"/>
        </p:nvSpPr>
        <p:spPr>
          <a:xfrm>
            <a:off x="2534686" y="1315543"/>
            <a:ext cx="1944890"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4000" b="0" dirty="0">
                <a:solidFill>
                  <a:schemeClr val="tx1"/>
                </a:solidFill>
              </a:rPr>
              <a:t>12</a:t>
            </a:r>
          </a:p>
          <a:p>
            <a:pPr lvl="0" algn="ctr"/>
            <a:r>
              <a:rPr lang="de-DE" sz="2000" dirty="0">
                <a:solidFill>
                  <a:schemeClr val="tx1"/>
                </a:solidFill>
              </a:rPr>
              <a:t>KPI 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Get to the root cause of the problem</a:t>
            </a:r>
          </a:p>
        </p:txBody>
      </p:sp>
      <p:sp>
        <p:nvSpPr>
          <p:cNvPr id="10" name="Abgerundetes Rechteck 9">
            <a:extLst>
              <a:ext uri="{FF2B5EF4-FFF2-40B4-BE49-F238E27FC236}">
                <a16:creationId xmlns:a16="http://schemas.microsoft.com/office/drawing/2014/main" id="{0BE3FFB3-57E6-1349-AAB0-D283D8917756}"/>
              </a:ext>
            </a:extLst>
          </p:cNvPr>
          <p:cNvSpPr/>
          <p:nvPr userDrawn="1"/>
        </p:nvSpPr>
        <p:spPr>
          <a:xfrm>
            <a:off x="4668597" y="1315543"/>
            <a:ext cx="1929144"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4000" b="0" dirty="0">
                <a:solidFill>
                  <a:schemeClr val="tx1"/>
                </a:solidFill>
              </a:rPr>
              <a:t>235</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KPI 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Collect potential problem</a:t>
            </a:r>
          </a:p>
        </p:txBody>
      </p:sp>
      <p:sp>
        <p:nvSpPr>
          <p:cNvPr id="11" name="Abgerundetes Rechteck 10">
            <a:extLst>
              <a:ext uri="{FF2B5EF4-FFF2-40B4-BE49-F238E27FC236}">
                <a16:creationId xmlns:a16="http://schemas.microsoft.com/office/drawing/2014/main" id="{130032E3-AB27-C444-958E-5E6ECB882213}"/>
              </a:ext>
            </a:extLst>
          </p:cNvPr>
          <p:cNvSpPr/>
          <p:nvPr userDrawn="1"/>
        </p:nvSpPr>
        <p:spPr>
          <a:xfrm>
            <a:off x="6782595" y="1315543"/>
            <a:ext cx="1944890"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4000" b="0" dirty="0">
                <a:solidFill>
                  <a:schemeClr val="tx1"/>
                </a:solidFill>
              </a:rPr>
              <a:t>12</a:t>
            </a:r>
          </a:p>
          <a:p>
            <a:pPr lvl="0" algn="ctr"/>
            <a:r>
              <a:rPr lang="de-DE" sz="2000" dirty="0">
                <a:solidFill>
                  <a:schemeClr val="tx1"/>
                </a:solidFill>
              </a:rPr>
              <a:t>KPI 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Get to the root cause of the problem</a:t>
            </a:r>
          </a:p>
        </p:txBody>
      </p:sp>
    </p:spTree>
    <p:extLst>
      <p:ext uri="{BB962C8B-B14F-4D97-AF65-F5344CB8AC3E}">
        <p14:creationId xmlns:p14="http://schemas.microsoft.com/office/powerpoint/2010/main" val="3240387575"/>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Overview - Head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42019AAC-F045-054E-9B76-EF2634A0569E}"/>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5FC5302D-E0BF-1147-BBC1-6984AB30F301}"/>
              </a:ext>
            </a:extLst>
          </p:cNvPr>
          <p:cNvSpPr>
            <a:spLocks noGrp="1"/>
          </p:cNvSpPr>
          <p:nvPr>
            <p:ph type="title" hasCustomPrompt="1"/>
          </p:nvPr>
        </p:nvSpPr>
        <p:spPr>
          <a:xfrm>
            <a:off x="431642" y="420688"/>
            <a:ext cx="8280714" cy="707151"/>
          </a:xfrm>
        </p:spPr>
        <p:txBody>
          <a:bodyPr/>
          <a:lstStyle/>
          <a:p>
            <a:r>
              <a:rPr lang="de-DE" dirty="0"/>
              <a:t>OVERVIEW</a:t>
            </a:r>
          </a:p>
        </p:txBody>
      </p:sp>
      <p:sp>
        <p:nvSpPr>
          <p:cNvPr id="8" name="Abgerundetes Rechteck 7">
            <a:extLst>
              <a:ext uri="{FF2B5EF4-FFF2-40B4-BE49-F238E27FC236}">
                <a16:creationId xmlns:a16="http://schemas.microsoft.com/office/drawing/2014/main" id="{6E0A630D-9B3A-2C46-97BC-67F793A83AD0}"/>
              </a:ext>
            </a:extLst>
          </p:cNvPr>
          <p:cNvSpPr/>
          <p:nvPr userDrawn="1"/>
        </p:nvSpPr>
        <p:spPr>
          <a:xfrm>
            <a:off x="420688" y="1315543"/>
            <a:ext cx="1929144"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Collect potential problem</a:t>
            </a:r>
          </a:p>
        </p:txBody>
      </p:sp>
      <p:sp>
        <p:nvSpPr>
          <p:cNvPr id="9" name="Abgerundetes Rechteck 8">
            <a:extLst>
              <a:ext uri="{FF2B5EF4-FFF2-40B4-BE49-F238E27FC236}">
                <a16:creationId xmlns:a16="http://schemas.microsoft.com/office/drawing/2014/main" id="{3AFC8E8A-C485-E447-9EF8-26239ECB8E84}"/>
              </a:ext>
            </a:extLst>
          </p:cNvPr>
          <p:cNvSpPr/>
          <p:nvPr userDrawn="1"/>
        </p:nvSpPr>
        <p:spPr>
          <a:xfrm>
            <a:off x="2534686" y="1315543"/>
            <a:ext cx="1944890"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t" anchorCtr="0"/>
          <a:lstStyle/>
          <a:p>
            <a:pPr lvl="0" algn="ct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Get to the root cause of the problem</a:t>
            </a:r>
          </a:p>
        </p:txBody>
      </p:sp>
      <p:sp>
        <p:nvSpPr>
          <p:cNvPr id="10" name="Abgerundetes Rechteck 9">
            <a:extLst>
              <a:ext uri="{FF2B5EF4-FFF2-40B4-BE49-F238E27FC236}">
                <a16:creationId xmlns:a16="http://schemas.microsoft.com/office/drawing/2014/main" id="{0BE3FFB3-57E6-1349-AAB0-D283D8917756}"/>
              </a:ext>
            </a:extLst>
          </p:cNvPr>
          <p:cNvSpPr/>
          <p:nvPr userDrawn="1"/>
        </p:nvSpPr>
        <p:spPr>
          <a:xfrm>
            <a:off x="4668597" y="1315543"/>
            <a:ext cx="1929144"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Collect potential problem</a:t>
            </a:r>
          </a:p>
        </p:txBody>
      </p:sp>
      <p:sp>
        <p:nvSpPr>
          <p:cNvPr id="11" name="Abgerundetes Rechteck 10">
            <a:extLst>
              <a:ext uri="{FF2B5EF4-FFF2-40B4-BE49-F238E27FC236}">
                <a16:creationId xmlns:a16="http://schemas.microsoft.com/office/drawing/2014/main" id="{130032E3-AB27-C444-958E-5E6ECB882213}"/>
              </a:ext>
            </a:extLst>
          </p:cNvPr>
          <p:cNvSpPr/>
          <p:nvPr userDrawn="1"/>
        </p:nvSpPr>
        <p:spPr>
          <a:xfrm>
            <a:off x="6782595" y="1315543"/>
            <a:ext cx="1944890"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Get to the root cause of the problem</a:t>
            </a:r>
          </a:p>
        </p:txBody>
      </p:sp>
    </p:spTree>
    <p:extLst>
      <p:ext uri="{BB962C8B-B14F-4D97-AF65-F5344CB8AC3E}">
        <p14:creationId xmlns:p14="http://schemas.microsoft.com/office/powerpoint/2010/main" val="2044801153"/>
      </p:ext>
    </p:extLst>
  </p:cSld>
  <p:clrMapOvr>
    <a:masterClrMapping/>
  </p:clrMapOvr>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Overview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42019AAC-F045-054E-9B76-EF2634A0569E}"/>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5FC5302D-E0BF-1147-BBC1-6984AB30F301}"/>
              </a:ext>
            </a:extLst>
          </p:cNvPr>
          <p:cNvSpPr>
            <a:spLocks noGrp="1"/>
          </p:cNvSpPr>
          <p:nvPr>
            <p:ph type="title" hasCustomPrompt="1"/>
          </p:nvPr>
        </p:nvSpPr>
        <p:spPr>
          <a:xfrm>
            <a:off x="431642" y="420688"/>
            <a:ext cx="8280714" cy="707151"/>
          </a:xfrm>
        </p:spPr>
        <p:txBody>
          <a:bodyPr/>
          <a:lstStyle/>
          <a:p>
            <a:r>
              <a:rPr lang="de-DE" dirty="0"/>
              <a:t>OVERVIEW</a:t>
            </a:r>
          </a:p>
        </p:txBody>
      </p:sp>
      <p:sp>
        <p:nvSpPr>
          <p:cNvPr id="8" name="Abgerundetes Rechteck 7">
            <a:extLst>
              <a:ext uri="{FF2B5EF4-FFF2-40B4-BE49-F238E27FC236}">
                <a16:creationId xmlns:a16="http://schemas.microsoft.com/office/drawing/2014/main" id="{6E0A630D-9B3A-2C46-97BC-67F793A83AD0}"/>
              </a:ext>
            </a:extLst>
          </p:cNvPr>
          <p:cNvSpPr/>
          <p:nvPr userDrawn="1"/>
        </p:nvSpPr>
        <p:spPr>
          <a:xfrm>
            <a:off x="420688" y="1315543"/>
            <a:ext cx="1929144"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1152000"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Collect potential problem</a:t>
            </a:r>
          </a:p>
        </p:txBody>
      </p:sp>
      <p:sp>
        <p:nvSpPr>
          <p:cNvPr id="9" name="Abgerundetes Rechteck 8">
            <a:extLst>
              <a:ext uri="{FF2B5EF4-FFF2-40B4-BE49-F238E27FC236}">
                <a16:creationId xmlns:a16="http://schemas.microsoft.com/office/drawing/2014/main" id="{3AFC8E8A-C485-E447-9EF8-26239ECB8E84}"/>
              </a:ext>
            </a:extLst>
          </p:cNvPr>
          <p:cNvSpPr/>
          <p:nvPr userDrawn="1"/>
        </p:nvSpPr>
        <p:spPr>
          <a:xfrm>
            <a:off x="2534686" y="1315543"/>
            <a:ext cx="1944890"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1152000" rtlCol="0" anchor="t" anchorCtr="0"/>
          <a:lstStyle/>
          <a:p>
            <a:pPr lvl="0" algn="ct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Get to the root cause of the problem</a:t>
            </a:r>
          </a:p>
        </p:txBody>
      </p:sp>
      <p:sp>
        <p:nvSpPr>
          <p:cNvPr id="10" name="Abgerundetes Rechteck 9">
            <a:extLst>
              <a:ext uri="{FF2B5EF4-FFF2-40B4-BE49-F238E27FC236}">
                <a16:creationId xmlns:a16="http://schemas.microsoft.com/office/drawing/2014/main" id="{0BE3FFB3-57E6-1349-AAB0-D283D8917756}"/>
              </a:ext>
            </a:extLst>
          </p:cNvPr>
          <p:cNvSpPr/>
          <p:nvPr userDrawn="1"/>
        </p:nvSpPr>
        <p:spPr>
          <a:xfrm>
            <a:off x="4668597" y="1315543"/>
            <a:ext cx="1929144"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1152000"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Collect potential problem</a:t>
            </a:r>
          </a:p>
        </p:txBody>
      </p:sp>
      <p:sp>
        <p:nvSpPr>
          <p:cNvPr id="11" name="Abgerundetes Rechteck 10">
            <a:extLst>
              <a:ext uri="{FF2B5EF4-FFF2-40B4-BE49-F238E27FC236}">
                <a16:creationId xmlns:a16="http://schemas.microsoft.com/office/drawing/2014/main" id="{130032E3-AB27-C444-958E-5E6ECB882213}"/>
              </a:ext>
            </a:extLst>
          </p:cNvPr>
          <p:cNvSpPr/>
          <p:nvPr userDrawn="1"/>
        </p:nvSpPr>
        <p:spPr>
          <a:xfrm>
            <a:off x="6782595" y="1315543"/>
            <a:ext cx="1944890"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1152000"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Get to the root cause of the problem</a:t>
            </a:r>
          </a:p>
        </p:txBody>
      </p:sp>
      <p:sp>
        <p:nvSpPr>
          <p:cNvPr id="5" name="Bildplatzhalter 4">
            <a:extLst>
              <a:ext uri="{FF2B5EF4-FFF2-40B4-BE49-F238E27FC236}">
                <a16:creationId xmlns:a16="http://schemas.microsoft.com/office/drawing/2014/main" id="{FB1A7455-2387-6B45-8E39-584EA5B76626}"/>
              </a:ext>
            </a:extLst>
          </p:cNvPr>
          <p:cNvSpPr>
            <a:spLocks noGrp="1"/>
          </p:cNvSpPr>
          <p:nvPr>
            <p:ph type="pic" sz="quarter" idx="11"/>
          </p:nvPr>
        </p:nvSpPr>
        <p:spPr>
          <a:xfrm>
            <a:off x="590716" y="1484314"/>
            <a:ext cx="1589088" cy="787400"/>
          </a:xfrm>
        </p:spPr>
        <p:txBody>
          <a:bodyPr/>
          <a:lstStyle/>
          <a:p>
            <a:endParaRPr lang="de-DE"/>
          </a:p>
        </p:txBody>
      </p:sp>
      <p:sp>
        <p:nvSpPr>
          <p:cNvPr id="13" name="Bildplatzhalter 4">
            <a:extLst>
              <a:ext uri="{FF2B5EF4-FFF2-40B4-BE49-F238E27FC236}">
                <a16:creationId xmlns:a16="http://schemas.microsoft.com/office/drawing/2014/main" id="{15D45D2F-0EEB-E243-88E1-5F008EF0F955}"/>
              </a:ext>
            </a:extLst>
          </p:cNvPr>
          <p:cNvSpPr>
            <a:spLocks noGrp="1"/>
          </p:cNvSpPr>
          <p:nvPr>
            <p:ph type="pic" sz="quarter" idx="12"/>
          </p:nvPr>
        </p:nvSpPr>
        <p:spPr>
          <a:xfrm>
            <a:off x="2710461" y="1484314"/>
            <a:ext cx="1589088" cy="787400"/>
          </a:xfrm>
        </p:spPr>
        <p:txBody>
          <a:bodyPr/>
          <a:lstStyle/>
          <a:p>
            <a:endParaRPr lang="de-DE"/>
          </a:p>
        </p:txBody>
      </p:sp>
      <p:sp>
        <p:nvSpPr>
          <p:cNvPr id="14" name="Bildplatzhalter 4">
            <a:extLst>
              <a:ext uri="{FF2B5EF4-FFF2-40B4-BE49-F238E27FC236}">
                <a16:creationId xmlns:a16="http://schemas.microsoft.com/office/drawing/2014/main" id="{B30CB76F-89AF-EE44-9676-0F779030F4B3}"/>
              </a:ext>
            </a:extLst>
          </p:cNvPr>
          <p:cNvSpPr>
            <a:spLocks noGrp="1"/>
          </p:cNvSpPr>
          <p:nvPr>
            <p:ph type="pic" sz="quarter" idx="13"/>
          </p:nvPr>
        </p:nvSpPr>
        <p:spPr>
          <a:xfrm>
            <a:off x="4848019" y="1484314"/>
            <a:ext cx="1589088" cy="787400"/>
          </a:xfrm>
        </p:spPr>
        <p:txBody>
          <a:bodyPr/>
          <a:lstStyle/>
          <a:p>
            <a:endParaRPr lang="de-DE"/>
          </a:p>
        </p:txBody>
      </p:sp>
      <p:sp>
        <p:nvSpPr>
          <p:cNvPr id="15" name="Bildplatzhalter 4">
            <a:extLst>
              <a:ext uri="{FF2B5EF4-FFF2-40B4-BE49-F238E27FC236}">
                <a16:creationId xmlns:a16="http://schemas.microsoft.com/office/drawing/2014/main" id="{CFE63507-0031-3C40-B1CE-C9114ED87E95}"/>
              </a:ext>
            </a:extLst>
          </p:cNvPr>
          <p:cNvSpPr>
            <a:spLocks noGrp="1"/>
          </p:cNvSpPr>
          <p:nvPr>
            <p:ph type="pic" sz="quarter" idx="14"/>
          </p:nvPr>
        </p:nvSpPr>
        <p:spPr>
          <a:xfrm>
            <a:off x="6955889" y="1484314"/>
            <a:ext cx="1589088" cy="787400"/>
          </a:xfrm>
        </p:spPr>
        <p:txBody>
          <a:bodyPr/>
          <a:lstStyle/>
          <a:p>
            <a:endParaRPr lang="de-DE"/>
          </a:p>
        </p:txBody>
      </p:sp>
    </p:spTree>
    <p:extLst>
      <p:ext uri="{BB962C8B-B14F-4D97-AF65-F5344CB8AC3E}">
        <p14:creationId xmlns:p14="http://schemas.microsoft.com/office/powerpoint/2010/main" val="3325955935"/>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Text+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968A5063-D465-7042-B3B9-B5C9D2F5AB5A}"/>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extplatzhalter 2">
            <a:extLst>
              <a:ext uri="{FF2B5EF4-FFF2-40B4-BE49-F238E27FC236}">
                <a16:creationId xmlns:a16="http://schemas.microsoft.com/office/drawing/2014/main" id="{CE67EE7E-6360-B347-8257-18615CBBF36E}"/>
              </a:ext>
            </a:extLst>
          </p:cNvPr>
          <p:cNvSpPr>
            <a:spLocks noGrp="1"/>
          </p:cNvSpPr>
          <p:nvPr>
            <p:ph type="body" sz="quarter" idx="13"/>
          </p:nvPr>
        </p:nvSpPr>
        <p:spPr>
          <a:xfrm>
            <a:off x="431485" y="1119188"/>
            <a:ext cx="4096971" cy="3505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Titel 1">
            <a:extLst>
              <a:ext uri="{FF2B5EF4-FFF2-40B4-BE49-F238E27FC236}">
                <a16:creationId xmlns:a16="http://schemas.microsoft.com/office/drawing/2014/main" id="{A02A9706-A3B0-D14F-82CD-FD9590B50BDA}"/>
              </a:ext>
            </a:extLst>
          </p:cNvPr>
          <p:cNvSpPr>
            <a:spLocks noGrp="1"/>
          </p:cNvSpPr>
          <p:nvPr>
            <p:ph type="title" hasCustomPrompt="1"/>
          </p:nvPr>
        </p:nvSpPr>
        <p:spPr>
          <a:xfrm>
            <a:off x="431642" y="420689"/>
            <a:ext cx="8280714" cy="698500"/>
          </a:xfrm>
        </p:spPr>
        <p:txBody>
          <a:bodyPr/>
          <a:lstStyle/>
          <a:p>
            <a:r>
              <a:rPr lang="de-DE" dirty="0"/>
              <a:t>TITLE + TEXT + TEXT</a:t>
            </a:r>
          </a:p>
        </p:txBody>
      </p:sp>
      <p:sp>
        <p:nvSpPr>
          <p:cNvPr id="7" name="Textplatzhalter 2">
            <a:extLst>
              <a:ext uri="{FF2B5EF4-FFF2-40B4-BE49-F238E27FC236}">
                <a16:creationId xmlns:a16="http://schemas.microsoft.com/office/drawing/2014/main" id="{4AE8FD75-E525-A74A-B0A2-08EAC32165BA}"/>
              </a:ext>
            </a:extLst>
          </p:cNvPr>
          <p:cNvSpPr>
            <a:spLocks noGrp="1"/>
          </p:cNvSpPr>
          <p:nvPr>
            <p:ph type="body" sz="quarter" idx="15"/>
          </p:nvPr>
        </p:nvSpPr>
        <p:spPr>
          <a:xfrm>
            <a:off x="4615545" y="1119188"/>
            <a:ext cx="4096655" cy="3505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89025236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anvas - 2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8"/>
            <a:ext cx="8280714" cy="707151"/>
          </a:xfrm>
        </p:spPr>
        <p:txBody>
          <a:bodyPr/>
          <a:lstStyle/>
          <a:p>
            <a:r>
              <a:rPr lang="de-DE" dirty="0"/>
              <a:t>CANVASES (2X)</a:t>
            </a:r>
          </a:p>
        </p:txBody>
      </p:sp>
      <p:sp>
        <p:nvSpPr>
          <p:cNvPr id="5" name="Abgerundetes Rechteck 4">
            <a:extLst>
              <a:ext uri="{FF2B5EF4-FFF2-40B4-BE49-F238E27FC236}">
                <a16:creationId xmlns:a16="http://schemas.microsoft.com/office/drawing/2014/main" id="{EF73B5DF-4B86-7740-B8BA-70F63CA786C2}"/>
              </a:ext>
            </a:extLst>
          </p:cNvPr>
          <p:cNvSpPr/>
          <p:nvPr userDrawn="1"/>
        </p:nvSpPr>
        <p:spPr>
          <a:xfrm>
            <a:off x="420688" y="808038"/>
            <a:ext cx="4132476" cy="3816350"/>
          </a:xfrm>
          <a:prstGeom prst="roundRect">
            <a:avLst>
              <a:gd name="adj" fmla="val 4777"/>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Text</a:t>
            </a:r>
          </a:p>
        </p:txBody>
      </p:sp>
      <p:sp>
        <p:nvSpPr>
          <p:cNvPr id="6" name="Textplatzhalter 6">
            <a:extLst>
              <a:ext uri="{FF2B5EF4-FFF2-40B4-BE49-F238E27FC236}">
                <a16:creationId xmlns:a16="http://schemas.microsoft.com/office/drawing/2014/main" id="{1936EC06-1BF3-744B-9CF7-91C73C1B6B7F}"/>
              </a:ext>
            </a:extLst>
          </p:cNvPr>
          <p:cNvSpPr>
            <a:spLocks noGrp="1"/>
          </p:cNvSpPr>
          <p:nvPr>
            <p:ph type="body" sz="quarter" idx="11"/>
          </p:nvPr>
        </p:nvSpPr>
        <p:spPr>
          <a:xfrm>
            <a:off x="477359" y="1239520"/>
            <a:ext cx="4015127" cy="33145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Abgerundetes Rechteck 6">
            <a:extLst>
              <a:ext uri="{FF2B5EF4-FFF2-40B4-BE49-F238E27FC236}">
                <a16:creationId xmlns:a16="http://schemas.microsoft.com/office/drawing/2014/main" id="{9EE64C18-3FD5-104F-96CB-234C9E52AB00}"/>
              </a:ext>
            </a:extLst>
          </p:cNvPr>
          <p:cNvSpPr/>
          <p:nvPr userDrawn="1"/>
        </p:nvSpPr>
        <p:spPr>
          <a:xfrm>
            <a:off x="4596321" y="808038"/>
            <a:ext cx="4115880" cy="3816350"/>
          </a:xfrm>
          <a:prstGeom prst="roundRect">
            <a:avLst>
              <a:gd name="adj" fmla="val 4696"/>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Text</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4658139" y="1239519"/>
            <a:ext cx="4008500" cy="331455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482282932"/>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anvas - 3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8"/>
            <a:ext cx="8280714" cy="707151"/>
          </a:xfrm>
        </p:spPr>
        <p:txBody>
          <a:bodyPr/>
          <a:lstStyle/>
          <a:p>
            <a:r>
              <a:rPr lang="de-DE" dirty="0"/>
              <a:t>CANVASES (3X)</a:t>
            </a:r>
          </a:p>
        </p:txBody>
      </p:sp>
      <p:sp>
        <p:nvSpPr>
          <p:cNvPr id="7" name="Abgerundetes Rechteck 6">
            <a:extLst>
              <a:ext uri="{FF2B5EF4-FFF2-40B4-BE49-F238E27FC236}">
                <a16:creationId xmlns:a16="http://schemas.microsoft.com/office/drawing/2014/main" id="{9EE64C18-3FD5-104F-96CB-234C9E52AB00}"/>
              </a:ext>
            </a:extLst>
          </p:cNvPr>
          <p:cNvSpPr/>
          <p:nvPr userDrawn="1"/>
        </p:nvSpPr>
        <p:spPr>
          <a:xfrm>
            <a:off x="428997" y="808039"/>
            <a:ext cx="5506846" cy="1879954"/>
          </a:xfrm>
          <a:prstGeom prst="roundRect">
            <a:avLst>
              <a:gd name="adj" fmla="val 9911"/>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Text</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477359" y="1239520"/>
            <a:ext cx="5407158" cy="13893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Abgerundetes Rechteck 8">
            <a:extLst>
              <a:ext uri="{FF2B5EF4-FFF2-40B4-BE49-F238E27FC236}">
                <a16:creationId xmlns:a16="http://schemas.microsoft.com/office/drawing/2014/main" id="{0CB8E132-F340-1F40-8618-9C13DA4A2BD0}"/>
              </a:ext>
            </a:extLst>
          </p:cNvPr>
          <p:cNvSpPr/>
          <p:nvPr userDrawn="1"/>
        </p:nvSpPr>
        <p:spPr>
          <a:xfrm>
            <a:off x="5979001" y="808038"/>
            <a:ext cx="2736000" cy="3816350"/>
          </a:xfrm>
          <a:prstGeom prst="roundRect">
            <a:avLst>
              <a:gd name="adj" fmla="val 6933"/>
            </a:avLst>
          </a:prstGeom>
          <a:solidFill>
            <a:schemeClr val="bg1"/>
          </a:solidFill>
          <a:ln w="12700">
            <a:solidFill>
              <a:srgbClr val="A0A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Text</a:t>
            </a:r>
          </a:p>
        </p:txBody>
      </p:sp>
      <p:sp>
        <p:nvSpPr>
          <p:cNvPr id="10" name="Textplatzhalter 6">
            <a:extLst>
              <a:ext uri="{FF2B5EF4-FFF2-40B4-BE49-F238E27FC236}">
                <a16:creationId xmlns:a16="http://schemas.microsoft.com/office/drawing/2014/main" id="{DF3D8534-7DE8-4244-B447-C8DF304668AD}"/>
              </a:ext>
            </a:extLst>
          </p:cNvPr>
          <p:cNvSpPr>
            <a:spLocks noGrp="1"/>
          </p:cNvSpPr>
          <p:nvPr>
            <p:ph type="body" sz="quarter" idx="13"/>
          </p:nvPr>
        </p:nvSpPr>
        <p:spPr>
          <a:xfrm>
            <a:off x="6035675" y="1236918"/>
            <a:ext cx="2627999" cy="333034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Abgerundetes Rechteck 12">
            <a:extLst>
              <a:ext uri="{FF2B5EF4-FFF2-40B4-BE49-F238E27FC236}">
                <a16:creationId xmlns:a16="http://schemas.microsoft.com/office/drawing/2014/main" id="{5F7AF294-6E4D-E44A-98E9-BF01F0E83712}"/>
              </a:ext>
            </a:extLst>
          </p:cNvPr>
          <p:cNvSpPr/>
          <p:nvPr userDrawn="1"/>
        </p:nvSpPr>
        <p:spPr>
          <a:xfrm>
            <a:off x="420685" y="2747326"/>
            <a:ext cx="5515157" cy="1877061"/>
          </a:xfrm>
          <a:prstGeom prst="roundRect">
            <a:avLst>
              <a:gd name="adj" fmla="val 10519"/>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4" name="Textplatzhalter 6">
            <a:extLst>
              <a:ext uri="{FF2B5EF4-FFF2-40B4-BE49-F238E27FC236}">
                <a16:creationId xmlns:a16="http://schemas.microsoft.com/office/drawing/2014/main" id="{9E94E543-67AF-DC42-A6BA-13B4B073F3A1}"/>
              </a:ext>
            </a:extLst>
          </p:cNvPr>
          <p:cNvSpPr>
            <a:spLocks noGrp="1"/>
          </p:cNvSpPr>
          <p:nvPr>
            <p:ph type="body" sz="quarter" idx="16"/>
          </p:nvPr>
        </p:nvSpPr>
        <p:spPr>
          <a:xfrm>
            <a:off x="477359" y="3155894"/>
            <a:ext cx="5407157" cy="141137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524251929"/>
      </p:ext>
    </p:extLst>
  </p:cSld>
  <p:clrMapOvr>
    <a:masterClrMapping/>
  </p:clrMapOvr>
  <p:extLst>
    <p:ext uri="{DCECCB84-F9BA-43D5-87BE-67443E8EF086}">
      <p15:sldGuideLst xmlns:p15="http://schemas.microsoft.com/office/powerpoint/2012/main">
        <p15:guide id="1" pos="2880">
          <p15:clr>
            <a:srgbClr val="FBAE40"/>
          </p15:clr>
        </p15:guide>
        <p15:guide id="2" orient="horz" pos="1711">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anvas - 4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8"/>
            <a:ext cx="8280714" cy="707151"/>
          </a:xfrm>
        </p:spPr>
        <p:txBody>
          <a:bodyPr/>
          <a:lstStyle/>
          <a:p>
            <a:r>
              <a:rPr lang="de-DE" dirty="0"/>
              <a:t>CANVASES (4X)</a:t>
            </a:r>
          </a:p>
        </p:txBody>
      </p:sp>
      <p:sp>
        <p:nvSpPr>
          <p:cNvPr id="7" name="Abgerundetes Rechteck 6">
            <a:extLst>
              <a:ext uri="{FF2B5EF4-FFF2-40B4-BE49-F238E27FC236}">
                <a16:creationId xmlns:a16="http://schemas.microsoft.com/office/drawing/2014/main" id="{9EE64C18-3FD5-104F-96CB-234C9E52AB00}"/>
              </a:ext>
            </a:extLst>
          </p:cNvPr>
          <p:cNvSpPr/>
          <p:nvPr userDrawn="1"/>
        </p:nvSpPr>
        <p:spPr>
          <a:xfrm>
            <a:off x="428997" y="808039"/>
            <a:ext cx="4124167" cy="1879954"/>
          </a:xfrm>
          <a:prstGeom prst="roundRect">
            <a:avLst>
              <a:gd name="adj" fmla="val 10335"/>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Text</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477359" y="1239520"/>
            <a:ext cx="3988109" cy="13893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Abgerundetes Rechteck 8">
            <a:extLst>
              <a:ext uri="{FF2B5EF4-FFF2-40B4-BE49-F238E27FC236}">
                <a16:creationId xmlns:a16="http://schemas.microsoft.com/office/drawing/2014/main" id="{0CB8E132-F340-1F40-8618-9C13DA4A2BD0}"/>
              </a:ext>
            </a:extLst>
          </p:cNvPr>
          <p:cNvSpPr/>
          <p:nvPr userDrawn="1"/>
        </p:nvSpPr>
        <p:spPr>
          <a:xfrm>
            <a:off x="4599121" y="808038"/>
            <a:ext cx="4115880" cy="1879955"/>
          </a:xfrm>
          <a:prstGeom prst="roundRect">
            <a:avLst>
              <a:gd name="adj" fmla="val 10056"/>
            </a:avLst>
          </a:prstGeom>
          <a:solidFill>
            <a:schemeClr val="bg1"/>
          </a:solidFill>
          <a:ln w="12700">
            <a:solidFill>
              <a:srgbClr val="A0A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Text</a:t>
            </a:r>
          </a:p>
        </p:txBody>
      </p:sp>
      <p:sp>
        <p:nvSpPr>
          <p:cNvPr id="10" name="Textplatzhalter 6">
            <a:extLst>
              <a:ext uri="{FF2B5EF4-FFF2-40B4-BE49-F238E27FC236}">
                <a16:creationId xmlns:a16="http://schemas.microsoft.com/office/drawing/2014/main" id="{DF3D8534-7DE8-4244-B447-C8DF304668AD}"/>
              </a:ext>
            </a:extLst>
          </p:cNvPr>
          <p:cNvSpPr>
            <a:spLocks noGrp="1"/>
          </p:cNvSpPr>
          <p:nvPr>
            <p:ph type="body" sz="quarter" idx="13"/>
          </p:nvPr>
        </p:nvSpPr>
        <p:spPr>
          <a:xfrm>
            <a:off x="4669655" y="1236919"/>
            <a:ext cx="3994020" cy="139198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Abgerundetes Rechteck 12">
            <a:extLst>
              <a:ext uri="{FF2B5EF4-FFF2-40B4-BE49-F238E27FC236}">
                <a16:creationId xmlns:a16="http://schemas.microsoft.com/office/drawing/2014/main" id="{5F7AF294-6E4D-E44A-98E9-BF01F0E83712}"/>
              </a:ext>
            </a:extLst>
          </p:cNvPr>
          <p:cNvSpPr/>
          <p:nvPr userDrawn="1"/>
        </p:nvSpPr>
        <p:spPr>
          <a:xfrm>
            <a:off x="420685" y="2747326"/>
            <a:ext cx="4127109" cy="1877061"/>
          </a:xfrm>
          <a:prstGeom prst="roundRect">
            <a:avLst>
              <a:gd name="adj" fmla="val 10046"/>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4" name="Textplatzhalter 6">
            <a:extLst>
              <a:ext uri="{FF2B5EF4-FFF2-40B4-BE49-F238E27FC236}">
                <a16:creationId xmlns:a16="http://schemas.microsoft.com/office/drawing/2014/main" id="{9E94E543-67AF-DC42-A6BA-13B4B073F3A1}"/>
              </a:ext>
            </a:extLst>
          </p:cNvPr>
          <p:cNvSpPr>
            <a:spLocks noGrp="1"/>
          </p:cNvSpPr>
          <p:nvPr>
            <p:ph type="body" sz="quarter" idx="16"/>
          </p:nvPr>
        </p:nvSpPr>
        <p:spPr>
          <a:xfrm>
            <a:off x="477359" y="3155894"/>
            <a:ext cx="3988109" cy="141137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Abgerundetes Rechteck 11">
            <a:extLst>
              <a:ext uri="{FF2B5EF4-FFF2-40B4-BE49-F238E27FC236}">
                <a16:creationId xmlns:a16="http://schemas.microsoft.com/office/drawing/2014/main" id="{ABA12B58-30A6-1C43-8D87-EA505F0FFABF}"/>
              </a:ext>
            </a:extLst>
          </p:cNvPr>
          <p:cNvSpPr/>
          <p:nvPr userDrawn="1"/>
        </p:nvSpPr>
        <p:spPr>
          <a:xfrm>
            <a:off x="4596321" y="2747326"/>
            <a:ext cx="4115880" cy="1877062"/>
          </a:xfrm>
          <a:prstGeom prst="roundRect">
            <a:avLst>
              <a:gd name="adj" fmla="val 10814"/>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4. Text</a:t>
            </a:r>
          </a:p>
        </p:txBody>
      </p:sp>
      <p:sp>
        <p:nvSpPr>
          <p:cNvPr id="15" name="Textplatzhalter 6">
            <a:extLst>
              <a:ext uri="{FF2B5EF4-FFF2-40B4-BE49-F238E27FC236}">
                <a16:creationId xmlns:a16="http://schemas.microsoft.com/office/drawing/2014/main" id="{2FDCE244-9210-FE49-8E00-90F16F297399}"/>
              </a:ext>
            </a:extLst>
          </p:cNvPr>
          <p:cNvSpPr>
            <a:spLocks noGrp="1"/>
          </p:cNvSpPr>
          <p:nvPr>
            <p:ph type="body" sz="quarter" idx="17"/>
          </p:nvPr>
        </p:nvSpPr>
        <p:spPr>
          <a:xfrm>
            <a:off x="4667619" y="3155894"/>
            <a:ext cx="3988109" cy="141137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073203082"/>
      </p:ext>
    </p:extLst>
  </p:cSld>
  <p:clrMapOvr>
    <a:masterClrMapping/>
  </p:clrMapOvr>
  <p:extLst>
    <p:ext uri="{DCECCB84-F9BA-43D5-87BE-67443E8EF086}">
      <p15:sldGuideLst xmlns:p15="http://schemas.microsoft.com/office/powerpoint/2012/main">
        <p15:guide id="2" orient="horz" pos="1711">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anvas - 5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9"/>
            <a:ext cx="8280714" cy="387350"/>
          </a:xfrm>
        </p:spPr>
        <p:txBody>
          <a:bodyPr/>
          <a:lstStyle/>
          <a:p>
            <a:r>
              <a:rPr lang="de-DE" dirty="0"/>
              <a:t>CANVASES (5X)</a:t>
            </a:r>
          </a:p>
        </p:txBody>
      </p:sp>
      <p:sp>
        <p:nvSpPr>
          <p:cNvPr id="5" name="Abgerundetes Rechteck 4">
            <a:extLst>
              <a:ext uri="{FF2B5EF4-FFF2-40B4-BE49-F238E27FC236}">
                <a16:creationId xmlns:a16="http://schemas.microsoft.com/office/drawing/2014/main" id="{EF73B5DF-4B86-7740-B8BA-70F63CA786C2}"/>
              </a:ext>
            </a:extLst>
          </p:cNvPr>
          <p:cNvSpPr/>
          <p:nvPr userDrawn="1"/>
        </p:nvSpPr>
        <p:spPr>
          <a:xfrm>
            <a:off x="420686" y="808038"/>
            <a:ext cx="2736000" cy="3816350"/>
          </a:xfrm>
          <a:prstGeom prst="roundRect">
            <a:avLst>
              <a:gd name="adj" fmla="val 7568"/>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Text</a:t>
            </a:r>
          </a:p>
        </p:txBody>
      </p:sp>
      <p:sp>
        <p:nvSpPr>
          <p:cNvPr id="6" name="Textplatzhalter 6">
            <a:extLst>
              <a:ext uri="{FF2B5EF4-FFF2-40B4-BE49-F238E27FC236}">
                <a16:creationId xmlns:a16="http://schemas.microsoft.com/office/drawing/2014/main" id="{1936EC06-1BF3-744B-9CF7-91C73C1B6B7F}"/>
              </a:ext>
            </a:extLst>
          </p:cNvPr>
          <p:cNvSpPr>
            <a:spLocks noGrp="1"/>
          </p:cNvSpPr>
          <p:nvPr>
            <p:ph type="body" sz="quarter" idx="11"/>
          </p:nvPr>
        </p:nvSpPr>
        <p:spPr>
          <a:xfrm>
            <a:off x="477360" y="1239520"/>
            <a:ext cx="2628000" cy="332774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Abgerundetes Rechteck 6">
            <a:extLst>
              <a:ext uri="{FF2B5EF4-FFF2-40B4-BE49-F238E27FC236}">
                <a16:creationId xmlns:a16="http://schemas.microsoft.com/office/drawing/2014/main" id="{9EE64C18-3FD5-104F-96CB-234C9E52AB00}"/>
              </a:ext>
            </a:extLst>
          </p:cNvPr>
          <p:cNvSpPr/>
          <p:nvPr userDrawn="1"/>
        </p:nvSpPr>
        <p:spPr>
          <a:xfrm>
            <a:off x="3199843" y="808038"/>
            <a:ext cx="2736000" cy="2512414"/>
          </a:xfrm>
          <a:prstGeom prst="roundRect">
            <a:avLst>
              <a:gd name="adj" fmla="val 6557"/>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Text</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3256517" y="1239520"/>
            <a:ext cx="2628000" cy="204441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Textplatzhalter 6">
            <a:extLst>
              <a:ext uri="{FF2B5EF4-FFF2-40B4-BE49-F238E27FC236}">
                <a16:creationId xmlns:a16="http://schemas.microsoft.com/office/drawing/2014/main" id="{DF3D8534-7DE8-4244-B447-C8DF304668AD}"/>
              </a:ext>
            </a:extLst>
          </p:cNvPr>
          <p:cNvSpPr>
            <a:spLocks noGrp="1"/>
          </p:cNvSpPr>
          <p:nvPr>
            <p:ph type="body" sz="quarter" idx="13"/>
          </p:nvPr>
        </p:nvSpPr>
        <p:spPr>
          <a:xfrm>
            <a:off x="6035675" y="1236919"/>
            <a:ext cx="2627999" cy="7586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Abgerundetes Rechteck 12">
            <a:extLst>
              <a:ext uri="{FF2B5EF4-FFF2-40B4-BE49-F238E27FC236}">
                <a16:creationId xmlns:a16="http://schemas.microsoft.com/office/drawing/2014/main" id="{5F7AF294-6E4D-E44A-98E9-BF01F0E83712}"/>
              </a:ext>
            </a:extLst>
          </p:cNvPr>
          <p:cNvSpPr/>
          <p:nvPr userDrawn="1"/>
        </p:nvSpPr>
        <p:spPr>
          <a:xfrm>
            <a:off x="3199842" y="3379786"/>
            <a:ext cx="2736000" cy="1244602"/>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4.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4" name="Textplatzhalter 6">
            <a:extLst>
              <a:ext uri="{FF2B5EF4-FFF2-40B4-BE49-F238E27FC236}">
                <a16:creationId xmlns:a16="http://schemas.microsoft.com/office/drawing/2014/main" id="{9E94E543-67AF-DC42-A6BA-13B4B073F3A1}"/>
              </a:ext>
            </a:extLst>
          </p:cNvPr>
          <p:cNvSpPr>
            <a:spLocks noGrp="1"/>
          </p:cNvSpPr>
          <p:nvPr>
            <p:ph type="body" sz="quarter" idx="16"/>
          </p:nvPr>
        </p:nvSpPr>
        <p:spPr>
          <a:xfrm>
            <a:off x="3256517" y="3811268"/>
            <a:ext cx="2627999"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5" name="Abgerundetes Rechteck 14">
            <a:extLst>
              <a:ext uri="{FF2B5EF4-FFF2-40B4-BE49-F238E27FC236}">
                <a16:creationId xmlns:a16="http://schemas.microsoft.com/office/drawing/2014/main" id="{D0753FB1-4E24-8948-8885-A5D829795C86}"/>
              </a:ext>
            </a:extLst>
          </p:cNvPr>
          <p:cNvSpPr/>
          <p:nvPr userDrawn="1"/>
        </p:nvSpPr>
        <p:spPr>
          <a:xfrm>
            <a:off x="5979001" y="3379786"/>
            <a:ext cx="2736000" cy="1244602"/>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5.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6" name="Textplatzhalter 6">
            <a:extLst>
              <a:ext uri="{FF2B5EF4-FFF2-40B4-BE49-F238E27FC236}">
                <a16:creationId xmlns:a16="http://schemas.microsoft.com/office/drawing/2014/main" id="{67556A2E-B68F-6744-9E82-0A425089054D}"/>
              </a:ext>
            </a:extLst>
          </p:cNvPr>
          <p:cNvSpPr>
            <a:spLocks noGrp="1"/>
          </p:cNvSpPr>
          <p:nvPr>
            <p:ph type="body" sz="quarter" idx="18"/>
          </p:nvPr>
        </p:nvSpPr>
        <p:spPr>
          <a:xfrm>
            <a:off x="6035675" y="3811268"/>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7" name="Abgerundetes Rechteck 16">
            <a:extLst>
              <a:ext uri="{FF2B5EF4-FFF2-40B4-BE49-F238E27FC236}">
                <a16:creationId xmlns:a16="http://schemas.microsoft.com/office/drawing/2014/main" id="{DA6F805C-B173-F041-B15C-8728CA7125CA}"/>
              </a:ext>
            </a:extLst>
          </p:cNvPr>
          <p:cNvSpPr/>
          <p:nvPr userDrawn="1"/>
        </p:nvSpPr>
        <p:spPr>
          <a:xfrm>
            <a:off x="5978554" y="808038"/>
            <a:ext cx="2736000" cy="2512414"/>
          </a:xfrm>
          <a:prstGeom prst="roundRect">
            <a:avLst>
              <a:gd name="adj" fmla="val 6557"/>
            </a:avLst>
          </a:prstGeom>
          <a:solidFill>
            <a:schemeClr val="bg1"/>
          </a:solidFill>
          <a:ln w="12700">
            <a:solidFill>
              <a:srgbClr val="A0A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Text</a:t>
            </a:r>
          </a:p>
        </p:txBody>
      </p:sp>
      <p:sp>
        <p:nvSpPr>
          <p:cNvPr id="18" name="Textplatzhalter 6">
            <a:extLst>
              <a:ext uri="{FF2B5EF4-FFF2-40B4-BE49-F238E27FC236}">
                <a16:creationId xmlns:a16="http://schemas.microsoft.com/office/drawing/2014/main" id="{5AE3BBD3-88A5-AA4E-8BF0-093BB94D68C4}"/>
              </a:ext>
            </a:extLst>
          </p:cNvPr>
          <p:cNvSpPr>
            <a:spLocks noGrp="1"/>
          </p:cNvSpPr>
          <p:nvPr>
            <p:ph type="body" sz="quarter" idx="19"/>
          </p:nvPr>
        </p:nvSpPr>
        <p:spPr>
          <a:xfrm>
            <a:off x="6026221" y="1239520"/>
            <a:ext cx="2628000" cy="204441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99410530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anvas - 6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8"/>
            <a:ext cx="8280714" cy="707151"/>
          </a:xfrm>
        </p:spPr>
        <p:txBody>
          <a:bodyPr/>
          <a:lstStyle/>
          <a:p>
            <a:r>
              <a:rPr lang="de-DE" dirty="0"/>
              <a:t>CANVASES (6X)</a:t>
            </a:r>
          </a:p>
        </p:txBody>
      </p:sp>
      <p:sp>
        <p:nvSpPr>
          <p:cNvPr id="5" name="Abgerundetes Rechteck 4">
            <a:extLst>
              <a:ext uri="{FF2B5EF4-FFF2-40B4-BE49-F238E27FC236}">
                <a16:creationId xmlns:a16="http://schemas.microsoft.com/office/drawing/2014/main" id="{EF73B5DF-4B86-7740-B8BA-70F63CA786C2}"/>
              </a:ext>
            </a:extLst>
          </p:cNvPr>
          <p:cNvSpPr/>
          <p:nvPr userDrawn="1"/>
        </p:nvSpPr>
        <p:spPr>
          <a:xfrm>
            <a:off x="420686" y="808038"/>
            <a:ext cx="2736000" cy="2512414"/>
          </a:xfrm>
          <a:prstGeom prst="roundRect">
            <a:avLst>
              <a:gd name="adj" fmla="val 7568"/>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Text</a:t>
            </a:r>
          </a:p>
        </p:txBody>
      </p:sp>
      <p:sp>
        <p:nvSpPr>
          <p:cNvPr id="6" name="Textplatzhalter 6">
            <a:extLst>
              <a:ext uri="{FF2B5EF4-FFF2-40B4-BE49-F238E27FC236}">
                <a16:creationId xmlns:a16="http://schemas.microsoft.com/office/drawing/2014/main" id="{1936EC06-1BF3-744B-9CF7-91C73C1B6B7F}"/>
              </a:ext>
            </a:extLst>
          </p:cNvPr>
          <p:cNvSpPr>
            <a:spLocks noGrp="1"/>
          </p:cNvSpPr>
          <p:nvPr>
            <p:ph type="body" sz="quarter" idx="11"/>
          </p:nvPr>
        </p:nvSpPr>
        <p:spPr>
          <a:xfrm>
            <a:off x="477360" y="1239520"/>
            <a:ext cx="2628000" cy="204441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Abgerundetes Rechteck 6">
            <a:extLst>
              <a:ext uri="{FF2B5EF4-FFF2-40B4-BE49-F238E27FC236}">
                <a16:creationId xmlns:a16="http://schemas.microsoft.com/office/drawing/2014/main" id="{9EE64C18-3FD5-104F-96CB-234C9E52AB00}"/>
              </a:ext>
            </a:extLst>
          </p:cNvPr>
          <p:cNvSpPr/>
          <p:nvPr userDrawn="1"/>
        </p:nvSpPr>
        <p:spPr>
          <a:xfrm>
            <a:off x="3199843" y="808038"/>
            <a:ext cx="2736000" cy="2512414"/>
          </a:xfrm>
          <a:prstGeom prst="roundRect">
            <a:avLst>
              <a:gd name="adj" fmla="val 6557"/>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Text</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3256517" y="1239520"/>
            <a:ext cx="2628000" cy="204441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Abgerundetes Rechteck 8">
            <a:extLst>
              <a:ext uri="{FF2B5EF4-FFF2-40B4-BE49-F238E27FC236}">
                <a16:creationId xmlns:a16="http://schemas.microsoft.com/office/drawing/2014/main" id="{0CB8E132-F340-1F40-8618-9C13DA4A2BD0}"/>
              </a:ext>
            </a:extLst>
          </p:cNvPr>
          <p:cNvSpPr/>
          <p:nvPr userDrawn="1"/>
        </p:nvSpPr>
        <p:spPr>
          <a:xfrm>
            <a:off x="5979001" y="808038"/>
            <a:ext cx="2736000" cy="1224000"/>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Text</a:t>
            </a:r>
          </a:p>
        </p:txBody>
      </p:sp>
      <p:sp>
        <p:nvSpPr>
          <p:cNvPr id="10" name="Textplatzhalter 6">
            <a:extLst>
              <a:ext uri="{FF2B5EF4-FFF2-40B4-BE49-F238E27FC236}">
                <a16:creationId xmlns:a16="http://schemas.microsoft.com/office/drawing/2014/main" id="{DF3D8534-7DE8-4244-B447-C8DF304668AD}"/>
              </a:ext>
            </a:extLst>
          </p:cNvPr>
          <p:cNvSpPr>
            <a:spLocks noGrp="1"/>
          </p:cNvSpPr>
          <p:nvPr>
            <p:ph type="body" sz="quarter" idx="13"/>
          </p:nvPr>
        </p:nvSpPr>
        <p:spPr>
          <a:xfrm>
            <a:off x="6035675" y="1236919"/>
            <a:ext cx="2627999" cy="7586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Abgerundetes Rechteck 10">
            <a:extLst>
              <a:ext uri="{FF2B5EF4-FFF2-40B4-BE49-F238E27FC236}">
                <a16:creationId xmlns:a16="http://schemas.microsoft.com/office/drawing/2014/main" id="{1C9FFE65-DCE1-CE49-9075-097E94104CB6}"/>
              </a:ext>
            </a:extLst>
          </p:cNvPr>
          <p:cNvSpPr/>
          <p:nvPr userDrawn="1"/>
        </p:nvSpPr>
        <p:spPr>
          <a:xfrm>
            <a:off x="5979001" y="2096452"/>
            <a:ext cx="2736000" cy="1224000"/>
          </a:xfrm>
          <a:prstGeom prst="round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4.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2" name="Textplatzhalter 6">
            <a:extLst>
              <a:ext uri="{FF2B5EF4-FFF2-40B4-BE49-F238E27FC236}">
                <a16:creationId xmlns:a16="http://schemas.microsoft.com/office/drawing/2014/main" id="{3DB1CDC1-4DEB-F54A-AF64-63D6BD6BC5EB}"/>
              </a:ext>
            </a:extLst>
          </p:cNvPr>
          <p:cNvSpPr>
            <a:spLocks noGrp="1"/>
          </p:cNvSpPr>
          <p:nvPr>
            <p:ph type="body" sz="quarter" idx="15"/>
          </p:nvPr>
        </p:nvSpPr>
        <p:spPr>
          <a:xfrm>
            <a:off x="6035675" y="2527934"/>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Abgerundetes Rechteck 12">
            <a:extLst>
              <a:ext uri="{FF2B5EF4-FFF2-40B4-BE49-F238E27FC236}">
                <a16:creationId xmlns:a16="http://schemas.microsoft.com/office/drawing/2014/main" id="{5F7AF294-6E4D-E44A-98E9-BF01F0E83712}"/>
              </a:ext>
            </a:extLst>
          </p:cNvPr>
          <p:cNvSpPr/>
          <p:nvPr userDrawn="1"/>
        </p:nvSpPr>
        <p:spPr>
          <a:xfrm>
            <a:off x="420685" y="3379786"/>
            <a:ext cx="5515157" cy="1244602"/>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5.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4" name="Textplatzhalter 6">
            <a:extLst>
              <a:ext uri="{FF2B5EF4-FFF2-40B4-BE49-F238E27FC236}">
                <a16:creationId xmlns:a16="http://schemas.microsoft.com/office/drawing/2014/main" id="{9E94E543-67AF-DC42-A6BA-13B4B073F3A1}"/>
              </a:ext>
            </a:extLst>
          </p:cNvPr>
          <p:cNvSpPr>
            <a:spLocks noGrp="1"/>
          </p:cNvSpPr>
          <p:nvPr>
            <p:ph type="body" sz="quarter" idx="16"/>
          </p:nvPr>
        </p:nvSpPr>
        <p:spPr>
          <a:xfrm>
            <a:off x="477359" y="3811268"/>
            <a:ext cx="5407157"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5" name="Abgerundetes Rechteck 14">
            <a:extLst>
              <a:ext uri="{FF2B5EF4-FFF2-40B4-BE49-F238E27FC236}">
                <a16:creationId xmlns:a16="http://schemas.microsoft.com/office/drawing/2014/main" id="{D0753FB1-4E24-8948-8885-A5D829795C86}"/>
              </a:ext>
            </a:extLst>
          </p:cNvPr>
          <p:cNvSpPr/>
          <p:nvPr userDrawn="1"/>
        </p:nvSpPr>
        <p:spPr>
          <a:xfrm>
            <a:off x="5979001" y="3379786"/>
            <a:ext cx="2736000" cy="1244602"/>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6.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6" name="Textplatzhalter 6">
            <a:extLst>
              <a:ext uri="{FF2B5EF4-FFF2-40B4-BE49-F238E27FC236}">
                <a16:creationId xmlns:a16="http://schemas.microsoft.com/office/drawing/2014/main" id="{67556A2E-B68F-6744-9E82-0A425089054D}"/>
              </a:ext>
            </a:extLst>
          </p:cNvPr>
          <p:cNvSpPr>
            <a:spLocks noGrp="1"/>
          </p:cNvSpPr>
          <p:nvPr>
            <p:ph type="body" sz="quarter" idx="18"/>
          </p:nvPr>
        </p:nvSpPr>
        <p:spPr>
          <a:xfrm>
            <a:off x="6035675" y="3811268"/>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98163201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anvas - 7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Abgerundetes Rechteck 12">
            <a:extLst>
              <a:ext uri="{FF2B5EF4-FFF2-40B4-BE49-F238E27FC236}">
                <a16:creationId xmlns:a16="http://schemas.microsoft.com/office/drawing/2014/main" id="{5F7AF294-6E4D-E44A-98E9-BF01F0E83712}"/>
              </a:ext>
            </a:extLst>
          </p:cNvPr>
          <p:cNvSpPr/>
          <p:nvPr userDrawn="1"/>
        </p:nvSpPr>
        <p:spPr>
          <a:xfrm>
            <a:off x="435507" y="819643"/>
            <a:ext cx="5515157" cy="1212395"/>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9"/>
            <a:ext cx="8280714" cy="387350"/>
          </a:xfrm>
        </p:spPr>
        <p:txBody>
          <a:bodyPr/>
          <a:lstStyle/>
          <a:p>
            <a:r>
              <a:rPr lang="de-DE" dirty="0"/>
              <a:t>CANVASES (7X)</a:t>
            </a:r>
          </a:p>
        </p:txBody>
      </p:sp>
      <p:sp>
        <p:nvSpPr>
          <p:cNvPr id="5" name="Abgerundetes Rechteck 4">
            <a:extLst>
              <a:ext uri="{FF2B5EF4-FFF2-40B4-BE49-F238E27FC236}">
                <a16:creationId xmlns:a16="http://schemas.microsoft.com/office/drawing/2014/main" id="{EF73B5DF-4B86-7740-B8BA-70F63CA786C2}"/>
              </a:ext>
            </a:extLst>
          </p:cNvPr>
          <p:cNvSpPr/>
          <p:nvPr userDrawn="1"/>
        </p:nvSpPr>
        <p:spPr>
          <a:xfrm>
            <a:off x="3199842" y="2096452"/>
            <a:ext cx="2736000" cy="2527563"/>
          </a:xfrm>
          <a:prstGeom prst="roundRect">
            <a:avLst>
              <a:gd name="adj" fmla="val 7568"/>
            </a:avLst>
          </a:prstGeom>
          <a:solidFill>
            <a:schemeClr val="bg1"/>
          </a:solid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5. Text</a:t>
            </a:r>
          </a:p>
        </p:txBody>
      </p:sp>
      <p:sp>
        <p:nvSpPr>
          <p:cNvPr id="6" name="Textplatzhalter 6">
            <a:extLst>
              <a:ext uri="{FF2B5EF4-FFF2-40B4-BE49-F238E27FC236}">
                <a16:creationId xmlns:a16="http://schemas.microsoft.com/office/drawing/2014/main" id="{1936EC06-1BF3-744B-9CF7-91C73C1B6B7F}"/>
              </a:ext>
            </a:extLst>
          </p:cNvPr>
          <p:cNvSpPr>
            <a:spLocks noGrp="1"/>
          </p:cNvSpPr>
          <p:nvPr>
            <p:ph type="body" sz="quarter" idx="11"/>
          </p:nvPr>
        </p:nvSpPr>
        <p:spPr>
          <a:xfrm>
            <a:off x="3256516" y="2543083"/>
            <a:ext cx="2628000" cy="204441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477360" y="1239520"/>
            <a:ext cx="5407157" cy="7559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Abgerundetes Rechteck 8">
            <a:extLst>
              <a:ext uri="{FF2B5EF4-FFF2-40B4-BE49-F238E27FC236}">
                <a16:creationId xmlns:a16="http://schemas.microsoft.com/office/drawing/2014/main" id="{0CB8E132-F340-1F40-8618-9C13DA4A2BD0}"/>
              </a:ext>
            </a:extLst>
          </p:cNvPr>
          <p:cNvSpPr/>
          <p:nvPr userDrawn="1"/>
        </p:nvSpPr>
        <p:spPr>
          <a:xfrm>
            <a:off x="5979001" y="808038"/>
            <a:ext cx="2736000" cy="1224000"/>
          </a:xfrm>
          <a:prstGeom prst="roundRect">
            <a:avLst/>
          </a:prstGeom>
          <a:solidFill>
            <a:schemeClr val="bg1"/>
          </a:solidFill>
          <a:ln w="12700">
            <a:solidFill>
              <a:srgbClr val="A0A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Text</a:t>
            </a:r>
          </a:p>
        </p:txBody>
      </p:sp>
      <p:sp>
        <p:nvSpPr>
          <p:cNvPr id="10" name="Textplatzhalter 6">
            <a:extLst>
              <a:ext uri="{FF2B5EF4-FFF2-40B4-BE49-F238E27FC236}">
                <a16:creationId xmlns:a16="http://schemas.microsoft.com/office/drawing/2014/main" id="{DF3D8534-7DE8-4244-B447-C8DF304668AD}"/>
              </a:ext>
            </a:extLst>
          </p:cNvPr>
          <p:cNvSpPr>
            <a:spLocks noGrp="1"/>
          </p:cNvSpPr>
          <p:nvPr>
            <p:ph type="body" sz="quarter" idx="13"/>
          </p:nvPr>
        </p:nvSpPr>
        <p:spPr>
          <a:xfrm>
            <a:off x="6035675" y="1236919"/>
            <a:ext cx="2627999" cy="7586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Abgerundetes Rechteck 10">
            <a:extLst>
              <a:ext uri="{FF2B5EF4-FFF2-40B4-BE49-F238E27FC236}">
                <a16:creationId xmlns:a16="http://schemas.microsoft.com/office/drawing/2014/main" id="{1C9FFE65-DCE1-CE49-9075-097E94104CB6}"/>
              </a:ext>
            </a:extLst>
          </p:cNvPr>
          <p:cNvSpPr/>
          <p:nvPr userDrawn="1"/>
        </p:nvSpPr>
        <p:spPr>
          <a:xfrm>
            <a:off x="5979001" y="2096452"/>
            <a:ext cx="2736000" cy="1224000"/>
          </a:xfrm>
          <a:prstGeom prst="roundRect">
            <a:avLst/>
          </a:prstGeom>
          <a:solidFill>
            <a:schemeClr val="bg1"/>
          </a:solidFill>
          <a:ln w="12700">
            <a:solidFill>
              <a:srgbClr val="F4C544"/>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6.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2" name="Textplatzhalter 6">
            <a:extLst>
              <a:ext uri="{FF2B5EF4-FFF2-40B4-BE49-F238E27FC236}">
                <a16:creationId xmlns:a16="http://schemas.microsoft.com/office/drawing/2014/main" id="{3DB1CDC1-4DEB-F54A-AF64-63D6BD6BC5EB}"/>
              </a:ext>
            </a:extLst>
          </p:cNvPr>
          <p:cNvSpPr>
            <a:spLocks noGrp="1"/>
          </p:cNvSpPr>
          <p:nvPr>
            <p:ph type="body" sz="quarter" idx="15"/>
          </p:nvPr>
        </p:nvSpPr>
        <p:spPr>
          <a:xfrm>
            <a:off x="6035675" y="2527934"/>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5" name="Abgerundetes Rechteck 14">
            <a:extLst>
              <a:ext uri="{FF2B5EF4-FFF2-40B4-BE49-F238E27FC236}">
                <a16:creationId xmlns:a16="http://schemas.microsoft.com/office/drawing/2014/main" id="{D0753FB1-4E24-8948-8885-A5D829795C86}"/>
              </a:ext>
            </a:extLst>
          </p:cNvPr>
          <p:cNvSpPr/>
          <p:nvPr userDrawn="1"/>
        </p:nvSpPr>
        <p:spPr>
          <a:xfrm>
            <a:off x="5979001" y="3379786"/>
            <a:ext cx="2736000" cy="1244602"/>
          </a:xfrm>
          <a:prstGeom prst="roundRect">
            <a:avLst/>
          </a:prstGeom>
          <a:solidFill>
            <a:schemeClr val="bg1"/>
          </a:solidFill>
          <a:ln w="12700">
            <a:solidFill>
              <a:srgbClr val="A0A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7.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6" name="Textplatzhalter 6">
            <a:extLst>
              <a:ext uri="{FF2B5EF4-FFF2-40B4-BE49-F238E27FC236}">
                <a16:creationId xmlns:a16="http://schemas.microsoft.com/office/drawing/2014/main" id="{67556A2E-B68F-6744-9E82-0A425089054D}"/>
              </a:ext>
            </a:extLst>
          </p:cNvPr>
          <p:cNvSpPr>
            <a:spLocks noGrp="1"/>
          </p:cNvSpPr>
          <p:nvPr>
            <p:ph type="body" sz="quarter" idx="18"/>
          </p:nvPr>
        </p:nvSpPr>
        <p:spPr>
          <a:xfrm>
            <a:off x="6035675" y="3811268"/>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7" name="Abgerundetes Rechteck 16">
            <a:extLst>
              <a:ext uri="{FF2B5EF4-FFF2-40B4-BE49-F238E27FC236}">
                <a16:creationId xmlns:a16="http://schemas.microsoft.com/office/drawing/2014/main" id="{CE1E5A58-4081-7840-95F7-65FAD7821CD3}"/>
              </a:ext>
            </a:extLst>
          </p:cNvPr>
          <p:cNvSpPr/>
          <p:nvPr userDrawn="1"/>
        </p:nvSpPr>
        <p:spPr>
          <a:xfrm>
            <a:off x="421580" y="2096452"/>
            <a:ext cx="2736000" cy="1224000"/>
          </a:xfrm>
          <a:prstGeom prst="round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8" name="Textplatzhalter 6">
            <a:extLst>
              <a:ext uri="{FF2B5EF4-FFF2-40B4-BE49-F238E27FC236}">
                <a16:creationId xmlns:a16="http://schemas.microsoft.com/office/drawing/2014/main" id="{E4F45B05-6044-284D-B8CF-A1B6331F8FE7}"/>
              </a:ext>
            </a:extLst>
          </p:cNvPr>
          <p:cNvSpPr>
            <a:spLocks noGrp="1"/>
          </p:cNvSpPr>
          <p:nvPr>
            <p:ph type="body" sz="quarter" idx="19"/>
          </p:nvPr>
        </p:nvSpPr>
        <p:spPr>
          <a:xfrm>
            <a:off x="478254" y="2527934"/>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9" name="Abgerundetes Rechteck 18">
            <a:extLst>
              <a:ext uri="{FF2B5EF4-FFF2-40B4-BE49-F238E27FC236}">
                <a16:creationId xmlns:a16="http://schemas.microsoft.com/office/drawing/2014/main" id="{563CC689-D55B-A946-BEC7-08574561B5BB}"/>
              </a:ext>
            </a:extLst>
          </p:cNvPr>
          <p:cNvSpPr/>
          <p:nvPr userDrawn="1"/>
        </p:nvSpPr>
        <p:spPr>
          <a:xfrm>
            <a:off x="421580" y="3379786"/>
            <a:ext cx="2736000" cy="1244602"/>
          </a:xfrm>
          <a:prstGeom prst="roundRect">
            <a:avLst/>
          </a:prstGeom>
          <a:solidFill>
            <a:schemeClr val="bg1"/>
          </a:solidFill>
          <a:ln w="12700">
            <a:solidFill>
              <a:srgbClr val="F4C544"/>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4.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20" name="Textplatzhalter 6">
            <a:extLst>
              <a:ext uri="{FF2B5EF4-FFF2-40B4-BE49-F238E27FC236}">
                <a16:creationId xmlns:a16="http://schemas.microsoft.com/office/drawing/2014/main" id="{DB546289-D7DC-0248-A859-2D862E3B37D9}"/>
              </a:ext>
            </a:extLst>
          </p:cNvPr>
          <p:cNvSpPr>
            <a:spLocks noGrp="1"/>
          </p:cNvSpPr>
          <p:nvPr>
            <p:ph type="body" sz="quarter" idx="20"/>
          </p:nvPr>
        </p:nvSpPr>
        <p:spPr>
          <a:xfrm>
            <a:off x="478254" y="3811268"/>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11116655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anvas - 8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Abgerundetes Rechteck 6">
            <a:extLst>
              <a:ext uri="{FF2B5EF4-FFF2-40B4-BE49-F238E27FC236}">
                <a16:creationId xmlns:a16="http://schemas.microsoft.com/office/drawing/2014/main" id="{25656750-2080-654F-BC2E-17C53252802B}"/>
              </a:ext>
            </a:extLst>
          </p:cNvPr>
          <p:cNvSpPr/>
          <p:nvPr userDrawn="1"/>
        </p:nvSpPr>
        <p:spPr>
          <a:xfrm>
            <a:off x="3199843" y="808038"/>
            <a:ext cx="2736000" cy="1224000"/>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9" name="Abgerundetes Rechteck 8">
            <a:extLst>
              <a:ext uri="{FF2B5EF4-FFF2-40B4-BE49-F238E27FC236}">
                <a16:creationId xmlns:a16="http://schemas.microsoft.com/office/drawing/2014/main" id="{1489EF4E-88CF-5442-B73A-847582457350}"/>
              </a:ext>
            </a:extLst>
          </p:cNvPr>
          <p:cNvSpPr/>
          <p:nvPr userDrawn="1"/>
        </p:nvSpPr>
        <p:spPr>
          <a:xfrm>
            <a:off x="5979001" y="808038"/>
            <a:ext cx="2736000" cy="1224000"/>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23" name="Abgerundetes Rechteck 22">
            <a:extLst>
              <a:ext uri="{FF2B5EF4-FFF2-40B4-BE49-F238E27FC236}">
                <a16:creationId xmlns:a16="http://schemas.microsoft.com/office/drawing/2014/main" id="{0B18A247-065C-A845-BAFC-24769D221706}"/>
              </a:ext>
            </a:extLst>
          </p:cNvPr>
          <p:cNvSpPr/>
          <p:nvPr userDrawn="1"/>
        </p:nvSpPr>
        <p:spPr>
          <a:xfrm>
            <a:off x="420688" y="808038"/>
            <a:ext cx="2736000" cy="2512414"/>
          </a:xfrm>
          <a:prstGeom prst="roundRect">
            <a:avLst>
              <a:gd name="adj" fmla="val 7568"/>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Text</a:t>
            </a:r>
          </a:p>
        </p:txBody>
      </p:sp>
      <p:sp>
        <p:nvSpPr>
          <p:cNvPr id="3" name="Foliennummernplatzhalter 2">
            <a:extLst>
              <a:ext uri="{FF2B5EF4-FFF2-40B4-BE49-F238E27FC236}">
                <a16:creationId xmlns:a16="http://schemas.microsoft.com/office/drawing/2014/main" id="{D5D1C47D-1502-A14A-A8A4-3194A3ECA7BB}"/>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5EEA1D65-999E-534A-A6B2-D91C1F3EC730}"/>
              </a:ext>
            </a:extLst>
          </p:cNvPr>
          <p:cNvSpPr>
            <a:spLocks noGrp="1"/>
          </p:cNvSpPr>
          <p:nvPr>
            <p:ph type="title" hasCustomPrompt="1"/>
          </p:nvPr>
        </p:nvSpPr>
        <p:spPr>
          <a:xfrm>
            <a:off x="431642" y="420688"/>
            <a:ext cx="8280714" cy="707151"/>
          </a:xfrm>
        </p:spPr>
        <p:txBody>
          <a:bodyPr/>
          <a:lstStyle/>
          <a:p>
            <a:r>
              <a:rPr lang="de-DE" dirty="0"/>
              <a:t>CANVASES (8X)</a:t>
            </a:r>
          </a:p>
        </p:txBody>
      </p:sp>
      <p:sp>
        <p:nvSpPr>
          <p:cNvPr id="6" name="Textplatzhalter 6">
            <a:extLst>
              <a:ext uri="{FF2B5EF4-FFF2-40B4-BE49-F238E27FC236}">
                <a16:creationId xmlns:a16="http://schemas.microsoft.com/office/drawing/2014/main" id="{2FC52BC6-4922-6C43-8BF1-3D98631B5806}"/>
              </a:ext>
            </a:extLst>
          </p:cNvPr>
          <p:cNvSpPr>
            <a:spLocks noGrp="1"/>
          </p:cNvSpPr>
          <p:nvPr>
            <p:ph type="body" sz="quarter" idx="11"/>
          </p:nvPr>
        </p:nvSpPr>
        <p:spPr>
          <a:xfrm>
            <a:off x="477360" y="1239520"/>
            <a:ext cx="2628000" cy="204441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6">
            <a:extLst>
              <a:ext uri="{FF2B5EF4-FFF2-40B4-BE49-F238E27FC236}">
                <a16:creationId xmlns:a16="http://schemas.microsoft.com/office/drawing/2014/main" id="{9818A448-2A0A-6241-93DE-2482A744C4DF}"/>
              </a:ext>
            </a:extLst>
          </p:cNvPr>
          <p:cNvSpPr>
            <a:spLocks noGrp="1"/>
          </p:cNvSpPr>
          <p:nvPr>
            <p:ph type="body" sz="quarter" idx="12"/>
          </p:nvPr>
        </p:nvSpPr>
        <p:spPr>
          <a:xfrm>
            <a:off x="3256517" y="1239520"/>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Textplatzhalter 6">
            <a:extLst>
              <a:ext uri="{FF2B5EF4-FFF2-40B4-BE49-F238E27FC236}">
                <a16:creationId xmlns:a16="http://schemas.microsoft.com/office/drawing/2014/main" id="{A5A60BE4-4CEE-4944-BE8D-7EE5CE8D8FBA}"/>
              </a:ext>
            </a:extLst>
          </p:cNvPr>
          <p:cNvSpPr>
            <a:spLocks noGrp="1"/>
          </p:cNvSpPr>
          <p:nvPr>
            <p:ph type="body" sz="quarter" idx="13"/>
          </p:nvPr>
        </p:nvSpPr>
        <p:spPr>
          <a:xfrm>
            <a:off x="6035675" y="1239520"/>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Abgerundetes Rechteck 12">
            <a:extLst>
              <a:ext uri="{FF2B5EF4-FFF2-40B4-BE49-F238E27FC236}">
                <a16:creationId xmlns:a16="http://schemas.microsoft.com/office/drawing/2014/main" id="{1858EDFE-C6DD-2D48-BA7E-6CC2CB001695}"/>
              </a:ext>
            </a:extLst>
          </p:cNvPr>
          <p:cNvSpPr/>
          <p:nvPr userDrawn="1"/>
        </p:nvSpPr>
        <p:spPr>
          <a:xfrm>
            <a:off x="3199843" y="2096452"/>
            <a:ext cx="2736000" cy="1224000"/>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4.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4" name="Textplatzhalter 6">
            <a:extLst>
              <a:ext uri="{FF2B5EF4-FFF2-40B4-BE49-F238E27FC236}">
                <a16:creationId xmlns:a16="http://schemas.microsoft.com/office/drawing/2014/main" id="{BAD7E86E-9B36-464E-9990-E8EEB3188031}"/>
              </a:ext>
            </a:extLst>
          </p:cNvPr>
          <p:cNvSpPr>
            <a:spLocks noGrp="1"/>
          </p:cNvSpPr>
          <p:nvPr>
            <p:ph type="body" sz="quarter" idx="15"/>
          </p:nvPr>
        </p:nvSpPr>
        <p:spPr>
          <a:xfrm>
            <a:off x="3256517" y="2527934"/>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5" name="Abgerundetes Rechteck 14">
            <a:extLst>
              <a:ext uri="{FF2B5EF4-FFF2-40B4-BE49-F238E27FC236}">
                <a16:creationId xmlns:a16="http://schemas.microsoft.com/office/drawing/2014/main" id="{F01ABC86-87AE-4847-8F17-70C5A1DE1931}"/>
              </a:ext>
            </a:extLst>
          </p:cNvPr>
          <p:cNvSpPr/>
          <p:nvPr userDrawn="1"/>
        </p:nvSpPr>
        <p:spPr>
          <a:xfrm>
            <a:off x="5979001" y="2096452"/>
            <a:ext cx="2736000" cy="1224000"/>
          </a:xfrm>
          <a:prstGeom prst="round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5.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6" name="Textplatzhalter 6">
            <a:extLst>
              <a:ext uri="{FF2B5EF4-FFF2-40B4-BE49-F238E27FC236}">
                <a16:creationId xmlns:a16="http://schemas.microsoft.com/office/drawing/2014/main" id="{156094AF-F7B2-6744-94D9-DB72FBDB51A8}"/>
              </a:ext>
            </a:extLst>
          </p:cNvPr>
          <p:cNvSpPr>
            <a:spLocks noGrp="1"/>
          </p:cNvSpPr>
          <p:nvPr>
            <p:ph type="body" sz="quarter" idx="16"/>
          </p:nvPr>
        </p:nvSpPr>
        <p:spPr>
          <a:xfrm>
            <a:off x="6035675" y="2527934"/>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7" name="Abgerundetes Rechteck 16">
            <a:extLst>
              <a:ext uri="{FF2B5EF4-FFF2-40B4-BE49-F238E27FC236}">
                <a16:creationId xmlns:a16="http://schemas.microsoft.com/office/drawing/2014/main" id="{70511BEB-7D4B-C146-9CCF-1CFE056DF919}"/>
              </a:ext>
            </a:extLst>
          </p:cNvPr>
          <p:cNvSpPr/>
          <p:nvPr userDrawn="1"/>
        </p:nvSpPr>
        <p:spPr>
          <a:xfrm>
            <a:off x="420686" y="3379786"/>
            <a:ext cx="2736000" cy="1244602"/>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6.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8" name="Textplatzhalter 6">
            <a:extLst>
              <a:ext uri="{FF2B5EF4-FFF2-40B4-BE49-F238E27FC236}">
                <a16:creationId xmlns:a16="http://schemas.microsoft.com/office/drawing/2014/main" id="{F71E9752-15CD-9E44-9312-C6A6BB208196}"/>
              </a:ext>
            </a:extLst>
          </p:cNvPr>
          <p:cNvSpPr>
            <a:spLocks noGrp="1"/>
          </p:cNvSpPr>
          <p:nvPr>
            <p:ph type="body" sz="quarter" idx="17"/>
          </p:nvPr>
        </p:nvSpPr>
        <p:spPr>
          <a:xfrm>
            <a:off x="477360" y="3811268"/>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9" name="Abgerundetes Rechteck 18">
            <a:extLst>
              <a:ext uri="{FF2B5EF4-FFF2-40B4-BE49-F238E27FC236}">
                <a16:creationId xmlns:a16="http://schemas.microsoft.com/office/drawing/2014/main" id="{2A391C70-555B-924E-B2D6-1EA21D3611F2}"/>
              </a:ext>
            </a:extLst>
          </p:cNvPr>
          <p:cNvSpPr/>
          <p:nvPr userDrawn="1"/>
        </p:nvSpPr>
        <p:spPr>
          <a:xfrm>
            <a:off x="3199843" y="3379786"/>
            <a:ext cx="2736000" cy="1244602"/>
          </a:xfrm>
          <a:prstGeom prst="round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7.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20" name="Textplatzhalter 6">
            <a:extLst>
              <a:ext uri="{FF2B5EF4-FFF2-40B4-BE49-F238E27FC236}">
                <a16:creationId xmlns:a16="http://schemas.microsoft.com/office/drawing/2014/main" id="{972A39DC-71B3-2141-83CB-C3A683378248}"/>
              </a:ext>
            </a:extLst>
          </p:cNvPr>
          <p:cNvSpPr>
            <a:spLocks noGrp="1"/>
          </p:cNvSpPr>
          <p:nvPr>
            <p:ph type="body" sz="quarter" idx="18"/>
          </p:nvPr>
        </p:nvSpPr>
        <p:spPr>
          <a:xfrm>
            <a:off x="3256517" y="3811268"/>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1" name="Abgerundetes Rechteck 20">
            <a:extLst>
              <a:ext uri="{FF2B5EF4-FFF2-40B4-BE49-F238E27FC236}">
                <a16:creationId xmlns:a16="http://schemas.microsoft.com/office/drawing/2014/main" id="{BDABE2A3-532C-884E-9C9B-6BC8DA90C749}"/>
              </a:ext>
            </a:extLst>
          </p:cNvPr>
          <p:cNvSpPr/>
          <p:nvPr userDrawn="1"/>
        </p:nvSpPr>
        <p:spPr>
          <a:xfrm>
            <a:off x="5979001" y="3379786"/>
            <a:ext cx="2736000" cy="1244602"/>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8.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22" name="Textplatzhalter 6">
            <a:extLst>
              <a:ext uri="{FF2B5EF4-FFF2-40B4-BE49-F238E27FC236}">
                <a16:creationId xmlns:a16="http://schemas.microsoft.com/office/drawing/2014/main" id="{18889269-E5F2-BF44-9CC2-E28501D259AF}"/>
              </a:ext>
            </a:extLst>
          </p:cNvPr>
          <p:cNvSpPr>
            <a:spLocks noGrp="1"/>
          </p:cNvSpPr>
          <p:nvPr>
            <p:ph type="body" sz="quarter" idx="19"/>
          </p:nvPr>
        </p:nvSpPr>
        <p:spPr>
          <a:xfrm>
            <a:off x="6035675" y="3811268"/>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834879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anvas - 9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D5D1C47D-1502-A14A-A8A4-3194A3ECA7BB}"/>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5EEA1D65-999E-534A-A6B2-D91C1F3EC730}"/>
              </a:ext>
            </a:extLst>
          </p:cNvPr>
          <p:cNvSpPr>
            <a:spLocks noGrp="1"/>
          </p:cNvSpPr>
          <p:nvPr>
            <p:ph type="title" hasCustomPrompt="1"/>
          </p:nvPr>
        </p:nvSpPr>
        <p:spPr>
          <a:xfrm>
            <a:off x="431642" y="420688"/>
            <a:ext cx="8280714" cy="707151"/>
          </a:xfrm>
        </p:spPr>
        <p:txBody>
          <a:bodyPr/>
          <a:lstStyle/>
          <a:p>
            <a:r>
              <a:rPr lang="de-DE" dirty="0"/>
              <a:t>CANVASES (9X)</a:t>
            </a:r>
          </a:p>
        </p:txBody>
      </p:sp>
      <p:sp>
        <p:nvSpPr>
          <p:cNvPr id="5" name="Abgerundetes Rechteck 4">
            <a:extLst>
              <a:ext uri="{FF2B5EF4-FFF2-40B4-BE49-F238E27FC236}">
                <a16:creationId xmlns:a16="http://schemas.microsoft.com/office/drawing/2014/main" id="{358889B4-B2DD-A941-B0B7-8328F3BA30E4}"/>
              </a:ext>
            </a:extLst>
          </p:cNvPr>
          <p:cNvSpPr/>
          <p:nvPr userDrawn="1"/>
        </p:nvSpPr>
        <p:spPr>
          <a:xfrm>
            <a:off x="420686" y="808038"/>
            <a:ext cx="2736000" cy="1224000"/>
          </a:xfrm>
          <a:prstGeom prst="round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6" name="Textplatzhalter 6">
            <a:extLst>
              <a:ext uri="{FF2B5EF4-FFF2-40B4-BE49-F238E27FC236}">
                <a16:creationId xmlns:a16="http://schemas.microsoft.com/office/drawing/2014/main" id="{2FC52BC6-4922-6C43-8BF1-3D98631B5806}"/>
              </a:ext>
            </a:extLst>
          </p:cNvPr>
          <p:cNvSpPr>
            <a:spLocks noGrp="1"/>
          </p:cNvSpPr>
          <p:nvPr>
            <p:ph type="body" sz="quarter" idx="11"/>
          </p:nvPr>
        </p:nvSpPr>
        <p:spPr>
          <a:xfrm>
            <a:off x="477360" y="1239520"/>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Abgerundetes Rechteck 6">
            <a:extLst>
              <a:ext uri="{FF2B5EF4-FFF2-40B4-BE49-F238E27FC236}">
                <a16:creationId xmlns:a16="http://schemas.microsoft.com/office/drawing/2014/main" id="{25656750-2080-654F-BC2E-17C53252802B}"/>
              </a:ext>
            </a:extLst>
          </p:cNvPr>
          <p:cNvSpPr/>
          <p:nvPr userDrawn="1"/>
        </p:nvSpPr>
        <p:spPr>
          <a:xfrm>
            <a:off x="3199843" y="808038"/>
            <a:ext cx="2736000" cy="1224000"/>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8" name="Textplatzhalter 6">
            <a:extLst>
              <a:ext uri="{FF2B5EF4-FFF2-40B4-BE49-F238E27FC236}">
                <a16:creationId xmlns:a16="http://schemas.microsoft.com/office/drawing/2014/main" id="{9818A448-2A0A-6241-93DE-2482A744C4DF}"/>
              </a:ext>
            </a:extLst>
          </p:cNvPr>
          <p:cNvSpPr>
            <a:spLocks noGrp="1"/>
          </p:cNvSpPr>
          <p:nvPr>
            <p:ph type="body" sz="quarter" idx="12"/>
          </p:nvPr>
        </p:nvSpPr>
        <p:spPr>
          <a:xfrm>
            <a:off x="3256517" y="1239520"/>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Abgerundetes Rechteck 8">
            <a:extLst>
              <a:ext uri="{FF2B5EF4-FFF2-40B4-BE49-F238E27FC236}">
                <a16:creationId xmlns:a16="http://schemas.microsoft.com/office/drawing/2014/main" id="{1489EF4E-88CF-5442-B73A-847582457350}"/>
              </a:ext>
            </a:extLst>
          </p:cNvPr>
          <p:cNvSpPr/>
          <p:nvPr userDrawn="1"/>
        </p:nvSpPr>
        <p:spPr>
          <a:xfrm>
            <a:off x="5979001" y="808038"/>
            <a:ext cx="2736000" cy="1224000"/>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0" name="Textplatzhalter 6">
            <a:extLst>
              <a:ext uri="{FF2B5EF4-FFF2-40B4-BE49-F238E27FC236}">
                <a16:creationId xmlns:a16="http://schemas.microsoft.com/office/drawing/2014/main" id="{A5A60BE4-4CEE-4944-BE8D-7EE5CE8D8FBA}"/>
              </a:ext>
            </a:extLst>
          </p:cNvPr>
          <p:cNvSpPr>
            <a:spLocks noGrp="1"/>
          </p:cNvSpPr>
          <p:nvPr>
            <p:ph type="body" sz="quarter" idx="13"/>
          </p:nvPr>
        </p:nvSpPr>
        <p:spPr>
          <a:xfrm>
            <a:off x="6035675" y="1239520"/>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Abgerundetes Rechteck 10">
            <a:extLst>
              <a:ext uri="{FF2B5EF4-FFF2-40B4-BE49-F238E27FC236}">
                <a16:creationId xmlns:a16="http://schemas.microsoft.com/office/drawing/2014/main" id="{2F7B1013-16B9-CF40-880C-717B8F118B90}"/>
              </a:ext>
            </a:extLst>
          </p:cNvPr>
          <p:cNvSpPr/>
          <p:nvPr userDrawn="1"/>
        </p:nvSpPr>
        <p:spPr>
          <a:xfrm>
            <a:off x="420686" y="2096452"/>
            <a:ext cx="2736000" cy="1224000"/>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4.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2" name="Textplatzhalter 6">
            <a:extLst>
              <a:ext uri="{FF2B5EF4-FFF2-40B4-BE49-F238E27FC236}">
                <a16:creationId xmlns:a16="http://schemas.microsoft.com/office/drawing/2014/main" id="{307A16EE-89E1-FF4F-9B19-4316657286B1}"/>
              </a:ext>
            </a:extLst>
          </p:cNvPr>
          <p:cNvSpPr>
            <a:spLocks noGrp="1"/>
          </p:cNvSpPr>
          <p:nvPr>
            <p:ph type="body" sz="quarter" idx="14"/>
          </p:nvPr>
        </p:nvSpPr>
        <p:spPr>
          <a:xfrm>
            <a:off x="477360" y="2527934"/>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Abgerundetes Rechteck 12">
            <a:extLst>
              <a:ext uri="{FF2B5EF4-FFF2-40B4-BE49-F238E27FC236}">
                <a16:creationId xmlns:a16="http://schemas.microsoft.com/office/drawing/2014/main" id="{1858EDFE-C6DD-2D48-BA7E-6CC2CB001695}"/>
              </a:ext>
            </a:extLst>
          </p:cNvPr>
          <p:cNvSpPr/>
          <p:nvPr userDrawn="1"/>
        </p:nvSpPr>
        <p:spPr>
          <a:xfrm>
            <a:off x="3199843" y="2096452"/>
            <a:ext cx="2736000" cy="1224000"/>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5.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4" name="Textplatzhalter 6">
            <a:extLst>
              <a:ext uri="{FF2B5EF4-FFF2-40B4-BE49-F238E27FC236}">
                <a16:creationId xmlns:a16="http://schemas.microsoft.com/office/drawing/2014/main" id="{BAD7E86E-9B36-464E-9990-E8EEB3188031}"/>
              </a:ext>
            </a:extLst>
          </p:cNvPr>
          <p:cNvSpPr>
            <a:spLocks noGrp="1"/>
          </p:cNvSpPr>
          <p:nvPr>
            <p:ph type="body" sz="quarter" idx="15"/>
          </p:nvPr>
        </p:nvSpPr>
        <p:spPr>
          <a:xfrm>
            <a:off x="3256517" y="2527934"/>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5" name="Abgerundetes Rechteck 14">
            <a:extLst>
              <a:ext uri="{FF2B5EF4-FFF2-40B4-BE49-F238E27FC236}">
                <a16:creationId xmlns:a16="http://schemas.microsoft.com/office/drawing/2014/main" id="{F01ABC86-87AE-4847-8F17-70C5A1DE1931}"/>
              </a:ext>
            </a:extLst>
          </p:cNvPr>
          <p:cNvSpPr/>
          <p:nvPr userDrawn="1"/>
        </p:nvSpPr>
        <p:spPr>
          <a:xfrm>
            <a:off x="5979001" y="2096452"/>
            <a:ext cx="2736000" cy="1224000"/>
          </a:xfrm>
          <a:prstGeom prst="round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6.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6" name="Textplatzhalter 6">
            <a:extLst>
              <a:ext uri="{FF2B5EF4-FFF2-40B4-BE49-F238E27FC236}">
                <a16:creationId xmlns:a16="http://schemas.microsoft.com/office/drawing/2014/main" id="{156094AF-F7B2-6744-94D9-DB72FBDB51A8}"/>
              </a:ext>
            </a:extLst>
          </p:cNvPr>
          <p:cNvSpPr>
            <a:spLocks noGrp="1"/>
          </p:cNvSpPr>
          <p:nvPr>
            <p:ph type="body" sz="quarter" idx="16"/>
          </p:nvPr>
        </p:nvSpPr>
        <p:spPr>
          <a:xfrm>
            <a:off x="6035675" y="2527934"/>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7" name="Abgerundetes Rechteck 16">
            <a:extLst>
              <a:ext uri="{FF2B5EF4-FFF2-40B4-BE49-F238E27FC236}">
                <a16:creationId xmlns:a16="http://schemas.microsoft.com/office/drawing/2014/main" id="{70511BEB-7D4B-C146-9CCF-1CFE056DF919}"/>
              </a:ext>
            </a:extLst>
          </p:cNvPr>
          <p:cNvSpPr/>
          <p:nvPr userDrawn="1"/>
        </p:nvSpPr>
        <p:spPr>
          <a:xfrm>
            <a:off x="420686" y="3379786"/>
            <a:ext cx="2736000" cy="1244602"/>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7.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8" name="Textplatzhalter 6">
            <a:extLst>
              <a:ext uri="{FF2B5EF4-FFF2-40B4-BE49-F238E27FC236}">
                <a16:creationId xmlns:a16="http://schemas.microsoft.com/office/drawing/2014/main" id="{F71E9752-15CD-9E44-9312-C6A6BB208196}"/>
              </a:ext>
            </a:extLst>
          </p:cNvPr>
          <p:cNvSpPr>
            <a:spLocks noGrp="1"/>
          </p:cNvSpPr>
          <p:nvPr>
            <p:ph type="body" sz="quarter" idx="17"/>
          </p:nvPr>
        </p:nvSpPr>
        <p:spPr>
          <a:xfrm>
            <a:off x="477360" y="3811268"/>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9" name="Abgerundetes Rechteck 18">
            <a:extLst>
              <a:ext uri="{FF2B5EF4-FFF2-40B4-BE49-F238E27FC236}">
                <a16:creationId xmlns:a16="http://schemas.microsoft.com/office/drawing/2014/main" id="{2A391C70-555B-924E-B2D6-1EA21D3611F2}"/>
              </a:ext>
            </a:extLst>
          </p:cNvPr>
          <p:cNvSpPr/>
          <p:nvPr userDrawn="1"/>
        </p:nvSpPr>
        <p:spPr>
          <a:xfrm>
            <a:off x="3199843" y="3379786"/>
            <a:ext cx="2736000" cy="1244602"/>
          </a:xfrm>
          <a:prstGeom prst="round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8.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20" name="Textplatzhalter 6">
            <a:extLst>
              <a:ext uri="{FF2B5EF4-FFF2-40B4-BE49-F238E27FC236}">
                <a16:creationId xmlns:a16="http://schemas.microsoft.com/office/drawing/2014/main" id="{972A39DC-71B3-2141-83CB-C3A683378248}"/>
              </a:ext>
            </a:extLst>
          </p:cNvPr>
          <p:cNvSpPr>
            <a:spLocks noGrp="1"/>
          </p:cNvSpPr>
          <p:nvPr>
            <p:ph type="body" sz="quarter" idx="18"/>
          </p:nvPr>
        </p:nvSpPr>
        <p:spPr>
          <a:xfrm>
            <a:off x="3256517" y="3811268"/>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1" name="Abgerundetes Rechteck 20">
            <a:extLst>
              <a:ext uri="{FF2B5EF4-FFF2-40B4-BE49-F238E27FC236}">
                <a16:creationId xmlns:a16="http://schemas.microsoft.com/office/drawing/2014/main" id="{BDABE2A3-532C-884E-9C9B-6BC8DA90C749}"/>
              </a:ext>
            </a:extLst>
          </p:cNvPr>
          <p:cNvSpPr/>
          <p:nvPr userDrawn="1"/>
        </p:nvSpPr>
        <p:spPr>
          <a:xfrm>
            <a:off x="5979001" y="3379786"/>
            <a:ext cx="2736000" cy="1244602"/>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9.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22" name="Textplatzhalter 6">
            <a:extLst>
              <a:ext uri="{FF2B5EF4-FFF2-40B4-BE49-F238E27FC236}">
                <a16:creationId xmlns:a16="http://schemas.microsoft.com/office/drawing/2014/main" id="{18889269-E5F2-BF44-9CC2-E28501D259AF}"/>
              </a:ext>
            </a:extLst>
          </p:cNvPr>
          <p:cNvSpPr>
            <a:spLocks noGrp="1"/>
          </p:cNvSpPr>
          <p:nvPr>
            <p:ph type="body" sz="quarter" idx="19"/>
          </p:nvPr>
        </p:nvSpPr>
        <p:spPr>
          <a:xfrm>
            <a:off x="6035675" y="3811268"/>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33659765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Collaboration Canv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8"/>
            <a:ext cx="8280714" cy="707151"/>
          </a:xfrm>
        </p:spPr>
        <p:txBody>
          <a:bodyPr/>
          <a:lstStyle/>
          <a:p>
            <a:r>
              <a:rPr lang="de-DE" dirty="0"/>
              <a:t>CANVASES (6X)</a:t>
            </a:r>
          </a:p>
        </p:txBody>
      </p:sp>
      <p:sp>
        <p:nvSpPr>
          <p:cNvPr id="5" name="Abgerundetes Rechteck 4">
            <a:extLst>
              <a:ext uri="{FF2B5EF4-FFF2-40B4-BE49-F238E27FC236}">
                <a16:creationId xmlns:a16="http://schemas.microsoft.com/office/drawing/2014/main" id="{EF73B5DF-4B86-7740-B8BA-70F63CA786C2}"/>
              </a:ext>
            </a:extLst>
          </p:cNvPr>
          <p:cNvSpPr/>
          <p:nvPr userDrawn="1"/>
        </p:nvSpPr>
        <p:spPr>
          <a:xfrm>
            <a:off x="420686" y="808038"/>
            <a:ext cx="2736000" cy="2512414"/>
          </a:xfrm>
          <a:prstGeom prst="roundRect">
            <a:avLst>
              <a:gd name="adj" fmla="val 7568"/>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000" b="0" noProof="0" dirty="0">
                <a:solidFill>
                  <a:schemeClr val="bg1">
                    <a:lumMod val="65000"/>
                  </a:schemeClr>
                </a:solidFill>
              </a:rPr>
              <a:t>Collaboration Challenge</a:t>
            </a:r>
          </a:p>
        </p:txBody>
      </p:sp>
      <p:sp>
        <p:nvSpPr>
          <p:cNvPr id="6" name="Textplatzhalter 6">
            <a:extLst>
              <a:ext uri="{FF2B5EF4-FFF2-40B4-BE49-F238E27FC236}">
                <a16:creationId xmlns:a16="http://schemas.microsoft.com/office/drawing/2014/main" id="{1936EC06-1BF3-744B-9CF7-91C73C1B6B7F}"/>
              </a:ext>
            </a:extLst>
          </p:cNvPr>
          <p:cNvSpPr>
            <a:spLocks noGrp="1"/>
          </p:cNvSpPr>
          <p:nvPr>
            <p:ph type="body" sz="quarter" idx="11" hasCustomPrompt="1"/>
          </p:nvPr>
        </p:nvSpPr>
        <p:spPr>
          <a:xfrm>
            <a:off x="477360" y="1239520"/>
            <a:ext cx="2628000" cy="204441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Add </a:t>
            </a:r>
            <a:r>
              <a:rPr lang="de-DE" dirty="0" err="1"/>
              <a:t>the</a:t>
            </a:r>
            <a:r>
              <a:rPr lang="de-DE" dirty="0"/>
              <a:t> </a:t>
            </a:r>
            <a:r>
              <a:rPr lang="de-DE" dirty="0" err="1"/>
              <a:t>jointly</a:t>
            </a:r>
            <a:r>
              <a:rPr lang="de-DE" dirty="0"/>
              <a:t> </a:t>
            </a:r>
            <a:r>
              <a:rPr lang="de-DE" dirty="0" err="1"/>
              <a:t>agreed</a:t>
            </a:r>
            <a:r>
              <a:rPr lang="de-DE" dirty="0"/>
              <a:t> </a:t>
            </a:r>
            <a:r>
              <a:rPr lang="de-DE" dirty="0" err="1"/>
              <a:t>Collaboration</a:t>
            </a:r>
            <a:r>
              <a:rPr lang="de-DE" dirty="0"/>
              <a:t> Challenge </a:t>
            </a:r>
            <a:r>
              <a:rPr lang="de-DE" dirty="0" err="1"/>
              <a:t>from</a:t>
            </a:r>
            <a:r>
              <a:rPr lang="de-DE" dirty="0"/>
              <a:t> M4S1 </a:t>
            </a:r>
            <a:r>
              <a:rPr lang="de-DE" dirty="0" err="1"/>
              <a:t>here</a:t>
            </a:r>
            <a:endParaRPr lang="de-DE" dirty="0"/>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Abgerundetes Rechteck 6">
            <a:extLst>
              <a:ext uri="{FF2B5EF4-FFF2-40B4-BE49-F238E27FC236}">
                <a16:creationId xmlns:a16="http://schemas.microsoft.com/office/drawing/2014/main" id="{9EE64C18-3FD5-104F-96CB-234C9E52AB00}"/>
              </a:ext>
            </a:extLst>
          </p:cNvPr>
          <p:cNvSpPr/>
          <p:nvPr userDrawn="1"/>
        </p:nvSpPr>
        <p:spPr>
          <a:xfrm>
            <a:off x="3199843" y="808038"/>
            <a:ext cx="2736000" cy="2512414"/>
          </a:xfrm>
          <a:prstGeom prst="roundRect">
            <a:avLst>
              <a:gd name="adj" fmla="val 6557"/>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000" b="0" noProof="0" dirty="0">
                <a:solidFill>
                  <a:schemeClr val="bg1">
                    <a:lumMod val="65000"/>
                  </a:schemeClr>
                </a:solidFill>
              </a:rPr>
              <a:t>Collaborative Solution</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hasCustomPrompt="1"/>
          </p:nvPr>
        </p:nvSpPr>
        <p:spPr>
          <a:xfrm>
            <a:off x="3256517" y="1239520"/>
            <a:ext cx="2628000" cy="204441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Add </a:t>
            </a:r>
            <a:r>
              <a:rPr lang="de-DE" dirty="0" err="1"/>
              <a:t>the</a:t>
            </a:r>
            <a:r>
              <a:rPr lang="de-DE" dirty="0"/>
              <a:t> </a:t>
            </a:r>
            <a:r>
              <a:rPr lang="de-DE" dirty="0" err="1"/>
              <a:t>jointly</a:t>
            </a:r>
            <a:r>
              <a:rPr lang="de-DE" dirty="0"/>
              <a:t> </a:t>
            </a:r>
            <a:r>
              <a:rPr lang="de-DE" dirty="0" err="1"/>
              <a:t>agreed</a:t>
            </a:r>
            <a:r>
              <a:rPr lang="de-DE" dirty="0"/>
              <a:t> Collaborative Solution </a:t>
            </a:r>
            <a:r>
              <a:rPr lang="de-DE" dirty="0" err="1"/>
              <a:t>from</a:t>
            </a:r>
            <a:r>
              <a:rPr lang="de-DE" dirty="0"/>
              <a:t> M4S2 </a:t>
            </a:r>
            <a:r>
              <a:rPr lang="de-DE" dirty="0" err="1"/>
              <a:t>here</a:t>
            </a:r>
            <a:endParaRPr lang="de-DE" dirty="0"/>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Abgerundetes Rechteck 8">
            <a:extLst>
              <a:ext uri="{FF2B5EF4-FFF2-40B4-BE49-F238E27FC236}">
                <a16:creationId xmlns:a16="http://schemas.microsoft.com/office/drawing/2014/main" id="{0CB8E132-F340-1F40-8618-9C13DA4A2BD0}"/>
              </a:ext>
            </a:extLst>
          </p:cNvPr>
          <p:cNvSpPr/>
          <p:nvPr userDrawn="1"/>
        </p:nvSpPr>
        <p:spPr>
          <a:xfrm>
            <a:off x="5979001" y="808038"/>
            <a:ext cx="2736000" cy="1224000"/>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000" b="0" noProof="0" dirty="0">
                <a:solidFill>
                  <a:schemeClr val="bg1">
                    <a:lumMod val="65000"/>
                  </a:schemeClr>
                </a:solidFill>
              </a:rPr>
              <a:t>Collaborative Advantage</a:t>
            </a:r>
          </a:p>
        </p:txBody>
      </p:sp>
      <p:sp>
        <p:nvSpPr>
          <p:cNvPr id="10" name="Textplatzhalter 6">
            <a:extLst>
              <a:ext uri="{FF2B5EF4-FFF2-40B4-BE49-F238E27FC236}">
                <a16:creationId xmlns:a16="http://schemas.microsoft.com/office/drawing/2014/main" id="{DF3D8534-7DE8-4244-B447-C8DF304668AD}"/>
              </a:ext>
            </a:extLst>
          </p:cNvPr>
          <p:cNvSpPr>
            <a:spLocks noGrp="1"/>
          </p:cNvSpPr>
          <p:nvPr>
            <p:ph type="body" sz="quarter" idx="13" hasCustomPrompt="1"/>
          </p:nvPr>
        </p:nvSpPr>
        <p:spPr>
          <a:xfrm>
            <a:off x="6035675" y="1236919"/>
            <a:ext cx="2627999" cy="7586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Add </a:t>
            </a:r>
            <a:r>
              <a:rPr lang="de-DE" dirty="0" err="1"/>
              <a:t>the</a:t>
            </a:r>
            <a:r>
              <a:rPr lang="de-DE" dirty="0"/>
              <a:t> </a:t>
            </a:r>
            <a:r>
              <a:rPr lang="de-DE" dirty="0" err="1"/>
              <a:t>jointly</a:t>
            </a:r>
            <a:r>
              <a:rPr lang="de-DE" dirty="0"/>
              <a:t> </a:t>
            </a:r>
            <a:r>
              <a:rPr lang="de-DE" dirty="0" err="1"/>
              <a:t>agreed</a:t>
            </a:r>
            <a:r>
              <a:rPr lang="de-DE" dirty="0"/>
              <a:t> Advantage </a:t>
            </a:r>
            <a:r>
              <a:rPr lang="de-DE" dirty="0" err="1"/>
              <a:t>from</a:t>
            </a:r>
            <a:r>
              <a:rPr lang="de-DE" dirty="0"/>
              <a:t> </a:t>
            </a:r>
            <a:r>
              <a:rPr lang="de-DE" dirty="0" err="1"/>
              <a:t>this</a:t>
            </a:r>
            <a:r>
              <a:rPr lang="de-DE" dirty="0"/>
              <a:t> </a:t>
            </a:r>
            <a:r>
              <a:rPr lang="de-DE" dirty="0" err="1"/>
              <a:t>session</a:t>
            </a:r>
            <a:r>
              <a:rPr lang="de-DE" dirty="0"/>
              <a:t> </a:t>
            </a:r>
            <a:r>
              <a:rPr lang="de-DE" dirty="0" err="1"/>
              <a:t>here</a:t>
            </a:r>
            <a:endParaRPr lang="de-DE" dirty="0"/>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Abgerundetes Rechteck 10">
            <a:extLst>
              <a:ext uri="{FF2B5EF4-FFF2-40B4-BE49-F238E27FC236}">
                <a16:creationId xmlns:a16="http://schemas.microsoft.com/office/drawing/2014/main" id="{1C9FFE65-DCE1-CE49-9075-097E94104CB6}"/>
              </a:ext>
            </a:extLst>
          </p:cNvPr>
          <p:cNvSpPr/>
          <p:nvPr userDrawn="1"/>
        </p:nvSpPr>
        <p:spPr>
          <a:xfrm>
            <a:off x="5979001" y="2096452"/>
            <a:ext cx="2736000" cy="1224000"/>
          </a:xfrm>
          <a:prstGeom prst="round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000" b="0" noProof="0" dirty="0">
                <a:solidFill>
                  <a:schemeClr val="bg1">
                    <a:lumMod val="65000"/>
                  </a:schemeClr>
                </a:solidFill>
              </a:rPr>
              <a:t>Collaboration Goal</a:t>
            </a:r>
          </a:p>
          <a:p>
            <a:pPr algn="l"/>
            <a:endParaRPr lang="en-AU" sz="1000" b="0" noProof="0" dirty="0">
              <a:solidFill>
                <a:schemeClr val="bg1">
                  <a:lumMod val="65000"/>
                </a:schemeClr>
              </a:solidFill>
            </a:endParaRPr>
          </a:p>
        </p:txBody>
      </p:sp>
      <p:sp>
        <p:nvSpPr>
          <p:cNvPr id="12" name="Textplatzhalter 6">
            <a:extLst>
              <a:ext uri="{FF2B5EF4-FFF2-40B4-BE49-F238E27FC236}">
                <a16:creationId xmlns:a16="http://schemas.microsoft.com/office/drawing/2014/main" id="{3DB1CDC1-4DEB-F54A-AF64-63D6BD6BC5EB}"/>
              </a:ext>
            </a:extLst>
          </p:cNvPr>
          <p:cNvSpPr>
            <a:spLocks noGrp="1"/>
          </p:cNvSpPr>
          <p:nvPr>
            <p:ph type="body" sz="quarter" idx="15" hasCustomPrompt="1"/>
          </p:nvPr>
        </p:nvSpPr>
        <p:spPr>
          <a:xfrm>
            <a:off x="6035675" y="2527934"/>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Add </a:t>
            </a:r>
            <a:r>
              <a:rPr lang="de-DE" dirty="0" err="1"/>
              <a:t>the</a:t>
            </a:r>
            <a:r>
              <a:rPr lang="de-DE" dirty="0"/>
              <a:t> </a:t>
            </a:r>
            <a:r>
              <a:rPr lang="de-DE" dirty="0" err="1"/>
              <a:t>jointly</a:t>
            </a:r>
            <a:r>
              <a:rPr lang="de-DE" dirty="0"/>
              <a:t> </a:t>
            </a:r>
            <a:r>
              <a:rPr lang="de-DE" dirty="0" err="1"/>
              <a:t>agreed</a:t>
            </a:r>
            <a:r>
              <a:rPr lang="de-DE" dirty="0"/>
              <a:t> Goal </a:t>
            </a:r>
            <a:r>
              <a:rPr lang="de-DE" dirty="0" err="1"/>
              <a:t>from</a:t>
            </a:r>
            <a:r>
              <a:rPr lang="de-DE" dirty="0"/>
              <a:t> </a:t>
            </a:r>
            <a:r>
              <a:rPr lang="de-DE" dirty="0" err="1"/>
              <a:t>this</a:t>
            </a:r>
            <a:r>
              <a:rPr lang="de-DE" dirty="0"/>
              <a:t> </a:t>
            </a:r>
            <a:r>
              <a:rPr lang="de-DE" dirty="0" err="1"/>
              <a:t>session</a:t>
            </a:r>
            <a:r>
              <a:rPr lang="de-DE" dirty="0"/>
              <a:t> </a:t>
            </a:r>
            <a:r>
              <a:rPr lang="de-DE" dirty="0" err="1"/>
              <a:t>here</a:t>
            </a:r>
            <a:endParaRPr lang="de-DE" dirty="0"/>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Abgerundetes Rechteck 12">
            <a:extLst>
              <a:ext uri="{FF2B5EF4-FFF2-40B4-BE49-F238E27FC236}">
                <a16:creationId xmlns:a16="http://schemas.microsoft.com/office/drawing/2014/main" id="{5F7AF294-6E4D-E44A-98E9-BF01F0E83712}"/>
              </a:ext>
            </a:extLst>
          </p:cNvPr>
          <p:cNvSpPr/>
          <p:nvPr userDrawn="1"/>
        </p:nvSpPr>
        <p:spPr>
          <a:xfrm>
            <a:off x="420685" y="3379786"/>
            <a:ext cx="5515157" cy="1244602"/>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000" b="0" noProof="0" dirty="0">
                <a:solidFill>
                  <a:schemeClr val="bg1">
                    <a:lumMod val="65000"/>
                  </a:schemeClr>
                </a:solidFill>
              </a:rPr>
              <a:t>Target Group and Needs</a:t>
            </a:r>
          </a:p>
          <a:p>
            <a:pPr algn="l"/>
            <a:endParaRPr lang="en-AU" sz="1000" b="0" noProof="0" dirty="0">
              <a:solidFill>
                <a:schemeClr val="bg1">
                  <a:lumMod val="65000"/>
                </a:schemeClr>
              </a:solidFill>
            </a:endParaRPr>
          </a:p>
        </p:txBody>
      </p:sp>
      <p:sp>
        <p:nvSpPr>
          <p:cNvPr id="14" name="Textplatzhalter 6">
            <a:extLst>
              <a:ext uri="{FF2B5EF4-FFF2-40B4-BE49-F238E27FC236}">
                <a16:creationId xmlns:a16="http://schemas.microsoft.com/office/drawing/2014/main" id="{9E94E543-67AF-DC42-A6BA-13B4B073F3A1}"/>
              </a:ext>
            </a:extLst>
          </p:cNvPr>
          <p:cNvSpPr>
            <a:spLocks noGrp="1"/>
          </p:cNvSpPr>
          <p:nvPr>
            <p:ph type="body" sz="quarter" idx="16" hasCustomPrompt="1"/>
          </p:nvPr>
        </p:nvSpPr>
        <p:spPr>
          <a:xfrm>
            <a:off x="477359" y="3811268"/>
            <a:ext cx="5407157"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Add </a:t>
            </a:r>
            <a:r>
              <a:rPr lang="de-DE" dirty="0" err="1"/>
              <a:t>the</a:t>
            </a:r>
            <a:r>
              <a:rPr lang="de-DE" dirty="0"/>
              <a:t> </a:t>
            </a:r>
            <a:r>
              <a:rPr lang="de-DE" dirty="0" err="1"/>
              <a:t>jointly</a:t>
            </a:r>
            <a:r>
              <a:rPr lang="de-DE" dirty="0"/>
              <a:t> </a:t>
            </a:r>
            <a:r>
              <a:rPr lang="de-DE" dirty="0" err="1"/>
              <a:t>agreed</a:t>
            </a:r>
            <a:r>
              <a:rPr lang="de-DE" dirty="0"/>
              <a:t> Target Group(s) and </a:t>
            </a:r>
            <a:r>
              <a:rPr lang="de-DE" dirty="0" err="1"/>
              <a:t>their</a:t>
            </a:r>
            <a:r>
              <a:rPr lang="de-DE" dirty="0"/>
              <a:t> </a:t>
            </a:r>
            <a:r>
              <a:rPr lang="de-DE" dirty="0" err="1"/>
              <a:t>needs</a:t>
            </a:r>
            <a:r>
              <a:rPr lang="de-DE" dirty="0"/>
              <a:t> </a:t>
            </a:r>
            <a:r>
              <a:rPr lang="de-DE" dirty="0" err="1"/>
              <a:t>from</a:t>
            </a:r>
            <a:r>
              <a:rPr lang="de-DE" dirty="0"/>
              <a:t> M4 S1&amp;S2 </a:t>
            </a:r>
            <a:r>
              <a:rPr lang="de-DE" dirty="0" err="1"/>
              <a:t>here</a:t>
            </a:r>
            <a:endParaRPr lang="de-DE" dirty="0"/>
          </a:p>
          <a:p>
            <a:pPr lvl="1"/>
            <a:r>
              <a:rPr lang="de-DE" dirty="0"/>
              <a:t>Zweite Ebene</a:t>
            </a:r>
          </a:p>
          <a:p>
            <a:pPr lvl="2"/>
            <a:r>
              <a:rPr lang="de-DE" dirty="0"/>
              <a:t>Dritte Ebene</a:t>
            </a:r>
          </a:p>
          <a:p>
            <a:pPr lvl="3"/>
            <a:r>
              <a:rPr lang="de-DE" dirty="0"/>
              <a:t>Vierte Ebene</a:t>
            </a:r>
          </a:p>
          <a:p>
            <a:pPr lvl="4"/>
            <a:r>
              <a:rPr lang="de-DE" dirty="0"/>
              <a:t>Fünfte Ebene</a:t>
            </a:r>
          </a:p>
        </p:txBody>
      </p:sp>
      <p:sp>
        <p:nvSpPr>
          <p:cNvPr id="15" name="Abgerundetes Rechteck 14">
            <a:extLst>
              <a:ext uri="{FF2B5EF4-FFF2-40B4-BE49-F238E27FC236}">
                <a16:creationId xmlns:a16="http://schemas.microsoft.com/office/drawing/2014/main" id="{D0753FB1-4E24-8948-8885-A5D829795C86}"/>
              </a:ext>
            </a:extLst>
          </p:cNvPr>
          <p:cNvSpPr/>
          <p:nvPr userDrawn="1"/>
        </p:nvSpPr>
        <p:spPr>
          <a:xfrm>
            <a:off x="5979001" y="3379786"/>
            <a:ext cx="2736000" cy="1244602"/>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000" b="0" noProof="0" dirty="0">
                <a:solidFill>
                  <a:schemeClr val="bg1">
                    <a:lumMod val="65000"/>
                  </a:schemeClr>
                </a:solidFill>
              </a:rPr>
              <a:t>Collaboration Team and Roles</a:t>
            </a:r>
          </a:p>
          <a:p>
            <a:pPr algn="l"/>
            <a:endParaRPr lang="de-DE" sz="1000" b="0" dirty="0">
              <a:solidFill>
                <a:schemeClr val="bg1">
                  <a:lumMod val="65000"/>
                </a:schemeClr>
              </a:solidFill>
            </a:endParaRPr>
          </a:p>
        </p:txBody>
      </p:sp>
      <p:sp>
        <p:nvSpPr>
          <p:cNvPr id="16" name="Textplatzhalter 6">
            <a:extLst>
              <a:ext uri="{FF2B5EF4-FFF2-40B4-BE49-F238E27FC236}">
                <a16:creationId xmlns:a16="http://schemas.microsoft.com/office/drawing/2014/main" id="{67556A2E-B68F-6744-9E82-0A425089054D}"/>
              </a:ext>
            </a:extLst>
          </p:cNvPr>
          <p:cNvSpPr>
            <a:spLocks noGrp="1"/>
          </p:cNvSpPr>
          <p:nvPr>
            <p:ph type="body" sz="quarter" idx="18" hasCustomPrompt="1"/>
          </p:nvPr>
        </p:nvSpPr>
        <p:spPr>
          <a:xfrm>
            <a:off x="6035675" y="3811268"/>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Add </a:t>
            </a:r>
            <a:r>
              <a:rPr lang="de-DE" dirty="0" err="1"/>
              <a:t>your</a:t>
            </a:r>
            <a:r>
              <a:rPr lang="de-DE" dirty="0"/>
              <a:t> </a:t>
            </a:r>
            <a:r>
              <a:rPr lang="de-DE" dirty="0" err="1"/>
              <a:t>team</a:t>
            </a:r>
            <a:r>
              <a:rPr lang="de-DE" dirty="0"/>
              <a:t> and </a:t>
            </a:r>
            <a:r>
              <a:rPr lang="de-DE" dirty="0" err="1"/>
              <a:t>roles</a:t>
            </a:r>
            <a:r>
              <a:rPr lang="de-DE" dirty="0"/>
              <a:t> </a:t>
            </a:r>
            <a:r>
              <a:rPr lang="de-DE" dirty="0" err="1"/>
              <a:t>from</a:t>
            </a:r>
            <a:r>
              <a:rPr lang="de-DE" dirty="0"/>
              <a:t> </a:t>
            </a:r>
            <a:r>
              <a:rPr lang="de-DE" dirty="0" err="1"/>
              <a:t>this</a:t>
            </a:r>
            <a:r>
              <a:rPr lang="de-DE" dirty="0"/>
              <a:t> </a:t>
            </a:r>
            <a:r>
              <a:rPr lang="de-DE" dirty="0" err="1"/>
              <a:t>session</a:t>
            </a:r>
            <a:r>
              <a:rPr lang="de-DE" dirty="0"/>
              <a:t> </a:t>
            </a:r>
            <a:r>
              <a:rPr lang="de-DE" dirty="0" err="1"/>
              <a:t>here</a:t>
            </a:r>
            <a:endParaRPr lang="de-DE" dirty="0"/>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97650436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Adaptation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9"/>
            <a:ext cx="8280714" cy="387350"/>
          </a:xfrm>
        </p:spPr>
        <p:txBody>
          <a:bodyPr/>
          <a:lstStyle>
            <a:lvl1pPr>
              <a:defRPr/>
            </a:lvl1pPr>
          </a:lstStyle>
          <a:p>
            <a:r>
              <a:rPr lang="de-DE" dirty="0"/>
              <a:t>Hypothesis / </a:t>
            </a:r>
            <a:r>
              <a:rPr lang="de-DE" dirty="0" err="1"/>
              <a:t>Assumption</a:t>
            </a:r>
            <a:r>
              <a:rPr lang="de-DE" dirty="0"/>
              <a:t> Backlog</a:t>
            </a:r>
          </a:p>
        </p:txBody>
      </p:sp>
      <p:sp>
        <p:nvSpPr>
          <p:cNvPr id="5" name="Abgerundetes Rechteck 4">
            <a:extLst>
              <a:ext uri="{FF2B5EF4-FFF2-40B4-BE49-F238E27FC236}">
                <a16:creationId xmlns:a16="http://schemas.microsoft.com/office/drawing/2014/main" id="{EF73B5DF-4B86-7740-B8BA-70F63CA786C2}"/>
              </a:ext>
            </a:extLst>
          </p:cNvPr>
          <p:cNvSpPr/>
          <p:nvPr userDrawn="1"/>
        </p:nvSpPr>
        <p:spPr>
          <a:xfrm>
            <a:off x="420686" y="808038"/>
            <a:ext cx="2093914" cy="3816350"/>
          </a:xfrm>
          <a:prstGeom prst="roundRect">
            <a:avLst>
              <a:gd name="adj" fmla="val 7568"/>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Things </a:t>
            </a:r>
            <a:r>
              <a:rPr lang="de-DE" sz="1000" b="0" dirty="0" err="1">
                <a:solidFill>
                  <a:schemeClr val="bg1">
                    <a:lumMod val="65000"/>
                  </a:schemeClr>
                </a:solidFill>
              </a:rPr>
              <a:t>we</a:t>
            </a:r>
            <a:r>
              <a:rPr lang="de-DE" sz="1000" b="0" dirty="0">
                <a:solidFill>
                  <a:schemeClr val="bg1">
                    <a:lumMod val="65000"/>
                  </a:schemeClr>
                </a:solidFill>
              </a:rPr>
              <a:t> </a:t>
            </a:r>
            <a:r>
              <a:rPr lang="de-DE" sz="1000" b="0" dirty="0" err="1">
                <a:solidFill>
                  <a:schemeClr val="bg1">
                    <a:lumMod val="65000"/>
                  </a:schemeClr>
                </a:solidFill>
              </a:rPr>
              <a:t>don‘t</a:t>
            </a:r>
            <a:r>
              <a:rPr lang="de-DE" sz="1000" b="0" dirty="0">
                <a:solidFill>
                  <a:schemeClr val="bg1">
                    <a:lumMod val="65000"/>
                  </a:schemeClr>
                </a:solidFill>
              </a:rPr>
              <a:t> </a:t>
            </a:r>
            <a:r>
              <a:rPr lang="de-DE" sz="1000" b="0" dirty="0" err="1">
                <a:solidFill>
                  <a:schemeClr val="bg1">
                    <a:lumMod val="65000"/>
                  </a:schemeClr>
                </a:solidFill>
              </a:rPr>
              <a:t>know</a:t>
            </a:r>
            <a:r>
              <a:rPr lang="de-DE" sz="1000" b="0" dirty="0">
                <a:solidFill>
                  <a:schemeClr val="bg1">
                    <a:lumMod val="65000"/>
                  </a:schemeClr>
                </a:solidFill>
              </a:rPr>
              <a:t> (</a:t>
            </a:r>
            <a:r>
              <a:rPr lang="de-DE" sz="1000" b="0" dirty="0" err="1">
                <a:solidFill>
                  <a:schemeClr val="bg1">
                    <a:lumMod val="65000"/>
                  </a:schemeClr>
                </a:solidFill>
              </a:rPr>
              <a:t>Assumptions</a:t>
            </a:r>
            <a:r>
              <a:rPr lang="de-DE" sz="1000" b="0" dirty="0">
                <a:solidFill>
                  <a:schemeClr val="bg1">
                    <a:lumMod val="65000"/>
                  </a:schemeClr>
                </a:solidFill>
              </a:rPr>
              <a:t> and Hypothesis)</a:t>
            </a:r>
          </a:p>
        </p:txBody>
      </p:sp>
      <p:sp>
        <p:nvSpPr>
          <p:cNvPr id="6" name="Textplatzhalter 6">
            <a:extLst>
              <a:ext uri="{FF2B5EF4-FFF2-40B4-BE49-F238E27FC236}">
                <a16:creationId xmlns:a16="http://schemas.microsoft.com/office/drawing/2014/main" id="{1936EC06-1BF3-744B-9CF7-91C73C1B6B7F}"/>
              </a:ext>
            </a:extLst>
          </p:cNvPr>
          <p:cNvSpPr>
            <a:spLocks noGrp="1"/>
          </p:cNvSpPr>
          <p:nvPr>
            <p:ph type="body" sz="quarter" idx="11"/>
          </p:nvPr>
        </p:nvSpPr>
        <p:spPr>
          <a:xfrm>
            <a:off x="477360" y="1239520"/>
            <a:ext cx="2037240" cy="332774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9" name="Abgerundetes Rechteck 4">
            <a:extLst>
              <a:ext uri="{FF2B5EF4-FFF2-40B4-BE49-F238E27FC236}">
                <a16:creationId xmlns:a16="http://schemas.microsoft.com/office/drawing/2014/main" id="{BE7E6E5C-A8E6-4EFE-9A88-7AF5021C1F7E}"/>
              </a:ext>
            </a:extLst>
          </p:cNvPr>
          <p:cNvSpPr/>
          <p:nvPr userDrawn="1"/>
        </p:nvSpPr>
        <p:spPr>
          <a:xfrm>
            <a:off x="2571274" y="811743"/>
            <a:ext cx="2093914" cy="3816350"/>
          </a:xfrm>
          <a:prstGeom prst="roundRect">
            <a:avLst>
              <a:gd name="adj" fmla="val 7568"/>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err="1">
                <a:solidFill>
                  <a:schemeClr val="bg1">
                    <a:lumMod val="65000"/>
                  </a:schemeClr>
                </a:solidFill>
              </a:rPr>
              <a:t>What</a:t>
            </a:r>
            <a:r>
              <a:rPr lang="de-DE" sz="1000" b="0" dirty="0">
                <a:solidFill>
                  <a:schemeClr val="bg1">
                    <a:lumMod val="65000"/>
                  </a:schemeClr>
                </a:solidFill>
              </a:rPr>
              <a:t> </a:t>
            </a:r>
            <a:r>
              <a:rPr lang="de-DE" sz="1000" b="0" dirty="0" err="1">
                <a:solidFill>
                  <a:schemeClr val="bg1">
                    <a:lumMod val="65000"/>
                  </a:schemeClr>
                </a:solidFill>
              </a:rPr>
              <a:t>we</a:t>
            </a:r>
            <a:r>
              <a:rPr lang="de-DE" sz="1000" b="0" dirty="0">
                <a:solidFill>
                  <a:schemeClr val="bg1">
                    <a:lumMod val="65000"/>
                  </a:schemeClr>
                </a:solidFill>
              </a:rPr>
              <a:t> </a:t>
            </a:r>
            <a:r>
              <a:rPr lang="de-DE" sz="1000" b="0" dirty="0" err="1">
                <a:solidFill>
                  <a:schemeClr val="bg1">
                    <a:lumMod val="65000"/>
                  </a:schemeClr>
                </a:solidFill>
              </a:rPr>
              <a:t>need</a:t>
            </a:r>
            <a:endParaRPr lang="de-DE" sz="1000" b="0" dirty="0">
              <a:solidFill>
                <a:schemeClr val="bg1">
                  <a:lumMod val="65000"/>
                </a:schemeClr>
              </a:solidFill>
            </a:endParaRPr>
          </a:p>
        </p:txBody>
      </p:sp>
      <p:sp>
        <p:nvSpPr>
          <p:cNvPr id="20" name="Textplatzhalter 6">
            <a:extLst>
              <a:ext uri="{FF2B5EF4-FFF2-40B4-BE49-F238E27FC236}">
                <a16:creationId xmlns:a16="http://schemas.microsoft.com/office/drawing/2014/main" id="{7D0D951E-B07C-4266-872F-9BFCEED9B6BF}"/>
              </a:ext>
            </a:extLst>
          </p:cNvPr>
          <p:cNvSpPr>
            <a:spLocks noGrp="1"/>
          </p:cNvSpPr>
          <p:nvPr>
            <p:ph type="body" sz="quarter" idx="20"/>
          </p:nvPr>
        </p:nvSpPr>
        <p:spPr>
          <a:xfrm>
            <a:off x="2627948" y="1243225"/>
            <a:ext cx="2037240" cy="332774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1" name="Abgerundetes Rechteck 4">
            <a:extLst>
              <a:ext uri="{FF2B5EF4-FFF2-40B4-BE49-F238E27FC236}">
                <a16:creationId xmlns:a16="http://schemas.microsoft.com/office/drawing/2014/main" id="{69CEF762-95A6-4840-8A91-8419CBB9D07B}"/>
              </a:ext>
            </a:extLst>
          </p:cNvPr>
          <p:cNvSpPr/>
          <p:nvPr userDrawn="1"/>
        </p:nvSpPr>
        <p:spPr>
          <a:xfrm>
            <a:off x="4721862" y="808038"/>
            <a:ext cx="2093914" cy="3816350"/>
          </a:xfrm>
          <a:prstGeom prst="roundRect">
            <a:avLst>
              <a:gd name="adj" fmla="val 7568"/>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err="1">
                <a:solidFill>
                  <a:schemeClr val="bg1">
                    <a:lumMod val="65000"/>
                  </a:schemeClr>
                </a:solidFill>
              </a:rPr>
              <a:t>What</a:t>
            </a:r>
            <a:r>
              <a:rPr lang="de-DE" sz="1000" b="0" dirty="0">
                <a:solidFill>
                  <a:schemeClr val="bg1">
                    <a:lumMod val="65000"/>
                  </a:schemeClr>
                </a:solidFill>
              </a:rPr>
              <a:t> </a:t>
            </a:r>
            <a:r>
              <a:rPr lang="de-DE" sz="1000" b="0" dirty="0" err="1">
                <a:solidFill>
                  <a:schemeClr val="bg1">
                    <a:lumMod val="65000"/>
                  </a:schemeClr>
                </a:solidFill>
              </a:rPr>
              <a:t>we</a:t>
            </a:r>
            <a:r>
              <a:rPr lang="de-DE" sz="1000" b="0" dirty="0">
                <a:solidFill>
                  <a:schemeClr val="bg1">
                    <a:lumMod val="65000"/>
                  </a:schemeClr>
                </a:solidFill>
              </a:rPr>
              <a:t> </a:t>
            </a:r>
            <a:r>
              <a:rPr lang="de-DE" sz="1000" b="0" dirty="0" err="1">
                <a:solidFill>
                  <a:schemeClr val="bg1">
                    <a:lumMod val="65000"/>
                  </a:schemeClr>
                </a:solidFill>
              </a:rPr>
              <a:t>need</a:t>
            </a:r>
            <a:r>
              <a:rPr lang="de-DE" sz="1000" b="0" dirty="0">
                <a:solidFill>
                  <a:schemeClr val="bg1">
                    <a:lumMod val="65000"/>
                  </a:schemeClr>
                </a:solidFill>
              </a:rPr>
              <a:t> </a:t>
            </a:r>
            <a:r>
              <a:rPr lang="de-DE" sz="1000" b="0" dirty="0" err="1">
                <a:solidFill>
                  <a:schemeClr val="bg1">
                    <a:lumMod val="65000"/>
                  </a:schemeClr>
                </a:solidFill>
              </a:rPr>
              <a:t>to</a:t>
            </a:r>
            <a:r>
              <a:rPr lang="de-DE" sz="1000" b="0" dirty="0">
                <a:solidFill>
                  <a:schemeClr val="bg1">
                    <a:lumMod val="65000"/>
                  </a:schemeClr>
                </a:solidFill>
              </a:rPr>
              <a:t> do</a:t>
            </a:r>
          </a:p>
        </p:txBody>
      </p:sp>
      <p:sp>
        <p:nvSpPr>
          <p:cNvPr id="22" name="Textplatzhalter 6">
            <a:extLst>
              <a:ext uri="{FF2B5EF4-FFF2-40B4-BE49-F238E27FC236}">
                <a16:creationId xmlns:a16="http://schemas.microsoft.com/office/drawing/2014/main" id="{DEA51D58-4FF7-4F42-B229-77946E471DD6}"/>
              </a:ext>
            </a:extLst>
          </p:cNvPr>
          <p:cNvSpPr>
            <a:spLocks noGrp="1"/>
          </p:cNvSpPr>
          <p:nvPr>
            <p:ph type="body" sz="quarter" idx="21"/>
          </p:nvPr>
        </p:nvSpPr>
        <p:spPr>
          <a:xfrm>
            <a:off x="4778536" y="1239520"/>
            <a:ext cx="2037240" cy="332774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3" name="Abgerundetes Rechteck 4">
            <a:extLst>
              <a:ext uri="{FF2B5EF4-FFF2-40B4-BE49-F238E27FC236}">
                <a16:creationId xmlns:a16="http://schemas.microsoft.com/office/drawing/2014/main" id="{94FBEB0A-3D35-4883-A001-15405E3EBBE0}"/>
              </a:ext>
            </a:extLst>
          </p:cNvPr>
          <p:cNvSpPr/>
          <p:nvPr userDrawn="1"/>
        </p:nvSpPr>
        <p:spPr>
          <a:xfrm>
            <a:off x="6872450" y="808038"/>
            <a:ext cx="2093914" cy="3816350"/>
          </a:xfrm>
          <a:prstGeom prst="roundRect">
            <a:avLst>
              <a:gd name="adj" fmla="val 7568"/>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Who </a:t>
            </a:r>
            <a:r>
              <a:rPr lang="de-DE" sz="1000" b="0" dirty="0" err="1">
                <a:solidFill>
                  <a:schemeClr val="bg1">
                    <a:lumMod val="65000"/>
                  </a:schemeClr>
                </a:solidFill>
              </a:rPr>
              <a:t>can</a:t>
            </a:r>
            <a:r>
              <a:rPr lang="de-DE" sz="1000" b="0" dirty="0">
                <a:solidFill>
                  <a:schemeClr val="bg1">
                    <a:lumMod val="65000"/>
                  </a:schemeClr>
                </a:solidFill>
              </a:rPr>
              <a:t> do </a:t>
            </a:r>
            <a:r>
              <a:rPr lang="de-DE" sz="1000" b="0" dirty="0" err="1">
                <a:solidFill>
                  <a:schemeClr val="bg1">
                    <a:lumMod val="65000"/>
                  </a:schemeClr>
                </a:solidFill>
              </a:rPr>
              <a:t>it</a:t>
            </a:r>
            <a:r>
              <a:rPr lang="de-DE" sz="1000" b="0" dirty="0">
                <a:solidFill>
                  <a:schemeClr val="bg1">
                    <a:lumMod val="65000"/>
                  </a:schemeClr>
                </a:solidFill>
              </a:rPr>
              <a:t> /support </a:t>
            </a:r>
            <a:r>
              <a:rPr lang="de-DE" sz="1000" b="0" dirty="0" err="1">
                <a:solidFill>
                  <a:schemeClr val="bg1">
                    <a:lumMod val="65000"/>
                  </a:schemeClr>
                </a:solidFill>
              </a:rPr>
              <a:t>to</a:t>
            </a:r>
            <a:r>
              <a:rPr lang="de-DE" sz="1000" b="0" dirty="0">
                <a:solidFill>
                  <a:schemeClr val="bg1">
                    <a:lumMod val="65000"/>
                  </a:schemeClr>
                </a:solidFill>
              </a:rPr>
              <a:t> do </a:t>
            </a:r>
            <a:r>
              <a:rPr lang="de-DE" sz="1000" b="0" dirty="0" err="1">
                <a:solidFill>
                  <a:schemeClr val="bg1">
                    <a:lumMod val="65000"/>
                  </a:schemeClr>
                </a:solidFill>
              </a:rPr>
              <a:t>it</a:t>
            </a:r>
            <a:endParaRPr lang="de-DE" sz="1000" b="0" dirty="0">
              <a:solidFill>
                <a:schemeClr val="bg1">
                  <a:lumMod val="65000"/>
                </a:schemeClr>
              </a:solidFill>
            </a:endParaRPr>
          </a:p>
        </p:txBody>
      </p:sp>
      <p:sp>
        <p:nvSpPr>
          <p:cNvPr id="24" name="Textplatzhalter 6">
            <a:extLst>
              <a:ext uri="{FF2B5EF4-FFF2-40B4-BE49-F238E27FC236}">
                <a16:creationId xmlns:a16="http://schemas.microsoft.com/office/drawing/2014/main" id="{A1D7CA2F-5562-47D0-80D0-69D761CC8DF2}"/>
              </a:ext>
            </a:extLst>
          </p:cNvPr>
          <p:cNvSpPr>
            <a:spLocks noGrp="1"/>
          </p:cNvSpPr>
          <p:nvPr>
            <p:ph type="body" sz="quarter" idx="22"/>
          </p:nvPr>
        </p:nvSpPr>
        <p:spPr>
          <a:xfrm>
            <a:off x="6929124" y="1239520"/>
            <a:ext cx="2037240" cy="332774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270047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Text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8D2BF3AB-18F5-4440-B06F-B0B5B3F8803C}"/>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5" name="Textplatzhalter 2">
            <a:extLst>
              <a:ext uri="{FF2B5EF4-FFF2-40B4-BE49-F238E27FC236}">
                <a16:creationId xmlns:a16="http://schemas.microsoft.com/office/drawing/2014/main" id="{BD8E411C-C5F1-3E40-93E3-B343085BE2D6}"/>
              </a:ext>
            </a:extLst>
          </p:cNvPr>
          <p:cNvSpPr>
            <a:spLocks noGrp="1"/>
          </p:cNvSpPr>
          <p:nvPr>
            <p:ph type="body" sz="quarter" idx="13"/>
          </p:nvPr>
        </p:nvSpPr>
        <p:spPr>
          <a:xfrm>
            <a:off x="431485" y="1119188"/>
            <a:ext cx="4096971" cy="3505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Bildplatzhalter 3">
            <a:extLst>
              <a:ext uri="{FF2B5EF4-FFF2-40B4-BE49-F238E27FC236}">
                <a16:creationId xmlns:a16="http://schemas.microsoft.com/office/drawing/2014/main" id="{16663CEC-DCA0-294E-9CCF-83B3B5B94213}"/>
              </a:ext>
            </a:extLst>
          </p:cNvPr>
          <p:cNvSpPr>
            <a:spLocks noGrp="1"/>
          </p:cNvSpPr>
          <p:nvPr>
            <p:ph type="pic" sz="quarter" idx="14"/>
          </p:nvPr>
        </p:nvSpPr>
        <p:spPr>
          <a:xfrm>
            <a:off x="4615545" y="1119188"/>
            <a:ext cx="4096655" cy="3505200"/>
          </a:xfrm>
        </p:spPr>
        <p:txBody>
          <a:bodyPr/>
          <a:lstStyle/>
          <a:p>
            <a:r>
              <a:rPr lang="de-DE"/>
              <a:t>Bild durch Klicken auf Symbol hinzufügen</a:t>
            </a:r>
          </a:p>
        </p:txBody>
      </p:sp>
      <p:sp>
        <p:nvSpPr>
          <p:cNvPr id="7" name="Titel 1">
            <a:extLst>
              <a:ext uri="{FF2B5EF4-FFF2-40B4-BE49-F238E27FC236}">
                <a16:creationId xmlns:a16="http://schemas.microsoft.com/office/drawing/2014/main" id="{ADF4B67B-58C9-AB40-B5F4-7D5C97C275A6}"/>
              </a:ext>
            </a:extLst>
          </p:cNvPr>
          <p:cNvSpPr>
            <a:spLocks noGrp="1"/>
          </p:cNvSpPr>
          <p:nvPr>
            <p:ph type="title" hasCustomPrompt="1"/>
          </p:nvPr>
        </p:nvSpPr>
        <p:spPr>
          <a:xfrm>
            <a:off x="431642" y="420689"/>
            <a:ext cx="8280714" cy="698500"/>
          </a:xfrm>
        </p:spPr>
        <p:txBody>
          <a:bodyPr/>
          <a:lstStyle/>
          <a:p>
            <a:r>
              <a:rPr lang="de-DE" dirty="0"/>
              <a:t>TITLE + TEXT + IMAGE</a:t>
            </a:r>
          </a:p>
        </p:txBody>
      </p:sp>
    </p:spTree>
    <p:extLst>
      <p:ext uri="{BB962C8B-B14F-4D97-AF65-F5344CB8AC3E}">
        <p14:creationId xmlns:p14="http://schemas.microsoft.com/office/powerpoint/2010/main" val="69300403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1_Adaptation2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9"/>
            <a:ext cx="8280714" cy="387350"/>
          </a:xfrm>
        </p:spPr>
        <p:txBody>
          <a:bodyPr/>
          <a:lstStyle>
            <a:lvl1pPr>
              <a:defRPr/>
            </a:lvl1pPr>
          </a:lstStyle>
          <a:p>
            <a:r>
              <a:rPr lang="de-DE" dirty="0"/>
              <a:t>Adaptation Backlog</a:t>
            </a:r>
          </a:p>
        </p:txBody>
      </p:sp>
      <p:sp>
        <p:nvSpPr>
          <p:cNvPr id="5" name="Abgerundetes Rechteck 4">
            <a:extLst>
              <a:ext uri="{FF2B5EF4-FFF2-40B4-BE49-F238E27FC236}">
                <a16:creationId xmlns:a16="http://schemas.microsoft.com/office/drawing/2014/main" id="{EF73B5DF-4B86-7740-B8BA-70F63CA786C2}"/>
              </a:ext>
            </a:extLst>
          </p:cNvPr>
          <p:cNvSpPr/>
          <p:nvPr userDrawn="1"/>
        </p:nvSpPr>
        <p:spPr>
          <a:xfrm>
            <a:off x="420686" y="808038"/>
            <a:ext cx="2093914" cy="3816350"/>
          </a:xfrm>
          <a:prstGeom prst="roundRect">
            <a:avLst>
              <a:gd name="adj" fmla="val 7568"/>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err="1">
                <a:solidFill>
                  <a:schemeClr val="bg1">
                    <a:lumMod val="65000"/>
                  </a:schemeClr>
                </a:solidFill>
              </a:rPr>
              <a:t>What</a:t>
            </a:r>
            <a:r>
              <a:rPr lang="de-DE" sz="1000" b="0" dirty="0">
                <a:solidFill>
                  <a:schemeClr val="bg1">
                    <a:lumMod val="65000"/>
                  </a:schemeClr>
                </a:solidFill>
              </a:rPr>
              <a:t> </a:t>
            </a:r>
            <a:r>
              <a:rPr lang="de-DE" sz="1000" b="0" dirty="0" err="1">
                <a:solidFill>
                  <a:schemeClr val="bg1">
                    <a:lumMod val="65000"/>
                  </a:schemeClr>
                </a:solidFill>
              </a:rPr>
              <a:t>needs</a:t>
            </a:r>
            <a:r>
              <a:rPr lang="de-DE" sz="1000" b="0" dirty="0">
                <a:solidFill>
                  <a:schemeClr val="bg1">
                    <a:lumMod val="65000"/>
                  </a:schemeClr>
                </a:solidFill>
              </a:rPr>
              <a:t> </a:t>
            </a:r>
            <a:r>
              <a:rPr lang="de-DE" sz="1000" b="0" dirty="0" err="1">
                <a:solidFill>
                  <a:schemeClr val="bg1">
                    <a:lumMod val="65000"/>
                  </a:schemeClr>
                </a:solidFill>
              </a:rPr>
              <a:t>to</a:t>
            </a:r>
            <a:r>
              <a:rPr lang="de-DE" sz="1000" b="0" dirty="0">
                <a:solidFill>
                  <a:schemeClr val="bg1">
                    <a:lumMod val="65000"/>
                  </a:schemeClr>
                </a:solidFill>
              </a:rPr>
              <a:t> </a:t>
            </a:r>
            <a:r>
              <a:rPr lang="de-DE" sz="1000" b="0" dirty="0" err="1">
                <a:solidFill>
                  <a:schemeClr val="bg1">
                    <a:lumMod val="65000"/>
                  </a:schemeClr>
                </a:solidFill>
              </a:rPr>
              <a:t>be</a:t>
            </a:r>
            <a:r>
              <a:rPr lang="de-DE" sz="1000" b="0" dirty="0">
                <a:solidFill>
                  <a:schemeClr val="bg1">
                    <a:lumMod val="65000"/>
                  </a:schemeClr>
                </a:solidFill>
              </a:rPr>
              <a:t> </a:t>
            </a:r>
            <a:r>
              <a:rPr lang="de-DE" sz="1000" b="0" dirty="0" err="1">
                <a:solidFill>
                  <a:schemeClr val="bg1">
                    <a:lumMod val="65000"/>
                  </a:schemeClr>
                </a:solidFill>
              </a:rPr>
              <a:t>changed</a:t>
            </a:r>
            <a:r>
              <a:rPr lang="de-DE" sz="1000" b="0" dirty="0">
                <a:solidFill>
                  <a:schemeClr val="bg1">
                    <a:lumMod val="65000"/>
                  </a:schemeClr>
                </a:solidFill>
              </a:rPr>
              <a:t> / </a:t>
            </a:r>
            <a:r>
              <a:rPr lang="de-DE" sz="1000" b="0" dirty="0" err="1">
                <a:solidFill>
                  <a:schemeClr val="bg1">
                    <a:lumMod val="65000"/>
                  </a:schemeClr>
                </a:solidFill>
              </a:rPr>
              <a:t>addressed</a:t>
            </a:r>
            <a:endParaRPr lang="de-DE" sz="1000" b="0" dirty="0">
              <a:solidFill>
                <a:schemeClr val="bg1">
                  <a:lumMod val="65000"/>
                </a:schemeClr>
              </a:solidFill>
            </a:endParaRPr>
          </a:p>
        </p:txBody>
      </p:sp>
      <p:sp>
        <p:nvSpPr>
          <p:cNvPr id="6" name="Textplatzhalter 6">
            <a:extLst>
              <a:ext uri="{FF2B5EF4-FFF2-40B4-BE49-F238E27FC236}">
                <a16:creationId xmlns:a16="http://schemas.microsoft.com/office/drawing/2014/main" id="{1936EC06-1BF3-744B-9CF7-91C73C1B6B7F}"/>
              </a:ext>
            </a:extLst>
          </p:cNvPr>
          <p:cNvSpPr>
            <a:spLocks noGrp="1"/>
          </p:cNvSpPr>
          <p:nvPr>
            <p:ph type="body" sz="quarter" idx="11"/>
          </p:nvPr>
        </p:nvSpPr>
        <p:spPr>
          <a:xfrm>
            <a:off x="477360" y="1239520"/>
            <a:ext cx="2037240" cy="332774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9" name="Abgerundetes Rechteck 4">
            <a:extLst>
              <a:ext uri="{FF2B5EF4-FFF2-40B4-BE49-F238E27FC236}">
                <a16:creationId xmlns:a16="http://schemas.microsoft.com/office/drawing/2014/main" id="{BE7E6E5C-A8E6-4EFE-9A88-7AF5021C1F7E}"/>
              </a:ext>
            </a:extLst>
          </p:cNvPr>
          <p:cNvSpPr/>
          <p:nvPr userDrawn="1"/>
        </p:nvSpPr>
        <p:spPr>
          <a:xfrm>
            <a:off x="2571274" y="811743"/>
            <a:ext cx="2093914" cy="3816350"/>
          </a:xfrm>
          <a:prstGeom prst="roundRect">
            <a:avLst>
              <a:gd name="adj" fmla="val 7568"/>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err="1">
                <a:solidFill>
                  <a:schemeClr val="bg1">
                    <a:lumMod val="65000"/>
                  </a:schemeClr>
                </a:solidFill>
              </a:rPr>
              <a:t>How</a:t>
            </a:r>
            <a:r>
              <a:rPr lang="de-DE" sz="1000" b="0" dirty="0">
                <a:solidFill>
                  <a:schemeClr val="bg1">
                    <a:lumMod val="65000"/>
                  </a:schemeClr>
                </a:solidFill>
              </a:rPr>
              <a:t> </a:t>
            </a:r>
            <a:r>
              <a:rPr lang="de-DE" sz="1000" b="0" dirty="0" err="1">
                <a:solidFill>
                  <a:schemeClr val="bg1">
                    <a:lumMod val="65000"/>
                  </a:schemeClr>
                </a:solidFill>
              </a:rPr>
              <a:t>we</a:t>
            </a:r>
            <a:r>
              <a:rPr lang="de-DE" sz="1000" b="0" dirty="0">
                <a:solidFill>
                  <a:schemeClr val="bg1">
                    <a:lumMod val="65000"/>
                  </a:schemeClr>
                </a:solidFill>
              </a:rPr>
              <a:t> </a:t>
            </a:r>
            <a:r>
              <a:rPr lang="de-DE" sz="1000" b="0" dirty="0" err="1">
                <a:solidFill>
                  <a:schemeClr val="bg1">
                    <a:lumMod val="65000"/>
                  </a:schemeClr>
                </a:solidFill>
              </a:rPr>
              <a:t>need</a:t>
            </a:r>
            <a:r>
              <a:rPr lang="de-DE" sz="1000" b="0" dirty="0">
                <a:solidFill>
                  <a:schemeClr val="bg1">
                    <a:lumMod val="65000"/>
                  </a:schemeClr>
                </a:solidFill>
              </a:rPr>
              <a:t> </a:t>
            </a:r>
            <a:r>
              <a:rPr lang="de-DE" sz="1000" b="0" dirty="0" err="1">
                <a:solidFill>
                  <a:schemeClr val="bg1">
                    <a:lumMod val="65000"/>
                  </a:schemeClr>
                </a:solidFill>
              </a:rPr>
              <a:t>it</a:t>
            </a:r>
            <a:r>
              <a:rPr lang="de-DE" sz="1000" b="0" dirty="0">
                <a:solidFill>
                  <a:schemeClr val="bg1">
                    <a:lumMod val="65000"/>
                  </a:schemeClr>
                </a:solidFill>
              </a:rPr>
              <a:t> do </a:t>
            </a:r>
            <a:r>
              <a:rPr lang="de-DE" sz="1000" b="0" dirty="0" err="1">
                <a:solidFill>
                  <a:schemeClr val="bg1">
                    <a:lumMod val="65000"/>
                  </a:schemeClr>
                </a:solidFill>
              </a:rPr>
              <a:t>be</a:t>
            </a:r>
            <a:endParaRPr lang="de-DE" sz="1000" b="0" dirty="0">
              <a:solidFill>
                <a:schemeClr val="bg1">
                  <a:lumMod val="65000"/>
                </a:schemeClr>
              </a:solidFill>
            </a:endParaRPr>
          </a:p>
        </p:txBody>
      </p:sp>
      <p:sp>
        <p:nvSpPr>
          <p:cNvPr id="20" name="Textplatzhalter 6">
            <a:extLst>
              <a:ext uri="{FF2B5EF4-FFF2-40B4-BE49-F238E27FC236}">
                <a16:creationId xmlns:a16="http://schemas.microsoft.com/office/drawing/2014/main" id="{7D0D951E-B07C-4266-872F-9BFCEED9B6BF}"/>
              </a:ext>
            </a:extLst>
          </p:cNvPr>
          <p:cNvSpPr>
            <a:spLocks noGrp="1"/>
          </p:cNvSpPr>
          <p:nvPr>
            <p:ph type="body" sz="quarter" idx="20"/>
          </p:nvPr>
        </p:nvSpPr>
        <p:spPr>
          <a:xfrm>
            <a:off x="2627948" y="1243225"/>
            <a:ext cx="2037240" cy="332774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1" name="Abgerundetes Rechteck 4">
            <a:extLst>
              <a:ext uri="{FF2B5EF4-FFF2-40B4-BE49-F238E27FC236}">
                <a16:creationId xmlns:a16="http://schemas.microsoft.com/office/drawing/2014/main" id="{69CEF762-95A6-4840-8A91-8419CBB9D07B}"/>
              </a:ext>
            </a:extLst>
          </p:cNvPr>
          <p:cNvSpPr/>
          <p:nvPr userDrawn="1"/>
        </p:nvSpPr>
        <p:spPr>
          <a:xfrm>
            <a:off x="4721862" y="808038"/>
            <a:ext cx="2093914" cy="3816350"/>
          </a:xfrm>
          <a:prstGeom prst="roundRect">
            <a:avLst>
              <a:gd name="adj" fmla="val 7568"/>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err="1">
                <a:solidFill>
                  <a:schemeClr val="bg1">
                    <a:lumMod val="65000"/>
                  </a:schemeClr>
                </a:solidFill>
              </a:rPr>
              <a:t>What</a:t>
            </a:r>
            <a:r>
              <a:rPr lang="de-DE" sz="1000" b="0" dirty="0">
                <a:solidFill>
                  <a:schemeClr val="bg1">
                    <a:lumMod val="65000"/>
                  </a:schemeClr>
                </a:solidFill>
              </a:rPr>
              <a:t> </a:t>
            </a:r>
            <a:r>
              <a:rPr lang="de-DE" sz="1000" b="0" dirty="0" err="1">
                <a:solidFill>
                  <a:schemeClr val="bg1">
                    <a:lumMod val="65000"/>
                  </a:schemeClr>
                </a:solidFill>
              </a:rPr>
              <a:t>we</a:t>
            </a:r>
            <a:r>
              <a:rPr lang="de-DE" sz="1000" b="0" dirty="0">
                <a:solidFill>
                  <a:schemeClr val="bg1">
                    <a:lumMod val="65000"/>
                  </a:schemeClr>
                </a:solidFill>
              </a:rPr>
              <a:t> </a:t>
            </a:r>
            <a:r>
              <a:rPr lang="de-DE" sz="1000" b="0" dirty="0" err="1">
                <a:solidFill>
                  <a:schemeClr val="bg1">
                    <a:lumMod val="65000"/>
                  </a:schemeClr>
                </a:solidFill>
              </a:rPr>
              <a:t>need</a:t>
            </a:r>
            <a:r>
              <a:rPr lang="de-DE" sz="1000" b="0" dirty="0">
                <a:solidFill>
                  <a:schemeClr val="bg1">
                    <a:lumMod val="65000"/>
                  </a:schemeClr>
                </a:solidFill>
              </a:rPr>
              <a:t> </a:t>
            </a:r>
            <a:r>
              <a:rPr lang="de-DE" sz="1000" b="0" dirty="0" err="1">
                <a:solidFill>
                  <a:schemeClr val="bg1">
                    <a:lumMod val="65000"/>
                  </a:schemeClr>
                </a:solidFill>
              </a:rPr>
              <a:t>to</a:t>
            </a:r>
            <a:r>
              <a:rPr lang="de-DE" sz="1000" b="0" dirty="0">
                <a:solidFill>
                  <a:schemeClr val="bg1">
                    <a:lumMod val="65000"/>
                  </a:schemeClr>
                </a:solidFill>
              </a:rPr>
              <a:t> do</a:t>
            </a:r>
          </a:p>
        </p:txBody>
      </p:sp>
      <p:sp>
        <p:nvSpPr>
          <p:cNvPr id="22" name="Textplatzhalter 6">
            <a:extLst>
              <a:ext uri="{FF2B5EF4-FFF2-40B4-BE49-F238E27FC236}">
                <a16:creationId xmlns:a16="http://schemas.microsoft.com/office/drawing/2014/main" id="{DEA51D58-4FF7-4F42-B229-77946E471DD6}"/>
              </a:ext>
            </a:extLst>
          </p:cNvPr>
          <p:cNvSpPr>
            <a:spLocks noGrp="1"/>
          </p:cNvSpPr>
          <p:nvPr>
            <p:ph type="body" sz="quarter" idx="21"/>
          </p:nvPr>
        </p:nvSpPr>
        <p:spPr>
          <a:xfrm>
            <a:off x="4778536" y="1239520"/>
            <a:ext cx="2037240" cy="332774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3" name="Abgerundetes Rechteck 4">
            <a:extLst>
              <a:ext uri="{FF2B5EF4-FFF2-40B4-BE49-F238E27FC236}">
                <a16:creationId xmlns:a16="http://schemas.microsoft.com/office/drawing/2014/main" id="{94FBEB0A-3D35-4883-A001-15405E3EBBE0}"/>
              </a:ext>
            </a:extLst>
          </p:cNvPr>
          <p:cNvSpPr/>
          <p:nvPr userDrawn="1"/>
        </p:nvSpPr>
        <p:spPr>
          <a:xfrm>
            <a:off x="6872450" y="808038"/>
            <a:ext cx="2093914" cy="3816350"/>
          </a:xfrm>
          <a:prstGeom prst="roundRect">
            <a:avLst>
              <a:gd name="adj" fmla="val 7568"/>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Who </a:t>
            </a:r>
            <a:r>
              <a:rPr lang="de-DE" sz="1000" b="0" dirty="0" err="1">
                <a:solidFill>
                  <a:schemeClr val="bg1">
                    <a:lumMod val="65000"/>
                  </a:schemeClr>
                </a:solidFill>
              </a:rPr>
              <a:t>can</a:t>
            </a:r>
            <a:r>
              <a:rPr lang="de-DE" sz="1000" b="0" dirty="0">
                <a:solidFill>
                  <a:schemeClr val="bg1">
                    <a:lumMod val="65000"/>
                  </a:schemeClr>
                </a:solidFill>
              </a:rPr>
              <a:t> do </a:t>
            </a:r>
            <a:r>
              <a:rPr lang="de-DE" sz="1000" b="0" dirty="0" err="1">
                <a:solidFill>
                  <a:schemeClr val="bg1">
                    <a:lumMod val="65000"/>
                  </a:schemeClr>
                </a:solidFill>
              </a:rPr>
              <a:t>it</a:t>
            </a:r>
            <a:r>
              <a:rPr lang="de-DE" sz="1000" b="0" dirty="0">
                <a:solidFill>
                  <a:schemeClr val="bg1">
                    <a:lumMod val="65000"/>
                  </a:schemeClr>
                </a:solidFill>
              </a:rPr>
              <a:t> /support </a:t>
            </a:r>
            <a:r>
              <a:rPr lang="de-DE" sz="1000" b="0" dirty="0" err="1">
                <a:solidFill>
                  <a:schemeClr val="bg1">
                    <a:lumMod val="65000"/>
                  </a:schemeClr>
                </a:solidFill>
              </a:rPr>
              <a:t>to</a:t>
            </a:r>
            <a:r>
              <a:rPr lang="de-DE" sz="1000" b="0" dirty="0">
                <a:solidFill>
                  <a:schemeClr val="bg1">
                    <a:lumMod val="65000"/>
                  </a:schemeClr>
                </a:solidFill>
              </a:rPr>
              <a:t> do </a:t>
            </a:r>
            <a:r>
              <a:rPr lang="de-DE" sz="1000" b="0" dirty="0" err="1">
                <a:solidFill>
                  <a:schemeClr val="bg1">
                    <a:lumMod val="65000"/>
                  </a:schemeClr>
                </a:solidFill>
              </a:rPr>
              <a:t>it</a:t>
            </a:r>
            <a:endParaRPr lang="de-DE" sz="1000" b="0" dirty="0">
              <a:solidFill>
                <a:schemeClr val="bg1">
                  <a:lumMod val="65000"/>
                </a:schemeClr>
              </a:solidFill>
            </a:endParaRPr>
          </a:p>
        </p:txBody>
      </p:sp>
      <p:sp>
        <p:nvSpPr>
          <p:cNvPr id="24" name="Textplatzhalter 6">
            <a:extLst>
              <a:ext uri="{FF2B5EF4-FFF2-40B4-BE49-F238E27FC236}">
                <a16:creationId xmlns:a16="http://schemas.microsoft.com/office/drawing/2014/main" id="{A1D7CA2F-5562-47D0-80D0-69D761CC8DF2}"/>
              </a:ext>
            </a:extLst>
          </p:cNvPr>
          <p:cNvSpPr>
            <a:spLocks noGrp="1"/>
          </p:cNvSpPr>
          <p:nvPr>
            <p:ph type="body" sz="quarter" idx="22"/>
          </p:nvPr>
        </p:nvSpPr>
        <p:spPr>
          <a:xfrm>
            <a:off x="6929124" y="1239520"/>
            <a:ext cx="2037240" cy="332774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43907540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Mai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14;p3">
            <a:extLst>
              <a:ext uri="{FF2B5EF4-FFF2-40B4-BE49-F238E27FC236}">
                <a16:creationId xmlns:a16="http://schemas.microsoft.com/office/drawing/2014/main" id="{B7BE7D69-A050-F34E-B085-655A8601A8EB}"/>
              </a:ext>
            </a:extLst>
          </p:cNvPr>
          <p:cNvSpPr txBox="1">
            <a:spLocks noGrp="1"/>
          </p:cNvSpPr>
          <p:nvPr>
            <p:ph type="ctrTitle" hasCustomPrompt="1"/>
          </p:nvPr>
        </p:nvSpPr>
        <p:spPr>
          <a:xfrm>
            <a:off x="991906" y="1800000"/>
            <a:ext cx="6087600" cy="2176520"/>
          </a:xfrm>
          <a:prstGeom prst="rect">
            <a:avLst/>
          </a:prstGeom>
        </p:spPr>
        <p:txBody>
          <a:bodyPr spcFirstLastPara="1" wrap="square" lIns="91425" tIns="91425" rIns="91425" bIns="91425" anchor="t" anchorCtr="0">
            <a:noAutofit/>
          </a:bodyPr>
          <a:lstStyle>
            <a:lvl1pPr marL="0" marR="0" lvl="0" indent="0" algn="l" defTabSz="914400" rtl="0" eaLnBrk="1" fontAlgn="auto" latinLnBrk="0" hangingPunct="1">
              <a:lnSpc>
                <a:spcPct val="100000"/>
              </a:lnSpc>
              <a:spcBef>
                <a:spcPts val="0"/>
              </a:spcBef>
              <a:spcAft>
                <a:spcPts val="0"/>
              </a:spcAft>
              <a:buClr>
                <a:schemeClr val="dk1"/>
              </a:buClr>
              <a:buSzPts val="3800"/>
              <a:buFont typeface="Arial"/>
              <a:buNone/>
              <a:tabLst/>
              <a:defRPr sz="4800" spc="0" dirty="0">
                <a:solidFill>
                  <a:schemeClr val="bg1"/>
                </a:solidFill>
              </a:defRPr>
            </a:lvl1pPr>
            <a:lvl2pPr lvl="1" rtl="0">
              <a:spcBef>
                <a:spcPts val="0"/>
              </a:spcBef>
              <a:spcAft>
                <a:spcPts val="0"/>
              </a:spcAft>
              <a:buSzPts val="3800"/>
              <a:buNone/>
              <a:defRPr sz="3800" b="1"/>
            </a:lvl2pPr>
            <a:lvl3pPr lvl="2" rtl="0">
              <a:spcBef>
                <a:spcPts val="0"/>
              </a:spcBef>
              <a:spcAft>
                <a:spcPts val="0"/>
              </a:spcAft>
              <a:buSzPts val="3800"/>
              <a:buNone/>
              <a:defRPr sz="3800" b="1"/>
            </a:lvl3pPr>
            <a:lvl4pPr lvl="3" rtl="0">
              <a:spcBef>
                <a:spcPts val="0"/>
              </a:spcBef>
              <a:spcAft>
                <a:spcPts val="0"/>
              </a:spcAft>
              <a:buSzPts val="3800"/>
              <a:buNone/>
              <a:defRPr sz="3800" b="1"/>
            </a:lvl4pPr>
            <a:lvl5pPr lvl="4" rtl="0">
              <a:spcBef>
                <a:spcPts val="0"/>
              </a:spcBef>
              <a:spcAft>
                <a:spcPts val="0"/>
              </a:spcAft>
              <a:buSzPts val="3800"/>
              <a:buNone/>
              <a:defRPr sz="3800" b="1"/>
            </a:lvl5pPr>
            <a:lvl6pPr lvl="5" rtl="0">
              <a:spcBef>
                <a:spcPts val="0"/>
              </a:spcBef>
              <a:spcAft>
                <a:spcPts val="0"/>
              </a:spcAft>
              <a:buSzPts val="3800"/>
              <a:buNone/>
              <a:defRPr sz="3800" b="1"/>
            </a:lvl6pPr>
            <a:lvl7pPr lvl="6" rtl="0">
              <a:spcBef>
                <a:spcPts val="0"/>
              </a:spcBef>
              <a:spcAft>
                <a:spcPts val="0"/>
              </a:spcAft>
              <a:buSzPts val="3800"/>
              <a:buNone/>
              <a:defRPr sz="3800" b="1"/>
            </a:lvl7pPr>
            <a:lvl8pPr lvl="7" rtl="0">
              <a:spcBef>
                <a:spcPts val="0"/>
              </a:spcBef>
              <a:spcAft>
                <a:spcPts val="0"/>
              </a:spcAft>
              <a:buSzPts val="3800"/>
              <a:buNone/>
              <a:defRPr sz="3800" b="1"/>
            </a:lvl8pPr>
            <a:lvl9pPr lvl="8" rtl="0">
              <a:spcBef>
                <a:spcPts val="0"/>
              </a:spcBef>
              <a:spcAft>
                <a:spcPts val="0"/>
              </a:spcAft>
              <a:buSzPts val="3800"/>
              <a:buNone/>
              <a:defRPr sz="3800" b="1"/>
            </a:lvl9pPr>
          </a:lstStyle>
          <a:p>
            <a:pPr marL="0" marR="0" lvl="0" indent="0" algn="l" defTabSz="914400" rtl="0" eaLnBrk="1" fontAlgn="auto" latinLnBrk="0" hangingPunct="1">
              <a:lnSpc>
                <a:spcPct val="100000"/>
              </a:lnSpc>
              <a:spcBef>
                <a:spcPts val="0"/>
              </a:spcBef>
              <a:spcAft>
                <a:spcPts val="0"/>
              </a:spcAft>
              <a:buClr>
                <a:schemeClr val="dk1"/>
              </a:buClr>
              <a:buSzPts val="3800"/>
              <a:buFont typeface="Arial"/>
              <a:buNone/>
              <a:tabLst/>
              <a:defRPr/>
            </a:pPr>
            <a:r>
              <a:rPr lang="en-GB" sz="4000" spc="100" dirty="0" err="1"/>
              <a:t>Titel</a:t>
            </a:r>
            <a:r>
              <a:rPr lang="en-GB" sz="4000" spc="100" dirty="0"/>
              <a:t> der Session</a:t>
            </a:r>
            <a:endParaRPr dirty="0"/>
          </a:p>
        </p:txBody>
      </p:sp>
      <p:sp>
        <p:nvSpPr>
          <p:cNvPr id="9" name="Bildplatzhalter 4">
            <a:extLst>
              <a:ext uri="{FF2B5EF4-FFF2-40B4-BE49-F238E27FC236}">
                <a16:creationId xmlns:a16="http://schemas.microsoft.com/office/drawing/2014/main" id="{B0E79E82-9599-B14D-B3FB-C0062208394B}"/>
              </a:ext>
            </a:extLst>
          </p:cNvPr>
          <p:cNvSpPr>
            <a:spLocks noGrp="1"/>
          </p:cNvSpPr>
          <p:nvPr>
            <p:ph type="pic" sz="quarter" idx="11" hasCustomPrompt="1"/>
          </p:nvPr>
        </p:nvSpPr>
        <p:spPr>
          <a:xfrm>
            <a:off x="7889875" y="4332474"/>
            <a:ext cx="822325" cy="292100"/>
          </a:xfrm>
        </p:spPr>
        <p:txBody>
          <a:bodyPr/>
          <a:lstStyle/>
          <a:p>
            <a:r>
              <a:rPr lang="de-DE" dirty="0"/>
              <a:t> </a:t>
            </a:r>
          </a:p>
        </p:txBody>
      </p:sp>
      <p:sp>
        <p:nvSpPr>
          <p:cNvPr id="10" name="Bildplatzhalter 4">
            <a:extLst>
              <a:ext uri="{FF2B5EF4-FFF2-40B4-BE49-F238E27FC236}">
                <a16:creationId xmlns:a16="http://schemas.microsoft.com/office/drawing/2014/main" id="{FC1E5A9D-76F4-A048-BA69-4F62F51BEC3A}"/>
              </a:ext>
            </a:extLst>
          </p:cNvPr>
          <p:cNvSpPr>
            <a:spLocks noGrp="1"/>
          </p:cNvSpPr>
          <p:nvPr>
            <p:ph type="pic" sz="quarter" idx="12" hasCustomPrompt="1"/>
          </p:nvPr>
        </p:nvSpPr>
        <p:spPr>
          <a:xfrm>
            <a:off x="6980128" y="4332474"/>
            <a:ext cx="822325" cy="292100"/>
          </a:xfrm>
        </p:spPr>
        <p:txBody>
          <a:bodyPr/>
          <a:lstStyle/>
          <a:p>
            <a:r>
              <a:rPr lang="de-DE" dirty="0"/>
              <a:t> </a:t>
            </a:r>
          </a:p>
        </p:txBody>
      </p:sp>
      <p:sp>
        <p:nvSpPr>
          <p:cNvPr id="11" name="Bildplatzhalter 4">
            <a:extLst>
              <a:ext uri="{FF2B5EF4-FFF2-40B4-BE49-F238E27FC236}">
                <a16:creationId xmlns:a16="http://schemas.microsoft.com/office/drawing/2014/main" id="{32360ABA-253D-5845-BAA9-26A58E15DF4B}"/>
              </a:ext>
            </a:extLst>
          </p:cNvPr>
          <p:cNvSpPr>
            <a:spLocks noGrp="1"/>
          </p:cNvSpPr>
          <p:nvPr>
            <p:ph type="pic" sz="quarter" idx="13" hasCustomPrompt="1"/>
          </p:nvPr>
        </p:nvSpPr>
        <p:spPr>
          <a:xfrm>
            <a:off x="6070381" y="4332474"/>
            <a:ext cx="822325" cy="292100"/>
          </a:xfrm>
        </p:spPr>
        <p:txBody>
          <a:bodyPr/>
          <a:lstStyle/>
          <a:p>
            <a:r>
              <a:rPr lang="de-DE" dirty="0"/>
              <a:t> </a:t>
            </a:r>
          </a:p>
        </p:txBody>
      </p:sp>
      <p:sp>
        <p:nvSpPr>
          <p:cNvPr id="12" name="Bildplatzhalter 4">
            <a:extLst>
              <a:ext uri="{FF2B5EF4-FFF2-40B4-BE49-F238E27FC236}">
                <a16:creationId xmlns:a16="http://schemas.microsoft.com/office/drawing/2014/main" id="{EAB445C7-199E-4643-AC01-E64B7E0937B9}"/>
              </a:ext>
            </a:extLst>
          </p:cNvPr>
          <p:cNvSpPr>
            <a:spLocks noGrp="1"/>
          </p:cNvSpPr>
          <p:nvPr>
            <p:ph type="pic" sz="quarter" idx="14" hasCustomPrompt="1"/>
          </p:nvPr>
        </p:nvSpPr>
        <p:spPr>
          <a:xfrm>
            <a:off x="5160634" y="4332474"/>
            <a:ext cx="822325" cy="292100"/>
          </a:xfrm>
        </p:spPr>
        <p:txBody>
          <a:bodyPr/>
          <a:lstStyle/>
          <a:p>
            <a:r>
              <a:rPr lang="de-DE" dirty="0"/>
              <a:t> </a:t>
            </a:r>
          </a:p>
        </p:txBody>
      </p:sp>
      <p:sp>
        <p:nvSpPr>
          <p:cNvPr id="13" name="Bildplatzhalter 4">
            <a:extLst>
              <a:ext uri="{FF2B5EF4-FFF2-40B4-BE49-F238E27FC236}">
                <a16:creationId xmlns:a16="http://schemas.microsoft.com/office/drawing/2014/main" id="{0D0126AE-EFE6-1A40-A5D4-9F73E6FA7625}"/>
              </a:ext>
            </a:extLst>
          </p:cNvPr>
          <p:cNvSpPr>
            <a:spLocks noGrp="1"/>
          </p:cNvSpPr>
          <p:nvPr>
            <p:ph type="pic" sz="quarter" idx="15" hasCustomPrompt="1"/>
          </p:nvPr>
        </p:nvSpPr>
        <p:spPr>
          <a:xfrm>
            <a:off x="4250887" y="4332474"/>
            <a:ext cx="822325" cy="292100"/>
          </a:xfrm>
        </p:spPr>
        <p:txBody>
          <a:bodyPr/>
          <a:lstStyle/>
          <a:p>
            <a:r>
              <a:rPr lang="de-DE" dirty="0"/>
              <a:t> </a:t>
            </a:r>
          </a:p>
        </p:txBody>
      </p:sp>
      <p:sp>
        <p:nvSpPr>
          <p:cNvPr id="16" name="Google Shape;575;p68">
            <a:extLst>
              <a:ext uri="{FF2B5EF4-FFF2-40B4-BE49-F238E27FC236}">
                <a16:creationId xmlns:a16="http://schemas.microsoft.com/office/drawing/2014/main" id="{A86DAAA0-27B0-EF41-9774-8448FDF1546D}"/>
              </a:ext>
            </a:extLst>
          </p:cNvPr>
          <p:cNvSpPr txBox="1">
            <a:spLocks/>
          </p:cNvSpPr>
          <p:nvPr userDrawn="1"/>
        </p:nvSpPr>
        <p:spPr>
          <a:xfrm>
            <a:off x="991906" y="1361527"/>
            <a:ext cx="7061198" cy="398268"/>
          </a:xfrm>
          <a:prstGeom prst="rect">
            <a:avLst/>
          </a:prstGeom>
        </p:spPr>
        <p:txBody>
          <a:bodyPr spcFirstLastPara="1" vert="horz" wrap="square" lIns="91425" tIns="91425" rIns="91425" bIns="91425" rtl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lang="de-DE" sz="1200" b="0" i="0" u="none" strike="noStrike" cap="none" spc="300" dirty="0" smtClean="0">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600" dirty="0">
                <a:solidFill>
                  <a:schemeClr val="bg1"/>
                </a:solidFill>
              </a:rPr>
              <a:t>KEY TOOL</a:t>
            </a:r>
            <a:endParaRPr lang="en-GB" sz="1600" dirty="0"/>
          </a:p>
        </p:txBody>
      </p:sp>
      <p:pic>
        <p:nvPicPr>
          <p:cNvPr id="3" name="Grafik 2">
            <a:extLst>
              <a:ext uri="{FF2B5EF4-FFF2-40B4-BE49-F238E27FC236}">
                <a16:creationId xmlns:a16="http://schemas.microsoft.com/office/drawing/2014/main" id="{DEBDB739-90CB-0347-9506-662617081AAE}"/>
              </a:ext>
            </a:extLst>
          </p:cNvPr>
          <p:cNvPicPr>
            <a:picLocks noChangeAspect="1"/>
          </p:cNvPicPr>
          <p:nvPr userDrawn="1"/>
        </p:nvPicPr>
        <p:blipFill>
          <a:blip r:embed="rId3"/>
          <a:srcRect/>
          <a:stretch/>
        </p:blipFill>
        <p:spPr>
          <a:xfrm>
            <a:off x="2002633" y="4345174"/>
            <a:ext cx="1143000" cy="292100"/>
          </a:xfrm>
          <a:prstGeom prst="rect">
            <a:avLst/>
          </a:prstGeom>
        </p:spPr>
      </p:pic>
      <p:pic>
        <p:nvPicPr>
          <p:cNvPr id="17" name="Grafik 16">
            <a:extLst>
              <a:ext uri="{FF2B5EF4-FFF2-40B4-BE49-F238E27FC236}">
                <a16:creationId xmlns:a16="http://schemas.microsoft.com/office/drawing/2014/main" id="{2B1E4EAD-C0F0-5A44-ABC8-58465C52840A}"/>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448815" y="4391055"/>
            <a:ext cx="1139033" cy="233332"/>
          </a:xfrm>
          <a:prstGeom prst="rect">
            <a:avLst/>
          </a:prstGeom>
        </p:spPr>
      </p:pic>
      <p:sp>
        <p:nvSpPr>
          <p:cNvPr id="15" name="Google Shape;211;p38">
            <a:extLst>
              <a:ext uri="{FF2B5EF4-FFF2-40B4-BE49-F238E27FC236}">
                <a16:creationId xmlns:a16="http://schemas.microsoft.com/office/drawing/2014/main" id="{73D1BD64-9C57-8640-821A-C4CEEF543215}"/>
              </a:ext>
            </a:extLst>
          </p:cNvPr>
          <p:cNvSpPr txBox="1"/>
          <p:nvPr userDrawn="1"/>
        </p:nvSpPr>
        <p:spPr>
          <a:xfrm>
            <a:off x="331981" y="328018"/>
            <a:ext cx="1238851" cy="511985"/>
          </a:xfrm>
          <a:prstGeom prst="rect">
            <a:avLst/>
          </a:prstGeom>
          <a:noFill/>
          <a:ln>
            <a:noFill/>
          </a:ln>
        </p:spPr>
        <p:txBody>
          <a:bodyPr spcFirstLastPara="1" wrap="square" lIns="91425" tIns="91425" rIns="91425" bIns="91425" anchor="t" anchorCtr="0">
            <a:noAutofit/>
          </a:bodyPr>
          <a:lstStyle/>
          <a:p>
            <a:pPr marL="0" lvl="0" indent="0" algn="l" rtl="0">
              <a:lnSpc>
                <a:spcPts val="1260"/>
              </a:lnSpc>
              <a:spcBef>
                <a:spcPts val="0"/>
              </a:spcBef>
              <a:spcAft>
                <a:spcPts val="0"/>
              </a:spcAft>
              <a:buNone/>
            </a:pPr>
            <a:r>
              <a:rPr lang="en-GB" sz="800" spc="100" dirty="0">
                <a:solidFill>
                  <a:schemeClr val="bg1"/>
                </a:solidFill>
              </a:rPr>
              <a:t>COLLABORATION</a:t>
            </a:r>
          </a:p>
          <a:p>
            <a:pPr marL="0" marR="0" lvl="0" indent="0" algn="l" defTabSz="914400" rtl="0" eaLnBrk="1" fontAlgn="auto" latinLnBrk="0" hangingPunct="1">
              <a:lnSpc>
                <a:spcPts val="1260"/>
              </a:lnSpc>
              <a:spcBef>
                <a:spcPts val="0"/>
              </a:spcBef>
              <a:spcAft>
                <a:spcPts val="0"/>
              </a:spcAft>
              <a:buClr>
                <a:srgbClr val="000000"/>
              </a:buClr>
              <a:buSzTx/>
              <a:buFont typeface="Arial"/>
              <a:buNone/>
              <a:tabLst/>
              <a:defRPr/>
            </a:pPr>
            <a:r>
              <a:rPr lang="en-GB" sz="800" spc="100" dirty="0">
                <a:solidFill>
                  <a:schemeClr val="bg1"/>
                </a:solidFill>
              </a:rPr>
              <a:t>PHASE</a:t>
            </a:r>
          </a:p>
        </p:txBody>
      </p:sp>
      <p:cxnSp>
        <p:nvCxnSpPr>
          <p:cNvPr id="18" name="Gerade Verbindung 17">
            <a:extLst>
              <a:ext uri="{FF2B5EF4-FFF2-40B4-BE49-F238E27FC236}">
                <a16:creationId xmlns:a16="http://schemas.microsoft.com/office/drawing/2014/main" id="{AE398161-B66F-B641-99F8-7966F5622D36}"/>
              </a:ext>
            </a:extLst>
          </p:cNvPr>
          <p:cNvCxnSpPr>
            <a:cxnSpLocks/>
          </p:cNvCxnSpPr>
          <p:nvPr userDrawn="1"/>
        </p:nvCxnSpPr>
        <p:spPr>
          <a:xfrm>
            <a:off x="1638393" y="429399"/>
            <a:ext cx="0" cy="324679"/>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9" name="Google Shape;211;p38">
            <a:extLst>
              <a:ext uri="{FF2B5EF4-FFF2-40B4-BE49-F238E27FC236}">
                <a16:creationId xmlns:a16="http://schemas.microsoft.com/office/drawing/2014/main" id="{AE7B86C3-15DC-6F4D-B221-EABF2A0330A2}"/>
              </a:ext>
            </a:extLst>
          </p:cNvPr>
          <p:cNvSpPr txBox="1"/>
          <p:nvPr userDrawn="1"/>
        </p:nvSpPr>
        <p:spPr>
          <a:xfrm>
            <a:off x="1750107" y="328018"/>
            <a:ext cx="4695294" cy="511985"/>
          </a:xfrm>
          <a:prstGeom prst="rect">
            <a:avLst/>
          </a:prstGeom>
          <a:noFill/>
          <a:ln>
            <a:noFill/>
          </a:ln>
        </p:spPr>
        <p:txBody>
          <a:bodyPr spcFirstLastPara="1" wrap="square" lIns="91425" tIns="91425" rIns="91425" bIns="91425" anchor="t" anchorCtr="0">
            <a:noAutofit/>
          </a:bodyPr>
          <a:lstStyle/>
          <a:p>
            <a:pPr marL="0" lvl="0" indent="0" algn="l" rtl="0">
              <a:lnSpc>
                <a:spcPts val="1260"/>
              </a:lnSpc>
              <a:spcBef>
                <a:spcPts val="0"/>
              </a:spcBef>
              <a:spcAft>
                <a:spcPts val="0"/>
              </a:spcAft>
              <a:buNone/>
            </a:pPr>
            <a:r>
              <a:rPr lang="en-GB" sz="800" spc="100" dirty="0">
                <a:solidFill>
                  <a:schemeClr val="bg1"/>
                </a:solidFill>
              </a:rPr>
              <a:t>MODULE 4</a:t>
            </a:r>
          </a:p>
          <a:p>
            <a:pPr marL="0" lvl="0" indent="0" algn="l" rtl="0">
              <a:spcBef>
                <a:spcPts val="0"/>
              </a:spcBef>
              <a:spcAft>
                <a:spcPts val="0"/>
              </a:spcAft>
              <a:buNone/>
            </a:pPr>
            <a:r>
              <a:rPr lang="en-GB" sz="1000" dirty="0">
                <a:solidFill>
                  <a:schemeClr val="bg1"/>
                </a:solidFill>
              </a:rPr>
              <a:t>Fitting the Startup Solution to the Public Problem</a:t>
            </a:r>
          </a:p>
          <a:p>
            <a:pPr marL="0" lvl="0" indent="0" algn="l" rtl="0">
              <a:spcBef>
                <a:spcPts val="0"/>
              </a:spcBef>
              <a:spcAft>
                <a:spcPts val="0"/>
              </a:spcAft>
              <a:buNone/>
            </a:pPr>
            <a:endParaRPr lang="en-GB" sz="1000" dirty="0">
              <a:solidFill>
                <a:schemeClr val="bg1"/>
              </a:solidFill>
            </a:endParaRPr>
          </a:p>
        </p:txBody>
      </p:sp>
    </p:spTree>
    <p:extLst>
      <p:ext uri="{BB962C8B-B14F-4D97-AF65-F5344CB8AC3E}">
        <p14:creationId xmlns:p14="http://schemas.microsoft.com/office/powerpoint/2010/main" val="117513900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07F428F7-59F5-AA44-8804-F7E3AD6B0C21}"/>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extplatzhalter 6">
            <a:extLst>
              <a:ext uri="{FF2B5EF4-FFF2-40B4-BE49-F238E27FC236}">
                <a16:creationId xmlns:a16="http://schemas.microsoft.com/office/drawing/2014/main" id="{AA9C79BF-1E14-4247-AB1D-984B28AF52FB}"/>
              </a:ext>
            </a:extLst>
          </p:cNvPr>
          <p:cNvSpPr>
            <a:spLocks noGrp="1"/>
          </p:cNvSpPr>
          <p:nvPr>
            <p:ph type="body" sz="quarter" idx="13"/>
          </p:nvPr>
        </p:nvSpPr>
        <p:spPr>
          <a:xfrm>
            <a:off x="3458387" y="808038"/>
            <a:ext cx="5040312" cy="3816350"/>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1">
            <a:extLst>
              <a:ext uri="{FF2B5EF4-FFF2-40B4-BE49-F238E27FC236}">
                <a16:creationId xmlns:a16="http://schemas.microsoft.com/office/drawing/2014/main" id="{FE59885D-1C96-C346-BC85-ED4413F4F21B}"/>
              </a:ext>
            </a:extLst>
          </p:cNvPr>
          <p:cNvSpPr>
            <a:spLocks noGrp="1"/>
          </p:cNvSpPr>
          <p:nvPr>
            <p:ph type="title" hasCustomPrompt="1"/>
          </p:nvPr>
        </p:nvSpPr>
        <p:spPr>
          <a:xfrm>
            <a:off x="431642" y="808038"/>
            <a:ext cx="2946558" cy="3816350"/>
          </a:xfrm>
        </p:spPr>
        <p:txBody>
          <a:bodyPr/>
          <a:lstStyle/>
          <a:p>
            <a:r>
              <a:rPr lang="de-DE" dirty="0"/>
              <a:t>INTRO — TITLE</a:t>
            </a:r>
          </a:p>
        </p:txBody>
      </p:sp>
    </p:spTree>
    <p:extLst>
      <p:ext uri="{BB962C8B-B14F-4D97-AF65-F5344CB8AC3E}">
        <p14:creationId xmlns:p14="http://schemas.microsoft.com/office/powerpoint/2010/main" val="104419804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197A4C13-F285-2147-9654-214378935499}"/>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6" name="Titel 1">
            <a:extLst>
              <a:ext uri="{FF2B5EF4-FFF2-40B4-BE49-F238E27FC236}">
                <a16:creationId xmlns:a16="http://schemas.microsoft.com/office/drawing/2014/main" id="{3FA4D243-49EB-C445-94B7-45E3F9D80942}"/>
              </a:ext>
            </a:extLst>
          </p:cNvPr>
          <p:cNvSpPr>
            <a:spLocks noGrp="1"/>
          </p:cNvSpPr>
          <p:nvPr>
            <p:ph type="title" hasCustomPrompt="1"/>
          </p:nvPr>
        </p:nvSpPr>
        <p:spPr>
          <a:xfrm>
            <a:off x="431642" y="420689"/>
            <a:ext cx="8280714" cy="387350"/>
          </a:xfrm>
        </p:spPr>
        <p:txBody>
          <a:bodyPr/>
          <a:lstStyle/>
          <a:p>
            <a:r>
              <a:rPr lang="de-DE" dirty="0"/>
              <a:t>CONTENT</a:t>
            </a:r>
          </a:p>
        </p:txBody>
      </p:sp>
      <p:sp>
        <p:nvSpPr>
          <p:cNvPr id="5" name="Textplatzhalter 6">
            <a:extLst>
              <a:ext uri="{FF2B5EF4-FFF2-40B4-BE49-F238E27FC236}">
                <a16:creationId xmlns:a16="http://schemas.microsoft.com/office/drawing/2014/main" id="{1AF384FE-E014-E24A-AAFC-D23FF3ABE9ED}"/>
              </a:ext>
            </a:extLst>
          </p:cNvPr>
          <p:cNvSpPr>
            <a:spLocks noGrp="1"/>
          </p:cNvSpPr>
          <p:nvPr>
            <p:ph type="body" sz="quarter" idx="11"/>
          </p:nvPr>
        </p:nvSpPr>
        <p:spPr>
          <a:xfrm>
            <a:off x="420688" y="808038"/>
            <a:ext cx="8280714" cy="38163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402454762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3EE4B975-56E5-2E48-A615-565035944AC3}"/>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extplatzhalter 1">
            <a:extLst>
              <a:ext uri="{FF2B5EF4-FFF2-40B4-BE49-F238E27FC236}">
                <a16:creationId xmlns:a16="http://schemas.microsoft.com/office/drawing/2014/main" id="{9C9D71F6-6560-344A-82E6-08D7AFED4940}"/>
              </a:ext>
            </a:extLst>
          </p:cNvPr>
          <p:cNvSpPr>
            <a:spLocks noGrp="1"/>
          </p:cNvSpPr>
          <p:nvPr>
            <p:ph type="body" sz="quarter" idx="13" hasCustomPrompt="1"/>
          </p:nvPr>
        </p:nvSpPr>
        <p:spPr>
          <a:xfrm>
            <a:off x="420688" y="818957"/>
            <a:ext cx="8291511" cy="3805431"/>
          </a:xfrm>
          <a:noFill/>
          <a:ln>
            <a:noFill/>
          </a:ln>
        </p:spPr>
        <p:txBody>
          <a:bodyPr>
            <a:noAutofit/>
          </a:bodyPr>
          <a:lstStyle>
            <a:lvl1pPr>
              <a:defRPr lang="en-GB" dirty="0">
                <a:solidFill>
                  <a:schemeClr val="bg1"/>
                </a:solidFill>
              </a:defRPr>
            </a:lvl1pPr>
          </a:lstStyle>
          <a:p>
            <a:r>
              <a:rPr lang="en-GB" sz="1200" b="1" spc="300" dirty="0"/>
              <a:t>TIME	</a:t>
            </a:r>
            <a:r>
              <a:rPr lang="de-DE" sz="1200" dirty="0"/>
              <a:t>3 – 4 HOURS</a:t>
            </a:r>
            <a:endParaRPr lang="en-GB" sz="1200" spc="300" dirty="0">
              <a:solidFill>
                <a:srgbClr val="222222"/>
              </a:solidFill>
            </a:endParaRPr>
          </a:p>
          <a:p>
            <a:pPr fontAlgn="t"/>
            <a:r>
              <a:rPr lang="en-GB" sz="1100" b="1" dirty="0"/>
              <a:t>5 mins	</a:t>
            </a:r>
            <a:r>
              <a:rPr lang="en-GB" sz="1100" dirty="0"/>
              <a:t>Introduction and objectives for the day</a:t>
            </a:r>
            <a:endParaRPr lang="de-DE" sz="1100" dirty="0"/>
          </a:p>
          <a:p>
            <a:pPr fontAlgn="t"/>
            <a:r>
              <a:rPr lang="en-GB" sz="1100" b="1" dirty="0"/>
              <a:t>20 mins	</a:t>
            </a:r>
            <a:r>
              <a:rPr lang="en-GB" sz="1100" dirty="0"/>
              <a:t>Introduction to Challenge Formulation</a:t>
            </a:r>
            <a:endParaRPr lang="de-DE" sz="1100" dirty="0"/>
          </a:p>
          <a:p>
            <a:pPr fontAlgn="t"/>
            <a:r>
              <a:rPr lang="en-GB" sz="1100" b="1" dirty="0"/>
              <a:t>20 mins	</a:t>
            </a:r>
            <a:r>
              <a:rPr lang="en-GB" sz="1100" dirty="0"/>
              <a:t>Activity: </a:t>
            </a:r>
            <a:r>
              <a:rPr lang="en-US" sz="1100" dirty="0"/>
              <a:t>Introduction and Problem Deep Dive</a:t>
            </a:r>
            <a:endParaRPr lang="en-GB" sz="1100" b="1" dirty="0"/>
          </a:p>
          <a:p>
            <a:pPr fontAlgn="t"/>
            <a:r>
              <a:rPr lang="en-GB" sz="1100" b="1" dirty="0">
                <a:solidFill>
                  <a:schemeClr val="bg1">
                    <a:lumMod val="50000"/>
                  </a:schemeClr>
                </a:solidFill>
              </a:rPr>
              <a:t>5 mins	</a:t>
            </a:r>
            <a:r>
              <a:rPr lang="en-GB" sz="1100" dirty="0">
                <a:solidFill>
                  <a:schemeClr val="bg1">
                    <a:lumMod val="50000"/>
                  </a:schemeClr>
                </a:solidFill>
              </a:rPr>
              <a:t>Break</a:t>
            </a:r>
            <a:r>
              <a:rPr lang="de-DE" sz="1100" b="1" dirty="0">
                <a:solidFill>
                  <a:schemeClr val="bg1">
                    <a:lumMod val="50000"/>
                  </a:schemeClr>
                </a:solidFill>
              </a:rPr>
              <a:t>		</a:t>
            </a:r>
            <a:endParaRPr lang="de-DE" sz="1100" dirty="0">
              <a:solidFill>
                <a:schemeClr val="bg1">
                  <a:lumMod val="50000"/>
                </a:schemeClr>
              </a:solidFill>
            </a:endParaRPr>
          </a:p>
          <a:p>
            <a:pPr fontAlgn="t"/>
            <a:r>
              <a:rPr lang="en-GB" sz="1100" b="1" dirty="0"/>
              <a:t>40 mins</a:t>
            </a:r>
            <a:r>
              <a:rPr lang="de-DE" sz="1100" b="1" dirty="0"/>
              <a:t>	</a:t>
            </a:r>
            <a:r>
              <a:rPr lang="en-GB" sz="1100" dirty="0"/>
              <a:t>Activity: The Five Whys</a:t>
            </a:r>
            <a:endParaRPr lang="de-DE" sz="1100" dirty="0"/>
          </a:p>
          <a:p>
            <a:pPr fontAlgn="t"/>
            <a:r>
              <a:rPr lang="en-GB" sz="1100" b="1" dirty="0">
                <a:solidFill>
                  <a:schemeClr val="bg1">
                    <a:lumMod val="50000"/>
                  </a:schemeClr>
                </a:solidFill>
              </a:rPr>
              <a:t>5 mins</a:t>
            </a:r>
            <a:r>
              <a:rPr lang="de-DE" sz="1100" b="1" dirty="0">
                <a:solidFill>
                  <a:schemeClr val="bg1">
                    <a:lumMod val="50000"/>
                  </a:schemeClr>
                </a:solidFill>
              </a:rPr>
              <a:t>	</a:t>
            </a:r>
            <a:r>
              <a:rPr lang="en-GB" sz="1100" dirty="0">
                <a:solidFill>
                  <a:schemeClr val="bg1">
                    <a:lumMod val="50000"/>
                  </a:schemeClr>
                </a:solidFill>
              </a:rPr>
              <a:t>Break</a:t>
            </a:r>
            <a:endParaRPr lang="de-DE" sz="1100" dirty="0">
              <a:solidFill>
                <a:schemeClr val="bg1">
                  <a:lumMod val="50000"/>
                </a:schemeClr>
              </a:solidFill>
            </a:endParaRPr>
          </a:p>
          <a:p>
            <a:pPr fontAlgn="t"/>
            <a:r>
              <a:rPr lang="en-GB" sz="1100" b="1" dirty="0"/>
              <a:t>30 mins	</a:t>
            </a:r>
            <a:r>
              <a:rPr lang="en-GB" sz="1100" dirty="0"/>
              <a:t>Activity: Creating a Persona and/or Prioritization Matrix</a:t>
            </a:r>
            <a:endParaRPr lang="en-GB" sz="1100" b="1" dirty="0"/>
          </a:p>
          <a:p>
            <a:pPr fontAlgn="t"/>
            <a:r>
              <a:rPr lang="en-GB" sz="1100" b="1" dirty="0"/>
              <a:t>30 mins	</a:t>
            </a:r>
            <a:r>
              <a:rPr lang="en-GB" sz="1100" dirty="0"/>
              <a:t>Activity: Formulation of How Might We Questions </a:t>
            </a:r>
            <a:endParaRPr lang="de-DE" sz="1100" dirty="0"/>
          </a:p>
          <a:p>
            <a:r>
              <a:rPr lang="en-GB" sz="1100" b="1" dirty="0"/>
              <a:t>30 mins	</a:t>
            </a:r>
            <a:r>
              <a:rPr lang="en-GB" sz="1100" dirty="0"/>
              <a:t>Activity: Formulation of Requirements</a:t>
            </a:r>
            <a:endParaRPr lang="de-DE" sz="1100" dirty="0"/>
          </a:p>
          <a:p>
            <a:pPr fontAlgn="t"/>
            <a:r>
              <a:rPr lang="en-GB" sz="1100" b="1" dirty="0"/>
              <a:t>10 mins	</a:t>
            </a:r>
            <a:r>
              <a:rPr lang="en-GB" sz="1100" dirty="0"/>
              <a:t>Debrief and what’s next</a:t>
            </a:r>
          </a:p>
        </p:txBody>
      </p:sp>
      <p:sp>
        <p:nvSpPr>
          <p:cNvPr id="6" name="Titel 1">
            <a:extLst>
              <a:ext uri="{FF2B5EF4-FFF2-40B4-BE49-F238E27FC236}">
                <a16:creationId xmlns:a16="http://schemas.microsoft.com/office/drawing/2014/main" id="{7B61C6C1-E974-1D48-B61B-838209FBBE93}"/>
              </a:ext>
            </a:extLst>
          </p:cNvPr>
          <p:cNvSpPr>
            <a:spLocks noGrp="1"/>
          </p:cNvSpPr>
          <p:nvPr>
            <p:ph type="title" hasCustomPrompt="1"/>
          </p:nvPr>
        </p:nvSpPr>
        <p:spPr>
          <a:xfrm>
            <a:off x="431642" y="420689"/>
            <a:ext cx="8280714" cy="387350"/>
          </a:xfrm>
        </p:spPr>
        <p:txBody>
          <a:bodyPr/>
          <a:lstStyle/>
          <a:p>
            <a:r>
              <a:rPr lang="de-DE" dirty="0"/>
              <a:t>AGENDA</a:t>
            </a:r>
          </a:p>
        </p:txBody>
      </p:sp>
    </p:spTree>
    <p:extLst>
      <p:ext uri="{BB962C8B-B14F-4D97-AF65-F5344CB8AC3E}">
        <p14:creationId xmlns:p14="http://schemas.microsoft.com/office/powerpoint/2010/main" val="26739013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heme Title - 1. Level -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5F45E4AF-995A-E74D-87EB-1F7499ABF303}"/>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3">
            <a:extLst>
              <a:ext uri="{FF2B5EF4-FFF2-40B4-BE49-F238E27FC236}">
                <a16:creationId xmlns:a16="http://schemas.microsoft.com/office/drawing/2014/main" id="{C0E460B3-EA75-AD40-8635-39780C3F11F0}"/>
              </a:ext>
            </a:extLst>
          </p:cNvPr>
          <p:cNvSpPr>
            <a:spLocks noGrp="1"/>
          </p:cNvSpPr>
          <p:nvPr>
            <p:ph type="title" hasCustomPrompt="1"/>
          </p:nvPr>
        </p:nvSpPr>
        <p:spPr>
          <a:xfrm>
            <a:off x="431642" y="1800000"/>
            <a:ext cx="6087600" cy="2824388"/>
          </a:xfrm>
        </p:spPr>
        <p:txBody>
          <a:bodyPr>
            <a:normAutofit/>
          </a:bodyPr>
          <a:lstStyle>
            <a:lvl1pPr marL="0" marR="0" indent="0" algn="l" defTabSz="914400" rtl="0" eaLnBrk="1" fontAlgn="auto" latinLnBrk="0" hangingPunct="1">
              <a:lnSpc>
                <a:spcPct val="100000"/>
              </a:lnSpc>
              <a:spcBef>
                <a:spcPts val="0"/>
              </a:spcBef>
              <a:spcAft>
                <a:spcPts val="0"/>
              </a:spcAft>
              <a:buClr>
                <a:srgbClr val="000000"/>
              </a:buClr>
              <a:buSzTx/>
              <a:buFont typeface="Arial"/>
              <a:buNone/>
              <a:tabLst/>
              <a:defRPr sz="4000" spc="0">
                <a:solidFill>
                  <a:schemeClr val="bg1"/>
                </a:solidFill>
              </a:defRPr>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dirty="0"/>
              <a:t>Titel der Rubrik</a:t>
            </a:r>
            <a:br>
              <a:rPr lang="de-DE" dirty="0"/>
            </a:br>
            <a:r>
              <a:rPr lang="de-DE" dirty="0"/>
              <a:t>1. Ebene</a:t>
            </a:r>
          </a:p>
        </p:txBody>
      </p:sp>
      <p:sp>
        <p:nvSpPr>
          <p:cNvPr id="5" name="Textplatzhalter 19">
            <a:extLst>
              <a:ext uri="{FF2B5EF4-FFF2-40B4-BE49-F238E27FC236}">
                <a16:creationId xmlns:a16="http://schemas.microsoft.com/office/drawing/2014/main" id="{0EBEC1E7-D297-9A42-87C4-F7E692083073}"/>
              </a:ext>
            </a:extLst>
          </p:cNvPr>
          <p:cNvSpPr>
            <a:spLocks noGrp="1"/>
          </p:cNvSpPr>
          <p:nvPr>
            <p:ph type="body" sz="quarter" idx="13" hasCustomPrompt="1"/>
          </p:nvPr>
        </p:nvSpPr>
        <p:spPr>
          <a:xfrm>
            <a:off x="426646" y="420688"/>
            <a:ext cx="8280714" cy="698500"/>
          </a:xfrm>
        </p:spPr>
        <p:txBody>
          <a:bodyPr/>
          <a:lstStyle>
            <a:lvl1pPr>
              <a:defRPr spc="300"/>
            </a:lvl1pPr>
          </a:lstStyle>
          <a:p>
            <a:pPr lvl="0"/>
            <a:r>
              <a:rPr lang="de-DE" dirty="0"/>
              <a:t>DACHZEILE</a:t>
            </a:r>
          </a:p>
        </p:txBody>
      </p:sp>
    </p:spTree>
    <p:extLst>
      <p:ext uri="{BB962C8B-B14F-4D97-AF65-F5344CB8AC3E}">
        <p14:creationId xmlns:p14="http://schemas.microsoft.com/office/powerpoint/2010/main" val="158131412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heme Title - 2. Level -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B918E2B7-CCB0-7F40-82E4-FE1D1E6BCC85}"/>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0C0C3CE-98CC-A443-8383-75A7DCB35A00}"/>
              </a:ext>
            </a:extLst>
          </p:cNvPr>
          <p:cNvSpPr>
            <a:spLocks noGrp="1"/>
          </p:cNvSpPr>
          <p:nvPr>
            <p:ph type="title" hasCustomPrompt="1"/>
          </p:nvPr>
        </p:nvSpPr>
        <p:spPr>
          <a:xfrm>
            <a:off x="431642" y="1800000"/>
            <a:ext cx="6087600" cy="2824388"/>
          </a:xfrm>
        </p:spPr>
        <p:txBody>
          <a:bodyPr>
            <a:normAutofit/>
          </a:bodyPr>
          <a:lstStyle>
            <a:lvl1pPr>
              <a:defRPr sz="4000" spc="0">
                <a:solidFill>
                  <a:schemeClr val="bg1"/>
                </a:solidFill>
              </a:defRPr>
            </a:lvl1pPr>
          </a:lstStyle>
          <a:p>
            <a:r>
              <a:rPr lang="de-DE" dirty="0"/>
              <a:t>Titel der Rubrik</a:t>
            </a:r>
            <a:br>
              <a:rPr lang="de-DE" dirty="0"/>
            </a:br>
            <a:r>
              <a:rPr lang="de-DE" dirty="0"/>
              <a:t>2. Ebene</a:t>
            </a:r>
          </a:p>
        </p:txBody>
      </p:sp>
      <p:sp>
        <p:nvSpPr>
          <p:cNvPr id="5" name="Textplatzhalter 19">
            <a:extLst>
              <a:ext uri="{FF2B5EF4-FFF2-40B4-BE49-F238E27FC236}">
                <a16:creationId xmlns:a16="http://schemas.microsoft.com/office/drawing/2014/main" id="{61EC3A6E-777B-CD41-9169-B53CBA633400}"/>
              </a:ext>
            </a:extLst>
          </p:cNvPr>
          <p:cNvSpPr>
            <a:spLocks noGrp="1"/>
          </p:cNvSpPr>
          <p:nvPr>
            <p:ph type="body" sz="quarter" idx="13" hasCustomPrompt="1"/>
          </p:nvPr>
        </p:nvSpPr>
        <p:spPr>
          <a:xfrm>
            <a:off x="426646" y="422276"/>
            <a:ext cx="8280714" cy="680812"/>
          </a:xfrm>
        </p:spPr>
        <p:txBody>
          <a:bodyPr/>
          <a:lstStyle>
            <a:lvl1pPr>
              <a:defRPr spc="300"/>
            </a:lvl1pPr>
          </a:lstStyle>
          <a:p>
            <a:pPr lvl="0"/>
            <a:r>
              <a:rPr lang="de-DE" dirty="0"/>
              <a:t>DACHZEILE</a:t>
            </a:r>
          </a:p>
        </p:txBody>
      </p:sp>
    </p:spTree>
    <p:extLst>
      <p:ext uri="{BB962C8B-B14F-4D97-AF65-F5344CB8AC3E}">
        <p14:creationId xmlns:p14="http://schemas.microsoft.com/office/powerpoint/2010/main" val="203763522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Quote/Statement -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512C6AFE-F236-144D-ACEA-A3734D828AF2}"/>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5" name="Google Shape;174;p33">
            <a:extLst>
              <a:ext uri="{FF2B5EF4-FFF2-40B4-BE49-F238E27FC236}">
                <a16:creationId xmlns:a16="http://schemas.microsoft.com/office/drawing/2014/main" id="{3B6E90CB-33E5-AC49-9AA0-1553C8C52475}"/>
              </a:ext>
            </a:extLst>
          </p:cNvPr>
          <p:cNvSpPr txBox="1">
            <a:spLocks noGrp="1"/>
          </p:cNvSpPr>
          <p:nvPr>
            <p:ph type="subTitle" idx="1" hasCustomPrompt="1"/>
          </p:nvPr>
        </p:nvSpPr>
        <p:spPr>
          <a:xfrm>
            <a:off x="1118875" y="808038"/>
            <a:ext cx="7032900" cy="3039162"/>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rgbClr val="FFFFFF"/>
              </a:buClr>
              <a:buSzPts val="3000"/>
              <a:buNone/>
              <a:defRPr sz="3000" b="0">
                <a:solidFill>
                  <a:schemeClr val="bg1"/>
                </a:solidFill>
              </a:defRPr>
            </a:lvl1pPr>
            <a:lvl2pPr lvl="1" rtl="0">
              <a:spcBef>
                <a:spcPts val="1600"/>
              </a:spcBef>
              <a:spcAft>
                <a:spcPts val="0"/>
              </a:spcAft>
              <a:buClr>
                <a:srgbClr val="FFFFFF"/>
              </a:buClr>
              <a:buSzPts val="3000"/>
              <a:buNone/>
              <a:defRPr sz="3000" b="1">
                <a:solidFill>
                  <a:srgbClr val="FFFFFF"/>
                </a:solidFill>
              </a:defRPr>
            </a:lvl2pPr>
            <a:lvl3pPr lvl="2" rtl="0">
              <a:spcBef>
                <a:spcPts val="1600"/>
              </a:spcBef>
              <a:spcAft>
                <a:spcPts val="0"/>
              </a:spcAft>
              <a:buClr>
                <a:srgbClr val="FFFFFF"/>
              </a:buClr>
              <a:buSzPts val="3000"/>
              <a:buNone/>
              <a:defRPr sz="3000" b="1">
                <a:solidFill>
                  <a:srgbClr val="FFFFFF"/>
                </a:solidFill>
              </a:defRPr>
            </a:lvl3pPr>
            <a:lvl4pPr lvl="3" rtl="0">
              <a:spcBef>
                <a:spcPts val="1600"/>
              </a:spcBef>
              <a:spcAft>
                <a:spcPts val="0"/>
              </a:spcAft>
              <a:buClr>
                <a:srgbClr val="FFFFFF"/>
              </a:buClr>
              <a:buSzPts val="3000"/>
              <a:buNone/>
              <a:defRPr sz="3000" b="1">
                <a:solidFill>
                  <a:srgbClr val="FFFFFF"/>
                </a:solidFill>
              </a:defRPr>
            </a:lvl4pPr>
            <a:lvl5pPr lvl="4" rtl="0">
              <a:spcBef>
                <a:spcPts val="1600"/>
              </a:spcBef>
              <a:spcAft>
                <a:spcPts val="0"/>
              </a:spcAft>
              <a:buClr>
                <a:srgbClr val="FFFFFF"/>
              </a:buClr>
              <a:buSzPts val="3000"/>
              <a:buNone/>
              <a:defRPr sz="3000" b="1">
                <a:solidFill>
                  <a:srgbClr val="FFFFFF"/>
                </a:solidFill>
              </a:defRPr>
            </a:lvl5pPr>
            <a:lvl6pPr lvl="5" rtl="0">
              <a:spcBef>
                <a:spcPts val="1600"/>
              </a:spcBef>
              <a:spcAft>
                <a:spcPts val="0"/>
              </a:spcAft>
              <a:buClr>
                <a:srgbClr val="FFFFFF"/>
              </a:buClr>
              <a:buSzPts val="3000"/>
              <a:buNone/>
              <a:defRPr sz="3000" b="1">
                <a:solidFill>
                  <a:srgbClr val="FFFFFF"/>
                </a:solidFill>
              </a:defRPr>
            </a:lvl6pPr>
            <a:lvl7pPr lvl="6" rtl="0">
              <a:spcBef>
                <a:spcPts val="1600"/>
              </a:spcBef>
              <a:spcAft>
                <a:spcPts val="0"/>
              </a:spcAft>
              <a:buClr>
                <a:srgbClr val="FFFFFF"/>
              </a:buClr>
              <a:buSzPts val="3000"/>
              <a:buNone/>
              <a:defRPr sz="3000" b="1">
                <a:solidFill>
                  <a:srgbClr val="FFFFFF"/>
                </a:solidFill>
              </a:defRPr>
            </a:lvl7pPr>
            <a:lvl8pPr lvl="7" rtl="0">
              <a:spcBef>
                <a:spcPts val="1600"/>
              </a:spcBef>
              <a:spcAft>
                <a:spcPts val="0"/>
              </a:spcAft>
              <a:buClr>
                <a:srgbClr val="FFFFFF"/>
              </a:buClr>
              <a:buSzPts val="3000"/>
              <a:buNone/>
              <a:defRPr sz="3000" b="1">
                <a:solidFill>
                  <a:srgbClr val="FFFFFF"/>
                </a:solidFill>
              </a:defRPr>
            </a:lvl8pPr>
            <a:lvl9pPr lvl="8" rtl="0">
              <a:spcBef>
                <a:spcPts val="1600"/>
              </a:spcBef>
              <a:spcAft>
                <a:spcPts val="1600"/>
              </a:spcAft>
              <a:buClr>
                <a:srgbClr val="FFFFFF"/>
              </a:buClr>
              <a:buSzPts val="3000"/>
              <a:buNone/>
              <a:defRPr sz="3000" b="1">
                <a:solidFill>
                  <a:srgbClr val="FFFFFF"/>
                </a:solidFill>
              </a:defRPr>
            </a:lvl9pPr>
          </a:lstStyle>
          <a:p>
            <a:r>
              <a:rPr lang="de-DE" dirty="0"/>
              <a:t>Quote / Statement</a:t>
            </a:r>
            <a:endParaRPr dirty="0"/>
          </a:p>
        </p:txBody>
      </p:sp>
      <p:sp>
        <p:nvSpPr>
          <p:cNvPr id="6" name="Textplatzhalter 2">
            <a:extLst>
              <a:ext uri="{FF2B5EF4-FFF2-40B4-BE49-F238E27FC236}">
                <a16:creationId xmlns:a16="http://schemas.microsoft.com/office/drawing/2014/main" id="{0E6D28CC-0B51-FC48-AD57-3E532440EF33}"/>
              </a:ext>
            </a:extLst>
          </p:cNvPr>
          <p:cNvSpPr>
            <a:spLocks noGrp="1"/>
          </p:cNvSpPr>
          <p:nvPr>
            <p:ph type="body" sz="quarter" idx="11" hasCustomPrompt="1"/>
          </p:nvPr>
        </p:nvSpPr>
        <p:spPr>
          <a:xfrm>
            <a:off x="1119188" y="3846513"/>
            <a:ext cx="7032625" cy="519112"/>
          </a:xfrm>
        </p:spPr>
        <p:txBody>
          <a:bodyPr/>
          <a:lstStyle>
            <a:lvl3pPr algn="ctr">
              <a:lnSpc>
                <a:spcPct val="150000"/>
              </a:lnSpc>
              <a:defRPr/>
            </a:lvl3pPr>
          </a:lstStyle>
          <a:p>
            <a:pPr lvl="2"/>
            <a:r>
              <a:rPr lang="de-DE" dirty="0"/>
              <a:t>Dritte Ebene</a:t>
            </a:r>
          </a:p>
        </p:txBody>
      </p:sp>
    </p:spTree>
    <p:extLst>
      <p:ext uri="{BB962C8B-B14F-4D97-AF65-F5344CB8AC3E}">
        <p14:creationId xmlns:p14="http://schemas.microsoft.com/office/powerpoint/2010/main" val="176247178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Activit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DAD0F6BD-6EA3-B948-B467-E7E2AE97AE4F}"/>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25" name="Abgerundetes Rechteck 24">
            <a:extLst>
              <a:ext uri="{FF2B5EF4-FFF2-40B4-BE49-F238E27FC236}">
                <a16:creationId xmlns:a16="http://schemas.microsoft.com/office/drawing/2014/main" id="{A217C12F-1AD8-BC46-AA8A-0CC6CFC990D4}"/>
              </a:ext>
            </a:extLst>
          </p:cNvPr>
          <p:cNvSpPr/>
          <p:nvPr userDrawn="1"/>
        </p:nvSpPr>
        <p:spPr>
          <a:xfrm>
            <a:off x="4601211" y="813849"/>
            <a:ext cx="4110989" cy="491399"/>
          </a:xfrm>
          <a:prstGeom prst="roundRect">
            <a:avLst>
              <a:gd name="adj" fmla="val 276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Abgerundetes Rechteck 25">
            <a:extLst>
              <a:ext uri="{FF2B5EF4-FFF2-40B4-BE49-F238E27FC236}">
                <a16:creationId xmlns:a16="http://schemas.microsoft.com/office/drawing/2014/main" id="{B6904CA1-2A5F-544E-94FC-9894C571214A}"/>
              </a:ext>
            </a:extLst>
          </p:cNvPr>
          <p:cNvSpPr/>
          <p:nvPr userDrawn="1"/>
        </p:nvSpPr>
        <p:spPr>
          <a:xfrm>
            <a:off x="417112" y="1373390"/>
            <a:ext cx="4110989" cy="1591428"/>
          </a:xfrm>
          <a:prstGeom prst="roundRect">
            <a:avLst>
              <a:gd name="adj" fmla="val 106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Abgerundetes Rechteck 26">
            <a:extLst>
              <a:ext uri="{FF2B5EF4-FFF2-40B4-BE49-F238E27FC236}">
                <a16:creationId xmlns:a16="http://schemas.microsoft.com/office/drawing/2014/main" id="{2CADB6EA-8A5A-734C-8816-0DED08E00E50}"/>
              </a:ext>
            </a:extLst>
          </p:cNvPr>
          <p:cNvSpPr/>
          <p:nvPr userDrawn="1"/>
        </p:nvSpPr>
        <p:spPr>
          <a:xfrm>
            <a:off x="4601210" y="1373390"/>
            <a:ext cx="4110989" cy="1591428"/>
          </a:xfrm>
          <a:prstGeom prst="roundRect">
            <a:avLst>
              <a:gd name="adj" fmla="val 106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Abgerundetes Rechteck 27">
            <a:extLst>
              <a:ext uri="{FF2B5EF4-FFF2-40B4-BE49-F238E27FC236}">
                <a16:creationId xmlns:a16="http://schemas.microsoft.com/office/drawing/2014/main" id="{2F36DBE8-9BB5-8846-8E86-839A2908F50B}"/>
              </a:ext>
            </a:extLst>
          </p:cNvPr>
          <p:cNvSpPr/>
          <p:nvPr userDrawn="1"/>
        </p:nvSpPr>
        <p:spPr>
          <a:xfrm>
            <a:off x="417112" y="3032959"/>
            <a:ext cx="4110989" cy="1591428"/>
          </a:xfrm>
          <a:prstGeom prst="roundRect">
            <a:avLst>
              <a:gd name="adj" fmla="val 106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Abgerundetes Rechteck 28">
            <a:extLst>
              <a:ext uri="{FF2B5EF4-FFF2-40B4-BE49-F238E27FC236}">
                <a16:creationId xmlns:a16="http://schemas.microsoft.com/office/drawing/2014/main" id="{E11587EC-8007-6F44-8110-63E5DBDB3974}"/>
              </a:ext>
            </a:extLst>
          </p:cNvPr>
          <p:cNvSpPr/>
          <p:nvPr userDrawn="1"/>
        </p:nvSpPr>
        <p:spPr>
          <a:xfrm>
            <a:off x="4601210" y="3032959"/>
            <a:ext cx="4110989" cy="1591428"/>
          </a:xfrm>
          <a:prstGeom prst="roundRect">
            <a:avLst>
              <a:gd name="adj" fmla="val 106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Abgerundetes Rechteck 29">
            <a:extLst>
              <a:ext uri="{FF2B5EF4-FFF2-40B4-BE49-F238E27FC236}">
                <a16:creationId xmlns:a16="http://schemas.microsoft.com/office/drawing/2014/main" id="{E2662034-F5F2-C04F-B800-E510CFFCDBB0}"/>
              </a:ext>
            </a:extLst>
          </p:cNvPr>
          <p:cNvSpPr/>
          <p:nvPr userDrawn="1"/>
        </p:nvSpPr>
        <p:spPr>
          <a:xfrm>
            <a:off x="417112" y="813849"/>
            <a:ext cx="4110989" cy="491399"/>
          </a:xfrm>
          <a:prstGeom prst="roundRect">
            <a:avLst>
              <a:gd name="adj" fmla="val 276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Google Shape;289;p47">
            <a:extLst>
              <a:ext uri="{FF2B5EF4-FFF2-40B4-BE49-F238E27FC236}">
                <a16:creationId xmlns:a16="http://schemas.microsoft.com/office/drawing/2014/main" id="{8915F70D-5E09-7040-95C6-109008101077}"/>
              </a:ext>
            </a:extLst>
          </p:cNvPr>
          <p:cNvSpPr txBox="1"/>
          <p:nvPr userDrawn="1"/>
        </p:nvSpPr>
        <p:spPr>
          <a:xfrm>
            <a:off x="704000" y="1506563"/>
            <a:ext cx="1080000"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GB" sz="800" spc="100" dirty="0">
                <a:solidFill>
                  <a:srgbClr val="000000">
                    <a:alpha val="50000"/>
                  </a:srgbClr>
                </a:solidFill>
              </a:rPr>
              <a:t>OBJECTIVE</a:t>
            </a:r>
          </a:p>
        </p:txBody>
      </p:sp>
      <p:sp>
        <p:nvSpPr>
          <p:cNvPr id="32" name="Google Shape;290;p47">
            <a:extLst>
              <a:ext uri="{FF2B5EF4-FFF2-40B4-BE49-F238E27FC236}">
                <a16:creationId xmlns:a16="http://schemas.microsoft.com/office/drawing/2014/main" id="{B675E789-08FB-2F4D-90FD-8976EC86162F}"/>
              </a:ext>
            </a:extLst>
          </p:cNvPr>
          <p:cNvSpPr txBox="1"/>
          <p:nvPr userDrawn="1"/>
        </p:nvSpPr>
        <p:spPr>
          <a:xfrm>
            <a:off x="704000" y="897913"/>
            <a:ext cx="1080000"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GB" sz="800" spc="100" dirty="0">
                <a:solidFill>
                  <a:srgbClr val="000000">
                    <a:alpha val="50000"/>
                  </a:srgbClr>
                </a:solidFill>
              </a:rPr>
              <a:t>TIME</a:t>
            </a:r>
          </a:p>
        </p:txBody>
      </p:sp>
      <p:sp>
        <p:nvSpPr>
          <p:cNvPr id="33" name="Google Shape;291;p47">
            <a:extLst>
              <a:ext uri="{FF2B5EF4-FFF2-40B4-BE49-F238E27FC236}">
                <a16:creationId xmlns:a16="http://schemas.microsoft.com/office/drawing/2014/main" id="{FDA36128-ED2B-414D-87C5-109D9C79CC91}"/>
              </a:ext>
            </a:extLst>
          </p:cNvPr>
          <p:cNvSpPr txBox="1"/>
          <p:nvPr userDrawn="1"/>
        </p:nvSpPr>
        <p:spPr>
          <a:xfrm>
            <a:off x="4867674" y="3139576"/>
            <a:ext cx="1080000"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GB" sz="800" spc="100" dirty="0">
                <a:solidFill>
                  <a:srgbClr val="000000">
                    <a:alpha val="50000"/>
                  </a:srgbClr>
                </a:solidFill>
              </a:rPr>
              <a:t>MATERIALS</a:t>
            </a:r>
          </a:p>
        </p:txBody>
      </p:sp>
      <p:sp>
        <p:nvSpPr>
          <p:cNvPr id="34" name="Google Shape;298;p47">
            <a:extLst>
              <a:ext uri="{FF2B5EF4-FFF2-40B4-BE49-F238E27FC236}">
                <a16:creationId xmlns:a16="http://schemas.microsoft.com/office/drawing/2014/main" id="{CEAE3318-1D25-694B-B468-EFB076D02667}"/>
              </a:ext>
            </a:extLst>
          </p:cNvPr>
          <p:cNvSpPr txBox="1"/>
          <p:nvPr userDrawn="1"/>
        </p:nvSpPr>
        <p:spPr>
          <a:xfrm>
            <a:off x="704000" y="3156054"/>
            <a:ext cx="1080000"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GB" sz="800" spc="100" dirty="0">
                <a:solidFill>
                  <a:srgbClr val="000000">
                    <a:alpha val="50000"/>
                  </a:srgbClr>
                </a:solidFill>
              </a:rPr>
              <a:t>PEOPLE</a:t>
            </a:r>
          </a:p>
        </p:txBody>
      </p:sp>
      <p:sp>
        <p:nvSpPr>
          <p:cNvPr id="35" name="Google Shape;301;p47">
            <a:extLst>
              <a:ext uri="{FF2B5EF4-FFF2-40B4-BE49-F238E27FC236}">
                <a16:creationId xmlns:a16="http://schemas.microsoft.com/office/drawing/2014/main" id="{17408206-02BA-1B4C-91C7-B8915646E41B}"/>
              </a:ext>
            </a:extLst>
          </p:cNvPr>
          <p:cNvSpPr txBox="1"/>
          <p:nvPr userDrawn="1"/>
        </p:nvSpPr>
        <p:spPr>
          <a:xfrm>
            <a:off x="4867674" y="897913"/>
            <a:ext cx="1080000"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GB" sz="800" spc="100" dirty="0">
                <a:solidFill>
                  <a:srgbClr val="000000">
                    <a:alpha val="50000"/>
                  </a:srgbClr>
                </a:solidFill>
              </a:rPr>
              <a:t>FORMAT</a:t>
            </a:r>
          </a:p>
        </p:txBody>
      </p:sp>
      <p:sp>
        <p:nvSpPr>
          <p:cNvPr id="36" name="Google Shape;304;p47">
            <a:extLst>
              <a:ext uri="{FF2B5EF4-FFF2-40B4-BE49-F238E27FC236}">
                <a16:creationId xmlns:a16="http://schemas.microsoft.com/office/drawing/2014/main" id="{D4ABA7B6-6748-9143-B334-93FBD2C469BD}"/>
              </a:ext>
            </a:extLst>
          </p:cNvPr>
          <p:cNvSpPr txBox="1"/>
          <p:nvPr userDrawn="1"/>
        </p:nvSpPr>
        <p:spPr>
          <a:xfrm>
            <a:off x="4867674" y="1502758"/>
            <a:ext cx="1080000"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GB" sz="800" spc="100" dirty="0">
                <a:solidFill>
                  <a:srgbClr val="000000">
                    <a:alpha val="50000"/>
                  </a:srgbClr>
                </a:solidFill>
              </a:rPr>
              <a:t>WHEN TO USE</a:t>
            </a:r>
          </a:p>
        </p:txBody>
      </p:sp>
      <p:sp>
        <p:nvSpPr>
          <p:cNvPr id="43" name="Textplatzhalter 3">
            <a:extLst>
              <a:ext uri="{FF2B5EF4-FFF2-40B4-BE49-F238E27FC236}">
                <a16:creationId xmlns:a16="http://schemas.microsoft.com/office/drawing/2014/main" id="{A6F197EC-9DE5-5346-8823-8166773E4CE5}"/>
              </a:ext>
            </a:extLst>
          </p:cNvPr>
          <p:cNvSpPr>
            <a:spLocks noGrp="1"/>
          </p:cNvSpPr>
          <p:nvPr>
            <p:ph type="body" sz="quarter" idx="11"/>
          </p:nvPr>
        </p:nvSpPr>
        <p:spPr>
          <a:xfrm>
            <a:off x="1631473" y="917037"/>
            <a:ext cx="2825069" cy="36671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4" name="Textplatzhalter 3">
            <a:extLst>
              <a:ext uri="{FF2B5EF4-FFF2-40B4-BE49-F238E27FC236}">
                <a16:creationId xmlns:a16="http://schemas.microsoft.com/office/drawing/2014/main" id="{955754F5-C4A2-4A42-BAFE-964AE115145F}"/>
              </a:ext>
            </a:extLst>
          </p:cNvPr>
          <p:cNvSpPr>
            <a:spLocks noGrp="1"/>
          </p:cNvSpPr>
          <p:nvPr>
            <p:ph type="body" sz="quarter" idx="12"/>
          </p:nvPr>
        </p:nvSpPr>
        <p:spPr>
          <a:xfrm>
            <a:off x="1631472" y="1502940"/>
            <a:ext cx="2808000" cy="136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5" name="Textplatzhalter 3">
            <a:extLst>
              <a:ext uri="{FF2B5EF4-FFF2-40B4-BE49-F238E27FC236}">
                <a16:creationId xmlns:a16="http://schemas.microsoft.com/office/drawing/2014/main" id="{8F4E6D1B-8556-6247-8F6A-C341F2C5D17A}"/>
              </a:ext>
            </a:extLst>
          </p:cNvPr>
          <p:cNvSpPr>
            <a:spLocks noGrp="1"/>
          </p:cNvSpPr>
          <p:nvPr>
            <p:ph type="body" sz="quarter" idx="13"/>
          </p:nvPr>
        </p:nvSpPr>
        <p:spPr>
          <a:xfrm>
            <a:off x="1631472" y="3152611"/>
            <a:ext cx="2808000" cy="136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6" name="Textplatzhalter 3">
            <a:extLst>
              <a:ext uri="{FF2B5EF4-FFF2-40B4-BE49-F238E27FC236}">
                <a16:creationId xmlns:a16="http://schemas.microsoft.com/office/drawing/2014/main" id="{C7434C50-1FE6-4D42-9017-29B1B6A55911}"/>
              </a:ext>
            </a:extLst>
          </p:cNvPr>
          <p:cNvSpPr>
            <a:spLocks noGrp="1"/>
          </p:cNvSpPr>
          <p:nvPr>
            <p:ph type="body" sz="quarter" idx="14"/>
          </p:nvPr>
        </p:nvSpPr>
        <p:spPr>
          <a:xfrm>
            <a:off x="5825682" y="3152611"/>
            <a:ext cx="2808000" cy="136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7" name="Textplatzhalter 3">
            <a:extLst>
              <a:ext uri="{FF2B5EF4-FFF2-40B4-BE49-F238E27FC236}">
                <a16:creationId xmlns:a16="http://schemas.microsoft.com/office/drawing/2014/main" id="{948FB912-3B5A-2B4E-B6B6-DB7F5D4264D2}"/>
              </a:ext>
            </a:extLst>
          </p:cNvPr>
          <p:cNvSpPr>
            <a:spLocks noGrp="1"/>
          </p:cNvSpPr>
          <p:nvPr>
            <p:ph type="body" sz="quarter" idx="15"/>
          </p:nvPr>
        </p:nvSpPr>
        <p:spPr>
          <a:xfrm>
            <a:off x="5825682" y="1502940"/>
            <a:ext cx="2808000" cy="136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8" name="Textplatzhalter 3">
            <a:extLst>
              <a:ext uri="{FF2B5EF4-FFF2-40B4-BE49-F238E27FC236}">
                <a16:creationId xmlns:a16="http://schemas.microsoft.com/office/drawing/2014/main" id="{8F51ECD1-FD44-9347-BE36-2035A867E4FD}"/>
              </a:ext>
            </a:extLst>
          </p:cNvPr>
          <p:cNvSpPr>
            <a:spLocks noGrp="1"/>
          </p:cNvSpPr>
          <p:nvPr>
            <p:ph type="body" sz="quarter" idx="16"/>
          </p:nvPr>
        </p:nvSpPr>
        <p:spPr>
          <a:xfrm>
            <a:off x="5825682" y="917037"/>
            <a:ext cx="2825069" cy="36671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9" name="Titel 1">
            <a:extLst>
              <a:ext uri="{FF2B5EF4-FFF2-40B4-BE49-F238E27FC236}">
                <a16:creationId xmlns:a16="http://schemas.microsoft.com/office/drawing/2014/main" id="{95061248-83D3-B04B-9EA7-5527B706B518}"/>
              </a:ext>
            </a:extLst>
          </p:cNvPr>
          <p:cNvSpPr>
            <a:spLocks noGrp="1"/>
          </p:cNvSpPr>
          <p:nvPr>
            <p:ph type="title" hasCustomPrompt="1"/>
          </p:nvPr>
        </p:nvSpPr>
        <p:spPr>
          <a:xfrm>
            <a:off x="431642" y="420689"/>
            <a:ext cx="8280714" cy="387350"/>
          </a:xfrm>
        </p:spPr>
        <p:txBody>
          <a:bodyPr/>
          <a:lstStyle/>
          <a:p>
            <a:r>
              <a:rPr lang="de-DE" dirty="0"/>
              <a:t>ACTIVITY</a:t>
            </a:r>
          </a:p>
        </p:txBody>
      </p:sp>
      <p:pic>
        <p:nvPicPr>
          <p:cNvPr id="50" name="Grafik 49">
            <a:extLst>
              <a:ext uri="{FF2B5EF4-FFF2-40B4-BE49-F238E27FC236}">
                <a16:creationId xmlns:a16="http://schemas.microsoft.com/office/drawing/2014/main" id="{A4C92CFE-AF01-084F-ABAC-93B936FC56A9}"/>
              </a:ext>
            </a:extLst>
          </p:cNvPr>
          <p:cNvPicPr>
            <a:picLocks noChangeAspect="1"/>
          </p:cNvPicPr>
          <p:nvPr userDrawn="1"/>
        </p:nvPicPr>
        <p:blipFill>
          <a:blip r:embed="rId3">
            <a:alphaModFix amt="50000"/>
            <a:extLst>
              <a:ext uri="{96DAC541-7B7A-43D3-8B79-37D633B846F1}">
                <asvg:svgBlip xmlns:asvg="http://schemas.microsoft.com/office/drawing/2016/SVG/main" r:embed="rId4"/>
              </a:ext>
            </a:extLst>
          </a:blip>
          <a:stretch>
            <a:fillRect/>
          </a:stretch>
        </p:blipFill>
        <p:spPr>
          <a:xfrm>
            <a:off x="4736161" y="1580681"/>
            <a:ext cx="141271" cy="141271"/>
          </a:xfrm>
          <a:prstGeom prst="rect">
            <a:avLst/>
          </a:prstGeom>
        </p:spPr>
      </p:pic>
      <p:pic>
        <p:nvPicPr>
          <p:cNvPr id="51" name="Grafik 50">
            <a:extLst>
              <a:ext uri="{FF2B5EF4-FFF2-40B4-BE49-F238E27FC236}">
                <a16:creationId xmlns:a16="http://schemas.microsoft.com/office/drawing/2014/main" id="{6A01453D-F916-C94F-9833-0A88558DAF92}"/>
              </a:ext>
            </a:extLst>
          </p:cNvPr>
          <p:cNvPicPr>
            <a:picLocks noChangeAspect="1"/>
          </p:cNvPicPr>
          <p:nvPr userDrawn="1"/>
        </p:nvPicPr>
        <p:blipFill>
          <a:blip r:embed="rId5">
            <a:alphaModFix amt="50000"/>
            <a:extLst>
              <a:ext uri="{96DAC541-7B7A-43D3-8B79-37D633B846F1}">
                <asvg:svgBlip xmlns:asvg="http://schemas.microsoft.com/office/drawing/2016/SVG/main" r:embed="rId6"/>
              </a:ext>
            </a:extLst>
          </a:blip>
          <a:stretch>
            <a:fillRect/>
          </a:stretch>
        </p:blipFill>
        <p:spPr>
          <a:xfrm>
            <a:off x="4736161" y="974278"/>
            <a:ext cx="141271" cy="141271"/>
          </a:xfrm>
          <a:prstGeom prst="rect">
            <a:avLst/>
          </a:prstGeom>
        </p:spPr>
      </p:pic>
      <p:pic>
        <p:nvPicPr>
          <p:cNvPr id="52" name="Grafik 51">
            <a:extLst>
              <a:ext uri="{FF2B5EF4-FFF2-40B4-BE49-F238E27FC236}">
                <a16:creationId xmlns:a16="http://schemas.microsoft.com/office/drawing/2014/main" id="{593DDB7B-CF1A-2947-886A-E32007962E40}"/>
              </a:ext>
            </a:extLst>
          </p:cNvPr>
          <p:cNvPicPr>
            <a:picLocks noChangeAspect="1"/>
          </p:cNvPicPr>
          <p:nvPr userDrawn="1"/>
        </p:nvPicPr>
        <p:blipFill>
          <a:blip r:embed="rId7">
            <a:alphaModFix amt="50000"/>
            <a:extLst>
              <a:ext uri="{96DAC541-7B7A-43D3-8B79-37D633B846F1}">
                <asvg:svgBlip xmlns:asvg="http://schemas.microsoft.com/office/drawing/2016/SVG/main" r:embed="rId8"/>
              </a:ext>
            </a:extLst>
          </a:blip>
          <a:stretch>
            <a:fillRect/>
          </a:stretch>
        </p:blipFill>
        <p:spPr>
          <a:xfrm>
            <a:off x="4736161" y="3215940"/>
            <a:ext cx="141271" cy="141271"/>
          </a:xfrm>
          <a:prstGeom prst="rect">
            <a:avLst/>
          </a:prstGeom>
        </p:spPr>
      </p:pic>
      <p:pic>
        <p:nvPicPr>
          <p:cNvPr id="53" name="Grafik 52">
            <a:extLst>
              <a:ext uri="{FF2B5EF4-FFF2-40B4-BE49-F238E27FC236}">
                <a16:creationId xmlns:a16="http://schemas.microsoft.com/office/drawing/2014/main" id="{A1050D71-E20B-9046-B1E8-D8CA56D95917}"/>
              </a:ext>
            </a:extLst>
          </p:cNvPr>
          <p:cNvPicPr>
            <a:picLocks noChangeAspect="1"/>
          </p:cNvPicPr>
          <p:nvPr userDrawn="1"/>
        </p:nvPicPr>
        <p:blipFill>
          <a:blip r:embed="rId9">
            <a:alphaModFix amt="50000"/>
            <a:extLst>
              <a:ext uri="{96DAC541-7B7A-43D3-8B79-37D633B846F1}">
                <asvg:svgBlip xmlns:asvg="http://schemas.microsoft.com/office/drawing/2016/SVG/main" r:embed="rId10"/>
              </a:ext>
            </a:extLst>
          </a:blip>
          <a:stretch>
            <a:fillRect/>
          </a:stretch>
        </p:blipFill>
        <p:spPr>
          <a:xfrm>
            <a:off x="549717" y="1580682"/>
            <a:ext cx="141271" cy="141271"/>
          </a:xfrm>
          <a:prstGeom prst="rect">
            <a:avLst/>
          </a:prstGeom>
        </p:spPr>
      </p:pic>
      <p:pic>
        <p:nvPicPr>
          <p:cNvPr id="54" name="Grafik 53">
            <a:extLst>
              <a:ext uri="{FF2B5EF4-FFF2-40B4-BE49-F238E27FC236}">
                <a16:creationId xmlns:a16="http://schemas.microsoft.com/office/drawing/2014/main" id="{FD7D4B42-DC2F-3E4C-9D4B-2EE76D9E75B7}"/>
              </a:ext>
            </a:extLst>
          </p:cNvPr>
          <p:cNvPicPr>
            <a:picLocks noChangeAspect="1"/>
          </p:cNvPicPr>
          <p:nvPr userDrawn="1"/>
        </p:nvPicPr>
        <p:blipFill>
          <a:blip r:embed="rId11">
            <a:alphaModFix amt="50000"/>
            <a:extLst>
              <a:ext uri="{96DAC541-7B7A-43D3-8B79-37D633B846F1}">
                <asvg:svgBlip xmlns:asvg="http://schemas.microsoft.com/office/drawing/2016/SVG/main" r:embed="rId12"/>
              </a:ext>
            </a:extLst>
          </a:blip>
          <a:stretch>
            <a:fillRect/>
          </a:stretch>
        </p:blipFill>
        <p:spPr>
          <a:xfrm>
            <a:off x="549717" y="3233858"/>
            <a:ext cx="141271" cy="141271"/>
          </a:xfrm>
          <a:prstGeom prst="rect">
            <a:avLst/>
          </a:prstGeom>
        </p:spPr>
      </p:pic>
      <p:pic>
        <p:nvPicPr>
          <p:cNvPr id="55" name="Grafik 54">
            <a:extLst>
              <a:ext uri="{FF2B5EF4-FFF2-40B4-BE49-F238E27FC236}">
                <a16:creationId xmlns:a16="http://schemas.microsoft.com/office/drawing/2014/main" id="{0AE6FA10-F3B0-3845-BB3A-F597832A330D}"/>
              </a:ext>
            </a:extLst>
          </p:cNvPr>
          <p:cNvPicPr>
            <a:picLocks noChangeAspect="1"/>
          </p:cNvPicPr>
          <p:nvPr userDrawn="1"/>
        </p:nvPicPr>
        <p:blipFill>
          <a:blip r:embed="rId13">
            <a:alphaModFix amt="50000"/>
            <a:extLst>
              <a:ext uri="{96DAC541-7B7A-43D3-8B79-37D633B846F1}">
                <asvg:svgBlip xmlns:asvg="http://schemas.microsoft.com/office/drawing/2016/SVG/main" r:embed="rId14"/>
              </a:ext>
            </a:extLst>
          </a:blip>
          <a:stretch>
            <a:fillRect/>
          </a:stretch>
        </p:blipFill>
        <p:spPr>
          <a:xfrm>
            <a:off x="549717" y="974278"/>
            <a:ext cx="141271" cy="141271"/>
          </a:xfrm>
          <a:prstGeom prst="rect">
            <a:avLst/>
          </a:prstGeom>
        </p:spPr>
      </p:pic>
    </p:spTree>
    <p:extLst>
      <p:ext uri="{BB962C8B-B14F-4D97-AF65-F5344CB8AC3E}">
        <p14:creationId xmlns:p14="http://schemas.microsoft.com/office/powerpoint/2010/main" val="186791956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ext - Only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AC6B3ED6-E8D5-B744-A6B3-203B801EB9E6}"/>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CDF83964-D49A-BB46-9872-45E93B981EBB}"/>
              </a:ext>
            </a:extLst>
          </p:cNvPr>
          <p:cNvSpPr>
            <a:spLocks noGrp="1"/>
          </p:cNvSpPr>
          <p:nvPr>
            <p:ph type="title" hasCustomPrompt="1"/>
          </p:nvPr>
        </p:nvSpPr>
        <p:spPr>
          <a:xfrm>
            <a:off x="431642" y="420688"/>
            <a:ext cx="8280714" cy="707151"/>
          </a:xfrm>
        </p:spPr>
        <p:txBody>
          <a:bodyPr/>
          <a:lstStyle/>
          <a:p>
            <a:r>
              <a:rPr lang="de-DE" dirty="0"/>
              <a:t>TITLE ONLY</a:t>
            </a:r>
          </a:p>
        </p:txBody>
      </p:sp>
    </p:spTree>
    <p:extLst>
      <p:ext uri="{BB962C8B-B14F-4D97-AF65-F5344CB8AC3E}">
        <p14:creationId xmlns:p14="http://schemas.microsoft.com/office/powerpoint/2010/main" val="3757992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verview - KP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42019AAC-F045-054E-9B76-EF2634A0569E}"/>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5FC5302D-E0BF-1147-BBC1-6984AB30F301}"/>
              </a:ext>
            </a:extLst>
          </p:cNvPr>
          <p:cNvSpPr>
            <a:spLocks noGrp="1"/>
          </p:cNvSpPr>
          <p:nvPr>
            <p:ph type="title" hasCustomPrompt="1"/>
          </p:nvPr>
        </p:nvSpPr>
        <p:spPr>
          <a:xfrm>
            <a:off x="431642" y="420688"/>
            <a:ext cx="8280714" cy="707151"/>
          </a:xfrm>
        </p:spPr>
        <p:txBody>
          <a:bodyPr/>
          <a:lstStyle/>
          <a:p>
            <a:r>
              <a:rPr lang="de-DE" dirty="0"/>
              <a:t>OVERVIEW</a:t>
            </a:r>
          </a:p>
        </p:txBody>
      </p:sp>
      <p:sp>
        <p:nvSpPr>
          <p:cNvPr id="8" name="Abgerundetes Rechteck 7">
            <a:extLst>
              <a:ext uri="{FF2B5EF4-FFF2-40B4-BE49-F238E27FC236}">
                <a16:creationId xmlns:a16="http://schemas.microsoft.com/office/drawing/2014/main" id="{6E0A630D-9B3A-2C46-97BC-67F793A83AD0}"/>
              </a:ext>
            </a:extLst>
          </p:cNvPr>
          <p:cNvSpPr/>
          <p:nvPr userDrawn="1"/>
        </p:nvSpPr>
        <p:spPr>
          <a:xfrm>
            <a:off x="420688" y="1315543"/>
            <a:ext cx="1929144" cy="2512414"/>
          </a:xfrm>
          <a:prstGeom prst="roundRect">
            <a:avLst>
              <a:gd name="adj" fmla="val 7568"/>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4000" b="0" dirty="0">
                <a:solidFill>
                  <a:schemeClr val="tx1"/>
                </a:solidFill>
              </a:rPr>
              <a:t>235</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KPI 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Collect potential problem</a:t>
            </a:r>
          </a:p>
        </p:txBody>
      </p:sp>
      <p:sp>
        <p:nvSpPr>
          <p:cNvPr id="9" name="Abgerundetes Rechteck 8">
            <a:extLst>
              <a:ext uri="{FF2B5EF4-FFF2-40B4-BE49-F238E27FC236}">
                <a16:creationId xmlns:a16="http://schemas.microsoft.com/office/drawing/2014/main" id="{3AFC8E8A-C485-E447-9EF8-26239ECB8E84}"/>
              </a:ext>
            </a:extLst>
          </p:cNvPr>
          <p:cNvSpPr/>
          <p:nvPr userDrawn="1"/>
        </p:nvSpPr>
        <p:spPr>
          <a:xfrm>
            <a:off x="2534686" y="1315543"/>
            <a:ext cx="1944890" cy="2512414"/>
          </a:xfrm>
          <a:prstGeom prst="roundRect">
            <a:avLst>
              <a:gd name="adj" fmla="val 7568"/>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4000" b="0" dirty="0">
                <a:solidFill>
                  <a:schemeClr val="tx1"/>
                </a:solidFill>
              </a:rPr>
              <a:t>12</a:t>
            </a:r>
          </a:p>
          <a:p>
            <a:pPr lvl="0" algn="ctr"/>
            <a:r>
              <a:rPr lang="de-DE" sz="2000" dirty="0">
                <a:solidFill>
                  <a:schemeClr val="tx1"/>
                </a:solidFill>
              </a:rPr>
              <a:t>KPI 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Get to the root cause of the problem</a:t>
            </a:r>
          </a:p>
        </p:txBody>
      </p:sp>
      <p:sp>
        <p:nvSpPr>
          <p:cNvPr id="10" name="Abgerundetes Rechteck 9">
            <a:extLst>
              <a:ext uri="{FF2B5EF4-FFF2-40B4-BE49-F238E27FC236}">
                <a16:creationId xmlns:a16="http://schemas.microsoft.com/office/drawing/2014/main" id="{0BE3FFB3-57E6-1349-AAB0-D283D8917756}"/>
              </a:ext>
            </a:extLst>
          </p:cNvPr>
          <p:cNvSpPr/>
          <p:nvPr userDrawn="1"/>
        </p:nvSpPr>
        <p:spPr>
          <a:xfrm>
            <a:off x="4668597" y="1315543"/>
            <a:ext cx="1929144" cy="2512414"/>
          </a:xfrm>
          <a:prstGeom prst="roundRect">
            <a:avLst>
              <a:gd name="adj" fmla="val 7568"/>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4000" b="0" dirty="0">
                <a:solidFill>
                  <a:schemeClr val="tx1"/>
                </a:solidFill>
              </a:rPr>
              <a:t>235</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KPI 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Collect potential problem</a:t>
            </a:r>
          </a:p>
        </p:txBody>
      </p:sp>
      <p:sp>
        <p:nvSpPr>
          <p:cNvPr id="11" name="Abgerundetes Rechteck 10">
            <a:extLst>
              <a:ext uri="{FF2B5EF4-FFF2-40B4-BE49-F238E27FC236}">
                <a16:creationId xmlns:a16="http://schemas.microsoft.com/office/drawing/2014/main" id="{130032E3-AB27-C444-958E-5E6ECB882213}"/>
              </a:ext>
            </a:extLst>
          </p:cNvPr>
          <p:cNvSpPr/>
          <p:nvPr userDrawn="1"/>
        </p:nvSpPr>
        <p:spPr>
          <a:xfrm>
            <a:off x="6782595" y="1315543"/>
            <a:ext cx="1944890" cy="2512414"/>
          </a:xfrm>
          <a:prstGeom prst="roundRect">
            <a:avLst>
              <a:gd name="adj" fmla="val 7568"/>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4000" b="0" dirty="0">
                <a:solidFill>
                  <a:schemeClr val="tx1"/>
                </a:solidFill>
              </a:rPr>
              <a:t>12</a:t>
            </a:r>
          </a:p>
          <a:p>
            <a:pPr lvl="0" algn="ctr"/>
            <a:r>
              <a:rPr lang="de-DE" sz="2000" dirty="0">
                <a:solidFill>
                  <a:schemeClr val="tx1"/>
                </a:solidFill>
              </a:rPr>
              <a:t>KPI 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Get to the root cause of the problem</a:t>
            </a:r>
          </a:p>
        </p:txBody>
      </p:sp>
    </p:spTree>
    <p:extLst>
      <p:ext uri="{BB962C8B-B14F-4D97-AF65-F5344CB8AC3E}">
        <p14:creationId xmlns:p14="http://schemas.microsoft.com/office/powerpoint/2010/main" val="2002574875"/>
      </p:ext>
    </p:extLst>
  </p:cSld>
  <p:clrMapOvr>
    <a:masterClrMapping/>
  </p:clrMapOvr>
  <p:extLst>
    <p:ext uri="{DCECCB84-F9BA-43D5-87BE-67443E8EF086}">
      <p15:sldGuideLst xmlns:p15="http://schemas.microsoft.com/office/powerpoint/2012/main"/>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ext -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E56E69BF-159C-2041-9736-0CB0D5A793D1}"/>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extplatzhalter 2">
            <a:extLst>
              <a:ext uri="{FF2B5EF4-FFF2-40B4-BE49-F238E27FC236}">
                <a16:creationId xmlns:a16="http://schemas.microsoft.com/office/drawing/2014/main" id="{8151BDE3-1567-3C44-A61B-E2E3D7870034}"/>
              </a:ext>
            </a:extLst>
          </p:cNvPr>
          <p:cNvSpPr>
            <a:spLocks noGrp="1"/>
          </p:cNvSpPr>
          <p:nvPr>
            <p:ph type="body" sz="quarter" idx="13"/>
          </p:nvPr>
        </p:nvSpPr>
        <p:spPr>
          <a:xfrm>
            <a:off x="420688" y="1119188"/>
            <a:ext cx="8291511" cy="35052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1">
            <a:extLst>
              <a:ext uri="{FF2B5EF4-FFF2-40B4-BE49-F238E27FC236}">
                <a16:creationId xmlns:a16="http://schemas.microsoft.com/office/drawing/2014/main" id="{40CD2931-C299-D240-A3DA-76AE0591F831}"/>
              </a:ext>
            </a:extLst>
          </p:cNvPr>
          <p:cNvSpPr>
            <a:spLocks noGrp="1"/>
          </p:cNvSpPr>
          <p:nvPr>
            <p:ph type="title" hasCustomPrompt="1"/>
          </p:nvPr>
        </p:nvSpPr>
        <p:spPr>
          <a:xfrm>
            <a:off x="431642" y="420688"/>
            <a:ext cx="8280714" cy="707151"/>
          </a:xfrm>
        </p:spPr>
        <p:txBody>
          <a:bodyPr/>
          <a:lstStyle/>
          <a:p>
            <a:r>
              <a:rPr lang="de-DE" dirty="0"/>
              <a:t>TITLE + TEXT</a:t>
            </a:r>
          </a:p>
        </p:txBody>
      </p:sp>
    </p:spTree>
    <p:extLst>
      <p:ext uri="{BB962C8B-B14F-4D97-AF65-F5344CB8AC3E}">
        <p14:creationId xmlns:p14="http://schemas.microsoft.com/office/powerpoint/2010/main" val="364371633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ext - Text+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968A5063-D465-7042-B3B9-B5C9D2F5AB5A}"/>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extplatzhalter 2">
            <a:extLst>
              <a:ext uri="{FF2B5EF4-FFF2-40B4-BE49-F238E27FC236}">
                <a16:creationId xmlns:a16="http://schemas.microsoft.com/office/drawing/2014/main" id="{CE67EE7E-6360-B347-8257-18615CBBF36E}"/>
              </a:ext>
            </a:extLst>
          </p:cNvPr>
          <p:cNvSpPr>
            <a:spLocks noGrp="1"/>
          </p:cNvSpPr>
          <p:nvPr>
            <p:ph type="body" sz="quarter" idx="13"/>
          </p:nvPr>
        </p:nvSpPr>
        <p:spPr>
          <a:xfrm>
            <a:off x="420689" y="1119188"/>
            <a:ext cx="4107768" cy="35052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1">
            <a:extLst>
              <a:ext uri="{FF2B5EF4-FFF2-40B4-BE49-F238E27FC236}">
                <a16:creationId xmlns:a16="http://schemas.microsoft.com/office/drawing/2014/main" id="{A02A9706-A3B0-D14F-82CD-FD9590B50BDA}"/>
              </a:ext>
            </a:extLst>
          </p:cNvPr>
          <p:cNvSpPr>
            <a:spLocks noGrp="1"/>
          </p:cNvSpPr>
          <p:nvPr>
            <p:ph type="title" hasCustomPrompt="1"/>
          </p:nvPr>
        </p:nvSpPr>
        <p:spPr>
          <a:xfrm>
            <a:off x="431642" y="420688"/>
            <a:ext cx="8280714" cy="707151"/>
          </a:xfrm>
        </p:spPr>
        <p:txBody>
          <a:bodyPr/>
          <a:lstStyle/>
          <a:p>
            <a:r>
              <a:rPr lang="de-DE" dirty="0"/>
              <a:t>TITLE + TEXT + TEXT</a:t>
            </a:r>
          </a:p>
        </p:txBody>
      </p:sp>
      <p:sp>
        <p:nvSpPr>
          <p:cNvPr id="7" name="Textplatzhalter 2">
            <a:extLst>
              <a:ext uri="{FF2B5EF4-FFF2-40B4-BE49-F238E27FC236}">
                <a16:creationId xmlns:a16="http://schemas.microsoft.com/office/drawing/2014/main" id="{4AE8FD75-E525-A74A-B0A2-08EAC32165BA}"/>
              </a:ext>
            </a:extLst>
          </p:cNvPr>
          <p:cNvSpPr>
            <a:spLocks noGrp="1"/>
          </p:cNvSpPr>
          <p:nvPr>
            <p:ph type="body" sz="quarter" idx="15"/>
          </p:nvPr>
        </p:nvSpPr>
        <p:spPr>
          <a:xfrm>
            <a:off x="4615545" y="1119188"/>
            <a:ext cx="4096655" cy="35052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36859195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ext - Text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8D2BF3AB-18F5-4440-B06F-B0B5B3F8803C}"/>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5" name="Textplatzhalter 2">
            <a:extLst>
              <a:ext uri="{FF2B5EF4-FFF2-40B4-BE49-F238E27FC236}">
                <a16:creationId xmlns:a16="http://schemas.microsoft.com/office/drawing/2014/main" id="{BD8E411C-C5F1-3E40-93E3-B343085BE2D6}"/>
              </a:ext>
            </a:extLst>
          </p:cNvPr>
          <p:cNvSpPr>
            <a:spLocks noGrp="1"/>
          </p:cNvSpPr>
          <p:nvPr>
            <p:ph type="body" sz="quarter" idx="13"/>
          </p:nvPr>
        </p:nvSpPr>
        <p:spPr>
          <a:xfrm>
            <a:off x="420689" y="1127838"/>
            <a:ext cx="4107768" cy="349654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Bildplatzhalter 3">
            <a:extLst>
              <a:ext uri="{FF2B5EF4-FFF2-40B4-BE49-F238E27FC236}">
                <a16:creationId xmlns:a16="http://schemas.microsoft.com/office/drawing/2014/main" id="{16663CEC-DCA0-294E-9CCF-83B3B5B94213}"/>
              </a:ext>
            </a:extLst>
          </p:cNvPr>
          <p:cNvSpPr>
            <a:spLocks noGrp="1"/>
          </p:cNvSpPr>
          <p:nvPr>
            <p:ph type="pic" sz="quarter" idx="14"/>
          </p:nvPr>
        </p:nvSpPr>
        <p:spPr>
          <a:xfrm>
            <a:off x="4615545" y="1127838"/>
            <a:ext cx="4096655" cy="3496549"/>
          </a:xfrm>
        </p:spPr>
        <p:txBody>
          <a:bodyPr/>
          <a:lstStyle/>
          <a:p>
            <a:endParaRPr lang="de-DE"/>
          </a:p>
        </p:txBody>
      </p:sp>
      <p:sp>
        <p:nvSpPr>
          <p:cNvPr id="7" name="Titel 1">
            <a:extLst>
              <a:ext uri="{FF2B5EF4-FFF2-40B4-BE49-F238E27FC236}">
                <a16:creationId xmlns:a16="http://schemas.microsoft.com/office/drawing/2014/main" id="{ADF4B67B-58C9-AB40-B5F4-7D5C97C275A6}"/>
              </a:ext>
            </a:extLst>
          </p:cNvPr>
          <p:cNvSpPr>
            <a:spLocks noGrp="1"/>
          </p:cNvSpPr>
          <p:nvPr>
            <p:ph type="title" hasCustomPrompt="1"/>
          </p:nvPr>
        </p:nvSpPr>
        <p:spPr>
          <a:xfrm>
            <a:off x="431642" y="420688"/>
            <a:ext cx="8280714" cy="707151"/>
          </a:xfrm>
        </p:spPr>
        <p:txBody>
          <a:bodyPr/>
          <a:lstStyle/>
          <a:p>
            <a:r>
              <a:rPr lang="de-DE" dirty="0"/>
              <a:t>TITLE + TEXT + IMAGE</a:t>
            </a:r>
          </a:p>
        </p:txBody>
      </p:sp>
    </p:spTree>
    <p:extLst>
      <p:ext uri="{BB962C8B-B14F-4D97-AF65-F5344CB8AC3E}">
        <p14:creationId xmlns:p14="http://schemas.microsoft.com/office/powerpoint/2010/main" val="44307796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Overview - KP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42019AAC-F045-054E-9B76-EF2634A0569E}"/>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5FC5302D-E0BF-1147-BBC1-6984AB30F301}"/>
              </a:ext>
            </a:extLst>
          </p:cNvPr>
          <p:cNvSpPr>
            <a:spLocks noGrp="1"/>
          </p:cNvSpPr>
          <p:nvPr>
            <p:ph type="title" hasCustomPrompt="1"/>
          </p:nvPr>
        </p:nvSpPr>
        <p:spPr>
          <a:xfrm>
            <a:off x="431642" y="420688"/>
            <a:ext cx="8280714" cy="707151"/>
          </a:xfrm>
        </p:spPr>
        <p:txBody>
          <a:bodyPr/>
          <a:lstStyle/>
          <a:p>
            <a:r>
              <a:rPr lang="de-DE" dirty="0"/>
              <a:t>OVERVIEW</a:t>
            </a:r>
          </a:p>
        </p:txBody>
      </p:sp>
      <p:sp>
        <p:nvSpPr>
          <p:cNvPr id="8" name="Abgerundetes Rechteck 7">
            <a:extLst>
              <a:ext uri="{FF2B5EF4-FFF2-40B4-BE49-F238E27FC236}">
                <a16:creationId xmlns:a16="http://schemas.microsoft.com/office/drawing/2014/main" id="{6E0A630D-9B3A-2C46-97BC-67F793A83AD0}"/>
              </a:ext>
            </a:extLst>
          </p:cNvPr>
          <p:cNvSpPr/>
          <p:nvPr userDrawn="1"/>
        </p:nvSpPr>
        <p:spPr>
          <a:xfrm>
            <a:off x="420688" y="1315543"/>
            <a:ext cx="1929144"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4000" b="0" dirty="0">
                <a:solidFill>
                  <a:schemeClr val="tx1"/>
                </a:solidFill>
              </a:rPr>
              <a:t>235</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KPI 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Collect potential problem</a:t>
            </a:r>
          </a:p>
        </p:txBody>
      </p:sp>
      <p:sp>
        <p:nvSpPr>
          <p:cNvPr id="9" name="Abgerundetes Rechteck 8">
            <a:extLst>
              <a:ext uri="{FF2B5EF4-FFF2-40B4-BE49-F238E27FC236}">
                <a16:creationId xmlns:a16="http://schemas.microsoft.com/office/drawing/2014/main" id="{3AFC8E8A-C485-E447-9EF8-26239ECB8E84}"/>
              </a:ext>
            </a:extLst>
          </p:cNvPr>
          <p:cNvSpPr/>
          <p:nvPr userDrawn="1"/>
        </p:nvSpPr>
        <p:spPr>
          <a:xfrm>
            <a:off x="2534686" y="1315543"/>
            <a:ext cx="1944890"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4000" b="0" dirty="0">
                <a:solidFill>
                  <a:schemeClr val="tx1"/>
                </a:solidFill>
              </a:rPr>
              <a:t>12</a:t>
            </a:r>
          </a:p>
          <a:p>
            <a:pPr lvl="0" algn="ctr"/>
            <a:r>
              <a:rPr lang="de-DE" sz="2000" dirty="0">
                <a:solidFill>
                  <a:schemeClr val="tx1"/>
                </a:solidFill>
              </a:rPr>
              <a:t>KPI 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Get to the root cause of the problem</a:t>
            </a:r>
          </a:p>
        </p:txBody>
      </p:sp>
      <p:sp>
        <p:nvSpPr>
          <p:cNvPr id="10" name="Abgerundetes Rechteck 9">
            <a:extLst>
              <a:ext uri="{FF2B5EF4-FFF2-40B4-BE49-F238E27FC236}">
                <a16:creationId xmlns:a16="http://schemas.microsoft.com/office/drawing/2014/main" id="{0BE3FFB3-57E6-1349-AAB0-D283D8917756}"/>
              </a:ext>
            </a:extLst>
          </p:cNvPr>
          <p:cNvSpPr/>
          <p:nvPr userDrawn="1"/>
        </p:nvSpPr>
        <p:spPr>
          <a:xfrm>
            <a:off x="4668597" y="1315543"/>
            <a:ext cx="1929144"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4000" b="0" dirty="0">
                <a:solidFill>
                  <a:schemeClr val="tx1"/>
                </a:solidFill>
              </a:rPr>
              <a:t>235</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KPI 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Collect potential problem</a:t>
            </a:r>
          </a:p>
        </p:txBody>
      </p:sp>
      <p:sp>
        <p:nvSpPr>
          <p:cNvPr id="11" name="Abgerundetes Rechteck 10">
            <a:extLst>
              <a:ext uri="{FF2B5EF4-FFF2-40B4-BE49-F238E27FC236}">
                <a16:creationId xmlns:a16="http://schemas.microsoft.com/office/drawing/2014/main" id="{130032E3-AB27-C444-958E-5E6ECB882213}"/>
              </a:ext>
            </a:extLst>
          </p:cNvPr>
          <p:cNvSpPr/>
          <p:nvPr userDrawn="1"/>
        </p:nvSpPr>
        <p:spPr>
          <a:xfrm>
            <a:off x="6782595" y="1315543"/>
            <a:ext cx="1944890"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4000" b="0" dirty="0">
                <a:solidFill>
                  <a:schemeClr val="tx1"/>
                </a:solidFill>
              </a:rPr>
              <a:t>12</a:t>
            </a:r>
          </a:p>
          <a:p>
            <a:pPr lvl="0" algn="ctr"/>
            <a:r>
              <a:rPr lang="de-DE" sz="2000" dirty="0">
                <a:solidFill>
                  <a:schemeClr val="tx1"/>
                </a:solidFill>
              </a:rPr>
              <a:t>KPI 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Get to the root cause of the problem</a:t>
            </a:r>
          </a:p>
        </p:txBody>
      </p:sp>
    </p:spTree>
    <p:extLst>
      <p:ext uri="{BB962C8B-B14F-4D97-AF65-F5344CB8AC3E}">
        <p14:creationId xmlns:p14="http://schemas.microsoft.com/office/powerpoint/2010/main" val="1255547557"/>
      </p:ext>
    </p:extLst>
  </p:cSld>
  <p:clrMapOvr>
    <a:masterClrMapping/>
  </p:clrMapOvr>
  <p:extLst>
    <p:ext uri="{DCECCB84-F9BA-43D5-87BE-67443E8EF086}">
      <p15:sldGuideLst xmlns:p15="http://schemas.microsoft.com/office/powerpoint/2012/main"/>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Overview - Head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42019AAC-F045-054E-9B76-EF2634A0569E}"/>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5FC5302D-E0BF-1147-BBC1-6984AB30F301}"/>
              </a:ext>
            </a:extLst>
          </p:cNvPr>
          <p:cNvSpPr>
            <a:spLocks noGrp="1"/>
          </p:cNvSpPr>
          <p:nvPr>
            <p:ph type="title" hasCustomPrompt="1"/>
          </p:nvPr>
        </p:nvSpPr>
        <p:spPr>
          <a:xfrm>
            <a:off x="431642" y="420688"/>
            <a:ext cx="8280714" cy="707151"/>
          </a:xfrm>
        </p:spPr>
        <p:txBody>
          <a:bodyPr/>
          <a:lstStyle/>
          <a:p>
            <a:r>
              <a:rPr lang="de-DE" dirty="0"/>
              <a:t>OVERVIEW</a:t>
            </a:r>
          </a:p>
        </p:txBody>
      </p:sp>
      <p:sp>
        <p:nvSpPr>
          <p:cNvPr id="8" name="Abgerundetes Rechteck 7">
            <a:extLst>
              <a:ext uri="{FF2B5EF4-FFF2-40B4-BE49-F238E27FC236}">
                <a16:creationId xmlns:a16="http://schemas.microsoft.com/office/drawing/2014/main" id="{6E0A630D-9B3A-2C46-97BC-67F793A83AD0}"/>
              </a:ext>
            </a:extLst>
          </p:cNvPr>
          <p:cNvSpPr/>
          <p:nvPr userDrawn="1"/>
        </p:nvSpPr>
        <p:spPr>
          <a:xfrm>
            <a:off x="420688" y="1315543"/>
            <a:ext cx="1929144"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Collect potential problem</a:t>
            </a:r>
          </a:p>
        </p:txBody>
      </p:sp>
      <p:sp>
        <p:nvSpPr>
          <p:cNvPr id="9" name="Abgerundetes Rechteck 8">
            <a:extLst>
              <a:ext uri="{FF2B5EF4-FFF2-40B4-BE49-F238E27FC236}">
                <a16:creationId xmlns:a16="http://schemas.microsoft.com/office/drawing/2014/main" id="{3AFC8E8A-C485-E447-9EF8-26239ECB8E84}"/>
              </a:ext>
            </a:extLst>
          </p:cNvPr>
          <p:cNvSpPr/>
          <p:nvPr userDrawn="1"/>
        </p:nvSpPr>
        <p:spPr>
          <a:xfrm>
            <a:off x="2534686" y="1315543"/>
            <a:ext cx="1944890"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t" anchorCtr="0"/>
          <a:lstStyle/>
          <a:p>
            <a:pPr lvl="0" algn="ct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Get to the root cause of the problem</a:t>
            </a:r>
          </a:p>
        </p:txBody>
      </p:sp>
      <p:sp>
        <p:nvSpPr>
          <p:cNvPr id="10" name="Abgerundetes Rechteck 9">
            <a:extLst>
              <a:ext uri="{FF2B5EF4-FFF2-40B4-BE49-F238E27FC236}">
                <a16:creationId xmlns:a16="http://schemas.microsoft.com/office/drawing/2014/main" id="{0BE3FFB3-57E6-1349-AAB0-D283D8917756}"/>
              </a:ext>
            </a:extLst>
          </p:cNvPr>
          <p:cNvSpPr/>
          <p:nvPr userDrawn="1"/>
        </p:nvSpPr>
        <p:spPr>
          <a:xfrm>
            <a:off x="4668597" y="1315543"/>
            <a:ext cx="1929144"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Collect potential problem</a:t>
            </a:r>
          </a:p>
        </p:txBody>
      </p:sp>
      <p:sp>
        <p:nvSpPr>
          <p:cNvPr id="11" name="Abgerundetes Rechteck 10">
            <a:extLst>
              <a:ext uri="{FF2B5EF4-FFF2-40B4-BE49-F238E27FC236}">
                <a16:creationId xmlns:a16="http://schemas.microsoft.com/office/drawing/2014/main" id="{130032E3-AB27-C444-958E-5E6ECB882213}"/>
              </a:ext>
            </a:extLst>
          </p:cNvPr>
          <p:cNvSpPr/>
          <p:nvPr userDrawn="1"/>
        </p:nvSpPr>
        <p:spPr>
          <a:xfrm>
            <a:off x="6782595" y="1315543"/>
            <a:ext cx="1944890"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Get to the root cause of the problem</a:t>
            </a:r>
          </a:p>
        </p:txBody>
      </p:sp>
    </p:spTree>
    <p:extLst>
      <p:ext uri="{BB962C8B-B14F-4D97-AF65-F5344CB8AC3E}">
        <p14:creationId xmlns:p14="http://schemas.microsoft.com/office/powerpoint/2010/main" val="2189421010"/>
      </p:ext>
    </p:extLst>
  </p:cSld>
  <p:clrMapOvr>
    <a:masterClrMapping/>
  </p:clrMapOvr>
  <p:extLst>
    <p:ext uri="{DCECCB84-F9BA-43D5-87BE-67443E8EF086}">
      <p15:sldGuideLst xmlns:p15="http://schemas.microsoft.com/office/powerpoint/2012/main"/>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Overview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42019AAC-F045-054E-9B76-EF2634A0569E}"/>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5FC5302D-E0BF-1147-BBC1-6984AB30F301}"/>
              </a:ext>
            </a:extLst>
          </p:cNvPr>
          <p:cNvSpPr>
            <a:spLocks noGrp="1"/>
          </p:cNvSpPr>
          <p:nvPr>
            <p:ph type="title" hasCustomPrompt="1"/>
          </p:nvPr>
        </p:nvSpPr>
        <p:spPr>
          <a:xfrm>
            <a:off x="431642" y="420688"/>
            <a:ext cx="8280714" cy="707151"/>
          </a:xfrm>
        </p:spPr>
        <p:txBody>
          <a:bodyPr/>
          <a:lstStyle/>
          <a:p>
            <a:r>
              <a:rPr lang="de-DE" dirty="0"/>
              <a:t>OVERVIEW</a:t>
            </a:r>
          </a:p>
        </p:txBody>
      </p:sp>
      <p:sp>
        <p:nvSpPr>
          <p:cNvPr id="8" name="Abgerundetes Rechteck 7">
            <a:extLst>
              <a:ext uri="{FF2B5EF4-FFF2-40B4-BE49-F238E27FC236}">
                <a16:creationId xmlns:a16="http://schemas.microsoft.com/office/drawing/2014/main" id="{6E0A630D-9B3A-2C46-97BC-67F793A83AD0}"/>
              </a:ext>
            </a:extLst>
          </p:cNvPr>
          <p:cNvSpPr/>
          <p:nvPr userDrawn="1"/>
        </p:nvSpPr>
        <p:spPr>
          <a:xfrm>
            <a:off x="420688" y="1315543"/>
            <a:ext cx="1929144"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1152000"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Collect potential problem</a:t>
            </a:r>
          </a:p>
        </p:txBody>
      </p:sp>
      <p:sp>
        <p:nvSpPr>
          <p:cNvPr id="9" name="Abgerundetes Rechteck 8">
            <a:extLst>
              <a:ext uri="{FF2B5EF4-FFF2-40B4-BE49-F238E27FC236}">
                <a16:creationId xmlns:a16="http://schemas.microsoft.com/office/drawing/2014/main" id="{3AFC8E8A-C485-E447-9EF8-26239ECB8E84}"/>
              </a:ext>
            </a:extLst>
          </p:cNvPr>
          <p:cNvSpPr/>
          <p:nvPr userDrawn="1"/>
        </p:nvSpPr>
        <p:spPr>
          <a:xfrm>
            <a:off x="2534686" y="1315543"/>
            <a:ext cx="1944890"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1152000" rtlCol="0" anchor="t" anchorCtr="0"/>
          <a:lstStyle/>
          <a:p>
            <a:pPr lvl="0" algn="ct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Get to the root cause of the problem</a:t>
            </a:r>
          </a:p>
        </p:txBody>
      </p:sp>
      <p:sp>
        <p:nvSpPr>
          <p:cNvPr id="10" name="Abgerundetes Rechteck 9">
            <a:extLst>
              <a:ext uri="{FF2B5EF4-FFF2-40B4-BE49-F238E27FC236}">
                <a16:creationId xmlns:a16="http://schemas.microsoft.com/office/drawing/2014/main" id="{0BE3FFB3-57E6-1349-AAB0-D283D8917756}"/>
              </a:ext>
            </a:extLst>
          </p:cNvPr>
          <p:cNvSpPr/>
          <p:nvPr userDrawn="1"/>
        </p:nvSpPr>
        <p:spPr>
          <a:xfrm>
            <a:off x="4668597" y="1315543"/>
            <a:ext cx="1929144"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1152000"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Collect potential problem</a:t>
            </a:r>
          </a:p>
        </p:txBody>
      </p:sp>
      <p:sp>
        <p:nvSpPr>
          <p:cNvPr id="11" name="Abgerundetes Rechteck 10">
            <a:extLst>
              <a:ext uri="{FF2B5EF4-FFF2-40B4-BE49-F238E27FC236}">
                <a16:creationId xmlns:a16="http://schemas.microsoft.com/office/drawing/2014/main" id="{130032E3-AB27-C444-958E-5E6ECB882213}"/>
              </a:ext>
            </a:extLst>
          </p:cNvPr>
          <p:cNvSpPr/>
          <p:nvPr userDrawn="1"/>
        </p:nvSpPr>
        <p:spPr>
          <a:xfrm>
            <a:off x="6782595" y="1315543"/>
            <a:ext cx="1944890"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1152000"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Get to the root cause of the problem</a:t>
            </a:r>
          </a:p>
        </p:txBody>
      </p:sp>
      <p:sp>
        <p:nvSpPr>
          <p:cNvPr id="5" name="Bildplatzhalter 4">
            <a:extLst>
              <a:ext uri="{FF2B5EF4-FFF2-40B4-BE49-F238E27FC236}">
                <a16:creationId xmlns:a16="http://schemas.microsoft.com/office/drawing/2014/main" id="{FB1A7455-2387-6B45-8E39-584EA5B76626}"/>
              </a:ext>
            </a:extLst>
          </p:cNvPr>
          <p:cNvSpPr>
            <a:spLocks noGrp="1"/>
          </p:cNvSpPr>
          <p:nvPr>
            <p:ph type="pic" sz="quarter" idx="11"/>
          </p:nvPr>
        </p:nvSpPr>
        <p:spPr>
          <a:xfrm>
            <a:off x="590716" y="1484314"/>
            <a:ext cx="1589088" cy="787400"/>
          </a:xfrm>
        </p:spPr>
        <p:txBody>
          <a:bodyPr/>
          <a:lstStyle/>
          <a:p>
            <a:endParaRPr lang="de-DE"/>
          </a:p>
        </p:txBody>
      </p:sp>
      <p:sp>
        <p:nvSpPr>
          <p:cNvPr id="13" name="Bildplatzhalter 4">
            <a:extLst>
              <a:ext uri="{FF2B5EF4-FFF2-40B4-BE49-F238E27FC236}">
                <a16:creationId xmlns:a16="http://schemas.microsoft.com/office/drawing/2014/main" id="{15D45D2F-0EEB-E243-88E1-5F008EF0F955}"/>
              </a:ext>
            </a:extLst>
          </p:cNvPr>
          <p:cNvSpPr>
            <a:spLocks noGrp="1"/>
          </p:cNvSpPr>
          <p:nvPr>
            <p:ph type="pic" sz="quarter" idx="12"/>
          </p:nvPr>
        </p:nvSpPr>
        <p:spPr>
          <a:xfrm>
            <a:off x="2710461" y="1484314"/>
            <a:ext cx="1589088" cy="787400"/>
          </a:xfrm>
        </p:spPr>
        <p:txBody>
          <a:bodyPr/>
          <a:lstStyle/>
          <a:p>
            <a:endParaRPr lang="de-DE"/>
          </a:p>
        </p:txBody>
      </p:sp>
      <p:sp>
        <p:nvSpPr>
          <p:cNvPr id="14" name="Bildplatzhalter 4">
            <a:extLst>
              <a:ext uri="{FF2B5EF4-FFF2-40B4-BE49-F238E27FC236}">
                <a16:creationId xmlns:a16="http://schemas.microsoft.com/office/drawing/2014/main" id="{B30CB76F-89AF-EE44-9676-0F779030F4B3}"/>
              </a:ext>
            </a:extLst>
          </p:cNvPr>
          <p:cNvSpPr>
            <a:spLocks noGrp="1"/>
          </p:cNvSpPr>
          <p:nvPr>
            <p:ph type="pic" sz="quarter" idx="13"/>
          </p:nvPr>
        </p:nvSpPr>
        <p:spPr>
          <a:xfrm>
            <a:off x="4848019" y="1484314"/>
            <a:ext cx="1589088" cy="787400"/>
          </a:xfrm>
        </p:spPr>
        <p:txBody>
          <a:bodyPr/>
          <a:lstStyle/>
          <a:p>
            <a:endParaRPr lang="de-DE"/>
          </a:p>
        </p:txBody>
      </p:sp>
      <p:sp>
        <p:nvSpPr>
          <p:cNvPr id="15" name="Bildplatzhalter 4">
            <a:extLst>
              <a:ext uri="{FF2B5EF4-FFF2-40B4-BE49-F238E27FC236}">
                <a16:creationId xmlns:a16="http://schemas.microsoft.com/office/drawing/2014/main" id="{CFE63507-0031-3C40-B1CE-C9114ED87E95}"/>
              </a:ext>
            </a:extLst>
          </p:cNvPr>
          <p:cNvSpPr>
            <a:spLocks noGrp="1"/>
          </p:cNvSpPr>
          <p:nvPr>
            <p:ph type="pic" sz="quarter" idx="14"/>
          </p:nvPr>
        </p:nvSpPr>
        <p:spPr>
          <a:xfrm>
            <a:off x="6955889" y="1484314"/>
            <a:ext cx="1589088" cy="787400"/>
          </a:xfrm>
        </p:spPr>
        <p:txBody>
          <a:bodyPr/>
          <a:lstStyle/>
          <a:p>
            <a:endParaRPr lang="de-DE"/>
          </a:p>
        </p:txBody>
      </p:sp>
    </p:spTree>
    <p:extLst>
      <p:ext uri="{BB962C8B-B14F-4D97-AF65-F5344CB8AC3E}">
        <p14:creationId xmlns:p14="http://schemas.microsoft.com/office/powerpoint/2010/main" val="1611679173"/>
      </p:ext>
    </p:extLst>
  </p:cSld>
  <p:clrMapOvr>
    <a:masterClrMapping/>
  </p:clrMapOvr>
  <p:extLst>
    <p:ext uri="{DCECCB84-F9BA-43D5-87BE-67443E8EF086}">
      <p15:sldGuideLst xmlns:p15="http://schemas.microsoft.com/office/powerpoint/2012/main"/>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anvas - 2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8"/>
            <a:ext cx="8280714" cy="707151"/>
          </a:xfrm>
        </p:spPr>
        <p:txBody>
          <a:bodyPr/>
          <a:lstStyle/>
          <a:p>
            <a:r>
              <a:rPr lang="de-DE" dirty="0"/>
              <a:t>CANVASES (2X)</a:t>
            </a:r>
          </a:p>
        </p:txBody>
      </p:sp>
      <p:sp>
        <p:nvSpPr>
          <p:cNvPr id="5" name="Abgerundetes Rechteck 4">
            <a:extLst>
              <a:ext uri="{FF2B5EF4-FFF2-40B4-BE49-F238E27FC236}">
                <a16:creationId xmlns:a16="http://schemas.microsoft.com/office/drawing/2014/main" id="{EF73B5DF-4B86-7740-B8BA-70F63CA786C2}"/>
              </a:ext>
            </a:extLst>
          </p:cNvPr>
          <p:cNvSpPr/>
          <p:nvPr userDrawn="1"/>
        </p:nvSpPr>
        <p:spPr>
          <a:xfrm>
            <a:off x="420688" y="808038"/>
            <a:ext cx="4132476" cy="3816350"/>
          </a:xfrm>
          <a:prstGeom prst="roundRect">
            <a:avLst>
              <a:gd name="adj" fmla="val 4777"/>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Text</a:t>
            </a:r>
          </a:p>
        </p:txBody>
      </p:sp>
      <p:sp>
        <p:nvSpPr>
          <p:cNvPr id="6" name="Textplatzhalter 6">
            <a:extLst>
              <a:ext uri="{FF2B5EF4-FFF2-40B4-BE49-F238E27FC236}">
                <a16:creationId xmlns:a16="http://schemas.microsoft.com/office/drawing/2014/main" id="{1936EC06-1BF3-744B-9CF7-91C73C1B6B7F}"/>
              </a:ext>
            </a:extLst>
          </p:cNvPr>
          <p:cNvSpPr>
            <a:spLocks noGrp="1"/>
          </p:cNvSpPr>
          <p:nvPr>
            <p:ph type="body" sz="quarter" idx="11"/>
          </p:nvPr>
        </p:nvSpPr>
        <p:spPr>
          <a:xfrm>
            <a:off x="477359" y="1239520"/>
            <a:ext cx="4015127" cy="33145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Abgerundetes Rechteck 6">
            <a:extLst>
              <a:ext uri="{FF2B5EF4-FFF2-40B4-BE49-F238E27FC236}">
                <a16:creationId xmlns:a16="http://schemas.microsoft.com/office/drawing/2014/main" id="{9EE64C18-3FD5-104F-96CB-234C9E52AB00}"/>
              </a:ext>
            </a:extLst>
          </p:cNvPr>
          <p:cNvSpPr/>
          <p:nvPr userDrawn="1"/>
        </p:nvSpPr>
        <p:spPr>
          <a:xfrm>
            <a:off x="4596321" y="808038"/>
            <a:ext cx="4115880" cy="3816350"/>
          </a:xfrm>
          <a:prstGeom prst="roundRect">
            <a:avLst>
              <a:gd name="adj" fmla="val 4696"/>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Text</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4658139" y="1239519"/>
            <a:ext cx="4008500" cy="331455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08729069"/>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anvas - 3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8"/>
            <a:ext cx="8280714" cy="707151"/>
          </a:xfrm>
        </p:spPr>
        <p:txBody>
          <a:bodyPr/>
          <a:lstStyle/>
          <a:p>
            <a:r>
              <a:rPr lang="de-DE" dirty="0"/>
              <a:t>CANVASES (3X)</a:t>
            </a:r>
          </a:p>
        </p:txBody>
      </p:sp>
      <p:sp>
        <p:nvSpPr>
          <p:cNvPr id="7" name="Abgerundetes Rechteck 6">
            <a:extLst>
              <a:ext uri="{FF2B5EF4-FFF2-40B4-BE49-F238E27FC236}">
                <a16:creationId xmlns:a16="http://schemas.microsoft.com/office/drawing/2014/main" id="{9EE64C18-3FD5-104F-96CB-234C9E52AB00}"/>
              </a:ext>
            </a:extLst>
          </p:cNvPr>
          <p:cNvSpPr/>
          <p:nvPr userDrawn="1"/>
        </p:nvSpPr>
        <p:spPr>
          <a:xfrm>
            <a:off x="428997" y="808039"/>
            <a:ext cx="5506846" cy="1879954"/>
          </a:xfrm>
          <a:prstGeom prst="roundRect">
            <a:avLst>
              <a:gd name="adj" fmla="val 9911"/>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Text</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477359" y="1239520"/>
            <a:ext cx="5407158" cy="13893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Abgerundetes Rechteck 8">
            <a:extLst>
              <a:ext uri="{FF2B5EF4-FFF2-40B4-BE49-F238E27FC236}">
                <a16:creationId xmlns:a16="http://schemas.microsoft.com/office/drawing/2014/main" id="{0CB8E132-F340-1F40-8618-9C13DA4A2BD0}"/>
              </a:ext>
            </a:extLst>
          </p:cNvPr>
          <p:cNvSpPr/>
          <p:nvPr userDrawn="1"/>
        </p:nvSpPr>
        <p:spPr>
          <a:xfrm>
            <a:off x="5979001" y="808038"/>
            <a:ext cx="2736000" cy="3816350"/>
          </a:xfrm>
          <a:prstGeom prst="roundRect">
            <a:avLst>
              <a:gd name="adj" fmla="val 6933"/>
            </a:avLst>
          </a:prstGeom>
          <a:solidFill>
            <a:schemeClr val="bg1"/>
          </a:solidFill>
          <a:ln w="12700">
            <a:solidFill>
              <a:srgbClr val="A0A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Text</a:t>
            </a:r>
          </a:p>
        </p:txBody>
      </p:sp>
      <p:sp>
        <p:nvSpPr>
          <p:cNvPr id="10" name="Textplatzhalter 6">
            <a:extLst>
              <a:ext uri="{FF2B5EF4-FFF2-40B4-BE49-F238E27FC236}">
                <a16:creationId xmlns:a16="http://schemas.microsoft.com/office/drawing/2014/main" id="{DF3D8534-7DE8-4244-B447-C8DF304668AD}"/>
              </a:ext>
            </a:extLst>
          </p:cNvPr>
          <p:cNvSpPr>
            <a:spLocks noGrp="1"/>
          </p:cNvSpPr>
          <p:nvPr>
            <p:ph type="body" sz="quarter" idx="13"/>
          </p:nvPr>
        </p:nvSpPr>
        <p:spPr>
          <a:xfrm>
            <a:off x="6035675" y="1236918"/>
            <a:ext cx="2627999" cy="333034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Abgerundetes Rechteck 12">
            <a:extLst>
              <a:ext uri="{FF2B5EF4-FFF2-40B4-BE49-F238E27FC236}">
                <a16:creationId xmlns:a16="http://schemas.microsoft.com/office/drawing/2014/main" id="{5F7AF294-6E4D-E44A-98E9-BF01F0E83712}"/>
              </a:ext>
            </a:extLst>
          </p:cNvPr>
          <p:cNvSpPr/>
          <p:nvPr userDrawn="1"/>
        </p:nvSpPr>
        <p:spPr>
          <a:xfrm>
            <a:off x="420685" y="2747326"/>
            <a:ext cx="5515157" cy="1877061"/>
          </a:xfrm>
          <a:prstGeom prst="roundRect">
            <a:avLst>
              <a:gd name="adj" fmla="val 10519"/>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4" name="Textplatzhalter 6">
            <a:extLst>
              <a:ext uri="{FF2B5EF4-FFF2-40B4-BE49-F238E27FC236}">
                <a16:creationId xmlns:a16="http://schemas.microsoft.com/office/drawing/2014/main" id="{9E94E543-67AF-DC42-A6BA-13B4B073F3A1}"/>
              </a:ext>
            </a:extLst>
          </p:cNvPr>
          <p:cNvSpPr>
            <a:spLocks noGrp="1"/>
          </p:cNvSpPr>
          <p:nvPr>
            <p:ph type="body" sz="quarter" idx="16"/>
          </p:nvPr>
        </p:nvSpPr>
        <p:spPr>
          <a:xfrm>
            <a:off x="477359" y="3155894"/>
            <a:ext cx="5407157" cy="141137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306620852"/>
      </p:ext>
    </p:extLst>
  </p:cSld>
  <p:clrMapOvr>
    <a:masterClrMapping/>
  </p:clrMapOvr>
  <p:extLst>
    <p:ext uri="{DCECCB84-F9BA-43D5-87BE-67443E8EF086}">
      <p15:sldGuideLst xmlns:p15="http://schemas.microsoft.com/office/powerpoint/2012/main">
        <p15:guide id="1" pos="2880">
          <p15:clr>
            <a:srgbClr val="FBAE40"/>
          </p15:clr>
        </p15:guide>
        <p15:guide id="2" orient="horz" pos="1711">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anvas - 4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8"/>
            <a:ext cx="8280714" cy="707151"/>
          </a:xfrm>
        </p:spPr>
        <p:txBody>
          <a:bodyPr/>
          <a:lstStyle/>
          <a:p>
            <a:r>
              <a:rPr lang="de-DE" dirty="0"/>
              <a:t>CANVASES (4X)</a:t>
            </a:r>
          </a:p>
        </p:txBody>
      </p:sp>
      <p:sp>
        <p:nvSpPr>
          <p:cNvPr id="7" name="Abgerundetes Rechteck 6">
            <a:extLst>
              <a:ext uri="{FF2B5EF4-FFF2-40B4-BE49-F238E27FC236}">
                <a16:creationId xmlns:a16="http://schemas.microsoft.com/office/drawing/2014/main" id="{9EE64C18-3FD5-104F-96CB-234C9E52AB00}"/>
              </a:ext>
            </a:extLst>
          </p:cNvPr>
          <p:cNvSpPr/>
          <p:nvPr userDrawn="1"/>
        </p:nvSpPr>
        <p:spPr>
          <a:xfrm>
            <a:off x="428997" y="808039"/>
            <a:ext cx="4124167" cy="1879954"/>
          </a:xfrm>
          <a:prstGeom prst="roundRect">
            <a:avLst>
              <a:gd name="adj" fmla="val 10335"/>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Text</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477359" y="1239520"/>
            <a:ext cx="3988109" cy="13893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Abgerundetes Rechteck 8">
            <a:extLst>
              <a:ext uri="{FF2B5EF4-FFF2-40B4-BE49-F238E27FC236}">
                <a16:creationId xmlns:a16="http://schemas.microsoft.com/office/drawing/2014/main" id="{0CB8E132-F340-1F40-8618-9C13DA4A2BD0}"/>
              </a:ext>
            </a:extLst>
          </p:cNvPr>
          <p:cNvSpPr/>
          <p:nvPr userDrawn="1"/>
        </p:nvSpPr>
        <p:spPr>
          <a:xfrm>
            <a:off x="4599121" y="808038"/>
            <a:ext cx="4115880" cy="1879955"/>
          </a:xfrm>
          <a:prstGeom prst="roundRect">
            <a:avLst>
              <a:gd name="adj" fmla="val 10056"/>
            </a:avLst>
          </a:prstGeom>
          <a:solidFill>
            <a:schemeClr val="bg1"/>
          </a:solidFill>
          <a:ln w="12700">
            <a:solidFill>
              <a:srgbClr val="A0A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Text</a:t>
            </a:r>
          </a:p>
        </p:txBody>
      </p:sp>
      <p:sp>
        <p:nvSpPr>
          <p:cNvPr id="10" name="Textplatzhalter 6">
            <a:extLst>
              <a:ext uri="{FF2B5EF4-FFF2-40B4-BE49-F238E27FC236}">
                <a16:creationId xmlns:a16="http://schemas.microsoft.com/office/drawing/2014/main" id="{DF3D8534-7DE8-4244-B447-C8DF304668AD}"/>
              </a:ext>
            </a:extLst>
          </p:cNvPr>
          <p:cNvSpPr>
            <a:spLocks noGrp="1"/>
          </p:cNvSpPr>
          <p:nvPr>
            <p:ph type="body" sz="quarter" idx="13"/>
          </p:nvPr>
        </p:nvSpPr>
        <p:spPr>
          <a:xfrm>
            <a:off x="4669655" y="1236919"/>
            <a:ext cx="3994020" cy="139198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Abgerundetes Rechteck 12">
            <a:extLst>
              <a:ext uri="{FF2B5EF4-FFF2-40B4-BE49-F238E27FC236}">
                <a16:creationId xmlns:a16="http://schemas.microsoft.com/office/drawing/2014/main" id="{5F7AF294-6E4D-E44A-98E9-BF01F0E83712}"/>
              </a:ext>
            </a:extLst>
          </p:cNvPr>
          <p:cNvSpPr/>
          <p:nvPr userDrawn="1"/>
        </p:nvSpPr>
        <p:spPr>
          <a:xfrm>
            <a:off x="420685" y="2747326"/>
            <a:ext cx="4127109" cy="1877061"/>
          </a:xfrm>
          <a:prstGeom prst="roundRect">
            <a:avLst>
              <a:gd name="adj" fmla="val 10046"/>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4" name="Textplatzhalter 6">
            <a:extLst>
              <a:ext uri="{FF2B5EF4-FFF2-40B4-BE49-F238E27FC236}">
                <a16:creationId xmlns:a16="http://schemas.microsoft.com/office/drawing/2014/main" id="{9E94E543-67AF-DC42-A6BA-13B4B073F3A1}"/>
              </a:ext>
            </a:extLst>
          </p:cNvPr>
          <p:cNvSpPr>
            <a:spLocks noGrp="1"/>
          </p:cNvSpPr>
          <p:nvPr>
            <p:ph type="body" sz="quarter" idx="16"/>
          </p:nvPr>
        </p:nvSpPr>
        <p:spPr>
          <a:xfrm>
            <a:off x="477359" y="3155894"/>
            <a:ext cx="3988109" cy="141137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Abgerundetes Rechteck 11">
            <a:extLst>
              <a:ext uri="{FF2B5EF4-FFF2-40B4-BE49-F238E27FC236}">
                <a16:creationId xmlns:a16="http://schemas.microsoft.com/office/drawing/2014/main" id="{ABA12B58-30A6-1C43-8D87-EA505F0FFABF}"/>
              </a:ext>
            </a:extLst>
          </p:cNvPr>
          <p:cNvSpPr/>
          <p:nvPr userDrawn="1"/>
        </p:nvSpPr>
        <p:spPr>
          <a:xfrm>
            <a:off x="4596321" y="2747326"/>
            <a:ext cx="4115880" cy="1877062"/>
          </a:xfrm>
          <a:prstGeom prst="roundRect">
            <a:avLst>
              <a:gd name="adj" fmla="val 10814"/>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4. Text</a:t>
            </a:r>
          </a:p>
        </p:txBody>
      </p:sp>
      <p:sp>
        <p:nvSpPr>
          <p:cNvPr id="15" name="Textplatzhalter 6">
            <a:extLst>
              <a:ext uri="{FF2B5EF4-FFF2-40B4-BE49-F238E27FC236}">
                <a16:creationId xmlns:a16="http://schemas.microsoft.com/office/drawing/2014/main" id="{2FDCE244-9210-FE49-8E00-90F16F297399}"/>
              </a:ext>
            </a:extLst>
          </p:cNvPr>
          <p:cNvSpPr>
            <a:spLocks noGrp="1"/>
          </p:cNvSpPr>
          <p:nvPr>
            <p:ph type="body" sz="quarter" idx="17"/>
          </p:nvPr>
        </p:nvSpPr>
        <p:spPr>
          <a:xfrm>
            <a:off x="4667619" y="3155894"/>
            <a:ext cx="3988109" cy="141137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026266292"/>
      </p:ext>
    </p:extLst>
  </p:cSld>
  <p:clrMapOvr>
    <a:masterClrMapping/>
  </p:clrMapOvr>
  <p:extLst>
    <p:ext uri="{DCECCB84-F9BA-43D5-87BE-67443E8EF086}">
      <p15:sldGuideLst xmlns:p15="http://schemas.microsoft.com/office/powerpoint/2012/main">
        <p15:guide id="2" orient="horz" pos="1711">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anvas - 5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9"/>
            <a:ext cx="8280714" cy="387350"/>
          </a:xfrm>
        </p:spPr>
        <p:txBody>
          <a:bodyPr/>
          <a:lstStyle/>
          <a:p>
            <a:r>
              <a:rPr lang="de-DE" dirty="0"/>
              <a:t>CANVASES (5X)</a:t>
            </a:r>
          </a:p>
        </p:txBody>
      </p:sp>
      <p:sp>
        <p:nvSpPr>
          <p:cNvPr id="5" name="Abgerundetes Rechteck 4">
            <a:extLst>
              <a:ext uri="{FF2B5EF4-FFF2-40B4-BE49-F238E27FC236}">
                <a16:creationId xmlns:a16="http://schemas.microsoft.com/office/drawing/2014/main" id="{EF73B5DF-4B86-7740-B8BA-70F63CA786C2}"/>
              </a:ext>
            </a:extLst>
          </p:cNvPr>
          <p:cNvSpPr/>
          <p:nvPr userDrawn="1"/>
        </p:nvSpPr>
        <p:spPr>
          <a:xfrm>
            <a:off x="420686" y="808038"/>
            <a:ext cx="2736000" cy="3816350"/>
          </a:xfrm>
          <a:prstGeom prst="roundRect">
            <a:avLst>
              <a:gd name="adj" fmla="val 7568"/>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Text</a:t>
            </a:r>
          </a:p>
        </p:txBody>
      </p:sp>
      <p:sp>
        <p:nvSpPr>
          <p:cNvPr id="6" name="Textplatzhalter 6">
            <a:extLst>
              <a:ext uri="{FF2B5EF4-FFF2-40B4-BE49-F238E27FC236}">
                <a16:creationId xmlns:a16="http://schemas.microsoft.com/office/drawing/2014/main" id="{1936EC06-1BF3-744B-9CF7-91C73C1B6B7F}"/>
              </a:ext>
            </a:extLst>
          </p:cNvPr>
          <p:cNvSpPr>
            <a:spLocks noGrp="1"/>
          </p:cNvSpPr>
          <p:nvPr>
            <p:ph type="body" sz="quarter" idx="11"/>
          </p:nvPr>
        </p:nvSpPr>
        <p:spPr>
          <a:xfrm>
            <a:off x="477360" y="1239520"/>
            <a:ext cx="2628000" cy="332774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Abgerundetes Rechteck 6">
            <a:extLst>
              <a:ext uri="{FF2B5EF4-FFF2-40B4-BE49-F238E27FC236}">
                <a16:creationId xmlns:a16="http://schemas.microsoft.com/office/drawing/2014/main" id="{9EE64C18-3FD5-104F-96CB-234C9E52AB00}"/>
              </a:ext>
            </a:extLst>
          </p:cNvPr>
          <p:cNvSpPr/>
          <p:nvPr userDrawn="1"/>
        </p:nvSpPr>
        <p:spPr>
          <a:xfrm>
            <a:off x="3199843" y="808038"/>
            <a:ext cx="2736000" cy="2512414"/>
          </a:xfrm>
          <a:prstGeom prst="roundRect">
            <a:avLst>
              <a:gd name="adj" fmla="val 6557"/>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Text</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3256517" y="1239520"/>
            <a:ext cx="2628000" cy="204441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Textplatzhalter 6">
            <a:extLst>
              <a:ext uri="{FF2B5EF4-FFF2-40B4-BE49-F238E27FC236}">
                <a16:creationId xmlns:a16="http://schemas.microsoft.com/office/drawing/2014/main" id="{DF3D8534-7DE8-4244-B447-C8DF304668AD}"/>
              </a:ext>
            </a:extLst>
          </p:cNvPr>
          <p:cNvSpPr>
            <a:spLocks noGrp="1"/>
          </p:cNvSpPr>
          <p:nvPr>
            <p:ph type="body" sz="quarter" idx="13"/>
          </p:nvPr>
        </p:nvSpPr>
        <p:spPr>
          <a:xfrm>
            <a:off x="6035675" y="1236919"/>
            <a:ext cx="2627999" cy="7586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Abgerundetes Rechteck 12">
            <a:extLst>
              <a:ext uri="{FF2B5EF4-FFF2-40B4-BE49-F238E27FC236}">
                <a16:creationId xmlns:a16="http://schemas.microsoft.com/office/drawing/2014/main" id="{5F7AF294-6E4D-E44A-98E9-BF01F0E83712}"/>
              </a:ext>
            </a:extLst>
          </p:cNvPr>
          <p:cNvSpPr/>
          <p:nvPr userDrawn="1"/>
        </p:nvSpPr>
        <p:spPr>
          <a:xfrm>
            <a:off x="3199842" y="3379786"/>
            <a:ext cx="2736000" cy="1244602"/>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4.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4" name="Textplatzhalter 6">
            <a:extLst>
              <a:ext uri="{FF2B5EF4-FFF2-40B4-BE49-F238E27FC236}">
                <a16:creationId xmlns:a16="http://schemas.microsoft.com/office/drawing/2014/main" id="{9E94E543-67AF-DC42-A6BA-13B4B073F3A1}"/>
              </a:ext>
            </a:extLst>
          </p:cNvPr>
          <p:cNvSpPr>
            <a:spLocks noGrp="1"/>
          </p:cNvSpPr>
          <p:nvPr>
            <p:ph type="body" sz="quarter" idx="16"/>
          </p:nvPr>
        </p:nvSpPr>
        <p:spPr>
          <a:xfrm>
            <a:off x="3256517" y="3811268"/>
            <a:ext cx="2627999"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5" name="Abgerundetes Rechteck 14">
            <a:extLst>
              <a:ext uri="{FF2B5EF4-FFF2-40B4-BE49-F238E27FC236}">
                <a16:creationId xmlns:a16="http://schemas.microsoft.com/office/drawing/2014/main" id="{D0753FB1-4E24-8948-8885-A5D829795C86}"/>
              </a:ext>
            </a:extLst>
          </p:cNvPr>
          <p:cNvSpPr/>
          <p:nvPr userDrawn="1"/>
        </p:nvSpPr>
        <p:spPr>
          <a:xfrm>
            <a:off x="5979001" y="3379786"/>
            <a:ext cx="2736000" cy="1244602"/>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5.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6" name="Textplatzhalter 6">
            <a:extLst>
              <a:ext uri="{FF2B5EF4-FFF2-40B4-BE49-F238E27FC236}">
                <a16:creationId xmlns:a16="http://schemas.microsoft.com/office/drawing/2014/main" id="{67556A2E-B68F-6744-9E82-0A425089054D}"/>
              </a:ext>
            </a:extLst>
          </p:cNvPr>
          <p:cNvSpPr>
            <a:spLocks noGrp="1"/>
          </p:cNvSpPr>
          <p:nvPr>
            <p:ph type="body" sz="quarter" idx="18"/>
          </p:nvPr>
        </p:nvSpPr>
        <p:spPr>
          <a:xfrm>
            <a:off x="6035675" y="3811268"/>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7" name="Abgerundetes Rechteck 16">
            <a:extLst>
              <a:ext uri="{FF2B5EF4-FFF2-40B4-BE49-F238E27FC236}">
                <a16:creationId xmlns:a16="http://schemas.microsoft.com/office/drawing/2014/main" id="{DA6F805C-B173-F041-B15C-8728CA7125CA}"/>
              </a:ext>
            </a:extLst>
          </p:cNvPr>
          <p:cNvSpPr/>
          <p:nvPr userDrawn="1"/>
        </p:nvSpPr>
        <p:spPr>
          <a:xfrm>
            <a:off x="5978554" y="808038"/>
            <a:ext cx="2736000" cy="2512414"/>
          </a:xfrm>
          <a:prstGeom prst="roundRect">
            <a:avLst>
              <a:gd name="adj" fmla="val 6557"/>
            </a:avLst>
          </a:prstGeom>
          <a:solidFill>
            <a:schemeClr val="bg1"/>
          </a:solidFill>
          <a:ln w="12700">
            <a:solidFill>
              <a:srgbClr val="A0A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Text</a:t>
            </a:r>
          </a:p>
        </p:txBody>
      </p:sp>
      <p:sp>
        <p:nvSpPr>
          <p:cNvPr id="18" name="Textplatzhalter 6">
            <a:extLst>
              <a:ext uri="{FF2B5EF4-FFF2-40B4-BE49-F238E27FC236}">
                <a16:creationId xmlns:a16="http://schemas.microsoft.com/office/drawing/2014/main" id="{5AE3BBD3-88A5-AA4E-8BF0-093BB94D68C4}"/>
              </a:ext>
            </a:extLst>
          </p:cNvPr>
          <p:cNvSpPr>
            <a:spLocks noGrp="1"/>
          </p:cNvSpPr>
          <p:nvPr>
            <p:ph type="body" sz="quarter" idx="19"/>
          </p:nvPr>
        </p:nvSpPr>
        <p:spPr>
          <a:xfrm>
            <a:off x="6026221" y="1239520"/>
            <a:ext cx="2628000" cy="204441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881508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verview - Head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42019AAC-F045-054E-9B76-EF2634A0569E}"/>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5FC5302D-E0BF-1147-BBC1-6984AB30F301}"/>
              </a:ext>
            </a:extLst>
          </p:cNvPr>
          <p:cNvSpPr>
            <a:spLocks noGrp="1"/>
          </p:cNvSpPr>
          <p:nvPr>
            <p:ph type="title" hasCustomPrompt="1"/>
          </p:nvPr>
        </p:nvSpPr>
        <p:spPr>
          <a:xfrm>
            <a:off x="431642" y="420688"/>
            <a:ext cx="8280714" cy="707151"/>
          </a:xfrm>
        </p:spPr>
        <p:txBody>
          <a:bodyPr/>
          <a:lstStyle/>
          <a:p>
            <a:r>
              <a:rPr lang="de-DE" dirty="0"/>
              <a:t>OVERVIEW</a:t>
            </a:r>
          </a:p>
        </p:txBody>
      </p:sp>
      <p:sp>
        <p:nvSpPr>
          <p:cNvPr id="8" name="Abgerundetes Rechteck 7">
            <a:extLst>
              <a:ext uri="{FF2B5EF4-FFF2-40B4-BE49-F238E27FC236}">
                <a16:creationId xmlns:a16="http://schemas.microsoft.com/office/drawing/2014/main" id="{6E0A630D-9B3A-2C46-97BC-67F793A83AD0}"/>
              </a:ext>
            </a:extLst>
          </p:cNvPr>
          <p:cNvSpPr/>
          <p:nvPr userDrawn="1"/>
        </p:nvSpPr>
        <p:spPr>
          <a:xfrm>
            <a:off x="420688" y="1315543"/>
            <a:ext cx="1929144" cy="2512414"/>
          </a:xfrm>
          <a:prstGeom prst="roundRect">
            <a:avLst>
              <a:gd name="adj" fmla="val 7568"/>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Collect potential problem</a:t>
            </a:r>
          </a:p>
        </p:txBody>
      </p:sp>
      <p:sp>
        <p:nvSpPr>
          <p:cNvPr id="9" name="Abgerundetes Rechteck 8">
            <a:extLst>
              <a:ext uri="{FF2B5EF4-FFF2-40B4-BE49-F238E27FC236}">
                <a16:creationId xmlns:a16="http://schemas.microsoft.com/office/drawing/2014/main" id="{3AFC8E8A-C485-E447-9EF8-26239ECB8E84}"/>
              </a:ext>
            </a:extLst>
          </p:cNvPr>
          <p:cNvSpPr/>
          <p:nvPr userDrawn="1"/>
        </p:nvSpPr>
        <p:spPr>
          <a:xfrm>
            <a:off x="2534686" y="1315543"/>
            <a:ext cx="1944890" cy="2512414"/>
          </a:xfrm>
          <a:prstGeom prst="roundRect">
            <a:avLst>
              <a:gd name="adj" fmla="val 7568"/>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t" anchorCtr="0"/>
          <a:lstStyle/>
          <a:p>
            <a:pPr lvl="0" algn="ct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Get to the root cause of the problem</a:t>
            </a:r>
          </a:p>
        </p:txBody>
      </p:sp>
      <p:sp>
        <p:nvSpPr>
          <p:cNvPr id="10" name="Abgerundetes Rechteck 9">
            <a:extLst>
              <a:ext uri="{FF2B5EF4-FFF2-40B4-BE49-F238E27FC236}">
                <a16:creationId xmlns:a16="http://schemas.microsoft.com/office/drawing/2014/main" id="{0BE3FFB3-57E6-1349-AAB0-D283D8917756}"/>
              </a:ext>
            </a:extLst>
          </p:cNvPr>
          <p:cNvSpPr/>
          <p:nvPr userDrawn="1"/>
        </p:nvSpPr>
        <p:spPr>
          <a:xfrm>
            <a:off x="4668597" y="1315543"/>
            <a:ext cx="1929144" cy="2512414"/>
          </a:xfrm>
          <a:prstGeom prst="roundRect">
            <a:avLst>
              <a:gd name="adj" fmla="val 7568"/>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Collect potential problem</a:t>
            </a:r>
          </a:p>
        </p:txBody>
      </p:sp>
      <p:sp>
        <p:nvSpPr>
          <p:cNvPr id="11" name="Abgerundetes Rechteck 10">
            <a:extLst>
              <a:ext uri="{FF2B5EF4-FFF2-40B4-BE49-F238E27FC236}">
                <a16:creationId xmlns:a16="http://schemas.microsoft.com/office/drawing/2014/main" id="{130032E3-AB27-C444-958E-5E6ECB882213}"/>
              </a:ext>
            </a:extLst>
          </p:cNvPr>
          <p:cNvSpPr/>
          <p:nvPr userDrawn="1"/>
        </p:nvSpPr>
        <p:spPr>
          <a:xfrm>
            <a:off x="6782595" y="1315543"/>
            <a:ext cx="1944890" cy="2512414"/>
          </a:xfrm>
          <a:prstGeom prst="roundRect">
            <a:avLst>
              <a:gd name="adj" fmla="val 7568"/>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Get to the root cause of the problem</a:t>
            </a:r>
          </a:p>
        </p:txBody>
      </p:sp>
    </p:spTree>
    <p:extLst>
      <p:ext uri="{BB962C8B-B14F-4D97-AF65-F5344CB8AC3E}">
        <p14:creationId xmlns:p14="http://schemas.microsoft.com/office/powerpoint/2010/main" val="2918762789"/>
      </p:ext>
    </p:extLst>
  </p:cSld>
  <p:clrMapOvr>
    <a:masterClrMapping/>
  </p:clrMapOvr>
  <p:extLst>
    <p:ext uri="{DCECCB84-F9BA-43D5-87BE-67443E8EF086}">
      <p15:sldGuideLst xmlns:p15="http://schemas.microsoft.com/office/powerpoint/2012/main"/>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anvas - 6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8"/>
            <a:ext cx="8280714" cy="707151"/>
          </a:xfrm>
        </p:spPr>
        <p:txBody>
          <a:bodyPr/>
          <a:lstStyle/>
          <a:p>
            <a:r>
              <a:rPr lang="de-DE" dirty="0"/>
              <a:t>CANVASES (6X)</a:t>
            </a:r>
          </a:p>
        </p:txBody>
      </p:sp>
      <p:sp>
        <p:nvSpPr>
          <p:cNvPr id="5" name="Abgerundetes Rechteck 4">
            <a:extLst>
              <a:ext uri="{FF2B5EF4-FFF2-40B4-BE49-F238E27FC236}">
                <a16:creationId xmlns:a16="http://schemas.microsoft.com/office/drawing/2014/main" id="{EF73B5DF-4B86-7740-B8BA-70F63CA786C2}"/>
              </a:ext>
            </a:extLst>
          </p:cNvPr>
          <p:cNvSpPr/>
          <p:nvPr userDrawn="1"/>
        </p:nvSpPr>
        <p:spPr>
          <a:xfrm>
            <a:off x="420686" y="808038"/>
            <a:ext cx="2736000" cy="2512414"/>
          </a:xfrm>
          <a:prstGeom prst="roundRect">
            <a:avLst>
              <a:gd name="adj" fmla="val 7568"/>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Text</a:t>
            </a:r>
          </a:p>
        </p:txBody>
      </p:sp>
      <p:sp>
        <p:nvSpPr>
          <p:cNvPr id="6" name="Textplatzhalter 6">
            <a:extLst>
              <a:ext uri="{FF2B5EF4-FFF2-40B4-BE49-F238E27FC236}">
                <a16:creationId xmlns:a16="http://schemas.microsoft.com/office/drawing/2014/main" id="{1936EC06-1BF3-744B-9CF7-91C73C1B6B7F}"/>
              </a:ext>
            </a:extLst>
          </p:cNvPr>
          <p:cNvSpPr>
            <a:spLocks noGrp="1"/>
          </p:cNvSpPr>
          <p:nvPr>
            <p:ph type="body" sz="quarter" idx="11"/>
          </p:nvPr>
        </p:nvSpPr>
        <p:spPr>
          <a:xfrm>
            <a:off x="477360" y="1239520"/>
            <a:ext cx="2628000" cy="204441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Abgerundetes Rechteck 6">
            <a:extLst>
              <a:ext uri="{FF2B5EF4-FFF2-40B4-BE49-F238E27FC236}">
                <a16:creationId xmlns:a16="http://schemas.microsoft.com/office/drawing/2014/main" id="{9EE64C18-3FD5-104F-96CB-234C9E52AB00}"/>
              </a:ext>
            </a:extLst>
          </p:cNvPr>
          <p:cNvSpPr/>
          <p:nvPr userDrawn="1"/>
        </p:nvSpPr>
        <p:spPr>
          <a:xfrm>
            <a:off x="3199843" y="808038"/>
            <a:ext cx="2736000" cy="2512414"/>
          </a:xfrm>
          <a:prstGeom prst="roundRect">
            <a:avLst>
              <a:gd name="adj" fmla="val 6557"/>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Text</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3256517" y="1239520"/>
            <a:ext cx="2628000" cy="204441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Abgerundetes Rechteck 8">
            <a:extLst>
              <a:ext uri="{FF2B5EF4-FFF2-40B4-BE49-F238E27FC236}">
                <a16:creationId xmlns:a16="http://schemas.microsoft.com/office/drawing/2014/main" id="{0CB8E132-F340-1F40-8618-9C13DA4A2BD0}"/>
              </a:ext>
            </a:extLst>
          </p:cNvPr>
          <p:cNvSpPr/>
          <p:nvPr userDrawn="1"/>
        </p:nvSpPr>
        <p:spPr>
          <a:xfrm>
            <a:off x="5979001" y="808038"/>
            <a:ext cx="2736000" cy="1224000"/>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Text</a:t>
            </a:r>
          </a:p>
        </p:txBody>
      </p:sp>
      <p:sp>
        <p:nvSpPr>
          <p:cNvPr id="10" name="Textplatzhalter 6">
            <a:extLst>
              <a:ext uri="{FF2B5EF4-FFF2-40B4-BE49-F238E27FC236}">
                <a16:creationId xmlns:a16="http://schemas.microsoft.com/office/drawing/2014/main" id="{DF3D8534-7DE8-4244-B447-C8DF304668AD}"/>
              </a:ext>
            </a:extLst>
          </p:cNvPr>
          <p:cNvSpPr>
            <a:spLocks noGrp="1"/>
          </p:cNvSpPr>
          <p:nvPr>
            <p:ph type="body" sz="quarter" idx="13"/>
          </p:nvPr>
        </p:nvSpPr>
        <p:spPr>
          <a:xfrm>
            <a:off x="6035675" y="1236919"/>
            <a:ext cx="2627999" cy="7586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Abgerundetes Rechteck 10">
            <a:extLst>
              <a:ext uri="{FF2B5EF4-FFF2-40B4-BE49-F238E27FC236}">
                <a16:creationId xmlns:a16="http://schemas.microsoft.com/office/drawing/2014/main" id="{1C9FFE65-DCE1-CE49-9075-097E94104CB6}"/>
              </a:ext>
            </a:extLst>
          </p:cNvPr>
          <p:cNvSpPr/>
          <p:nvPr userDrawn="1"/>
        </p:nvSpPr>
        <p:spPr>
          <a:xfrm>
            <a:off x="5979001" y="2096452"/>
            <a:ext cx="2736000" cy="1224000"/>
          </a:xfrm>
          <a:prstGeom prst="round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4.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2" name="Textplatzhalter 6">
            <a:extLst>
              <a:ext uri="{FF2B5EF4-FFF2-40B4-BE49-F238E27FC236}">
                <a16:creationId xmlns:a16="http://schemas.microsoft.com/office/drawing/2014/main" id="{3DB1CDC1-4DEB-F54A-AF64-63D6BD6BC5EB}"/>
              </a:ext>
            </a:extLst>
          </p:cNvPr>
          <p:cNvSpPr>
            <a:spLocks noGrp="1"/>
          </p:cNvSpPr>
          <p:nvPr>
            <p:ph type="body" sz="quarter" idx="15"/>
          </p:nvPr>
        </p:nvSpPr>
        <p:spPr>
          <a:xfrm>
            <a:off x="6035675" y="2527934"/>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Abgerundetes Rechteck 12">
            <a:extLst>
              <a:ext uri="{FF2B5EF4-FFF2-40B4-BE49-F238E27FC236}">
                <a16:creationId xmlns:a16="http://schemas.microsoft.com/office/drawing/2014/main" id="{5F7AF294-6E4D-E44A-98E9-BF01F0E83712}"/>
              </a:ext>
            </a:extLst>
          </p:cNvPr>
          <p:cNvSpPr/>
          <p:nvPr userDrawn="1"/>
        </p:nvSpPr>
        <p:spPr>
          <a:xfrm>
            <a:off x="420685" y="3379786"/>
            <a:ext cx="5515157" cy="1244602"/>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5.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4" name="Textplatzhalter 6">
            <a:extLst>
              <a:ext uri="{FF2B5EF4-FFF2-40B4-BE49-F238E27FC236}">
                <a16:creationId xmlns:a16="http://schemas.microsoft.com/office/drawing/2014/main" id="{9E94E543-67AF-DC42-A6BA-13B4B073F3A1}"/>
              </a:ext>
            </a:extLst>
          </p:cNvPr>
          <p:cNvSpPr>
            <a:spLocks noGrp="1"/>
          </p:cNvSpPr>
          <p:nvPr>
            <p:ph type="body" sz="quarter" idx="16"/>
          </p:nvPr>
        </p:nvSpPr>
        <p:spPr>
          <a:xfrm>
            <a:off x="477359" y="3811268"/>
            <a:ext cx="5407157"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5" name="Abgerundetes Rechteck 14">
            <a:extLst>
              <a:ext uri="{FF2B5EF4-FFF2-40B4-BE49-F238E27FC236}">
                <a16:creationId xmlns:a16="http://schemas.microsoft.com/office/drawing/2014/main" id="{D0753FB1-4E24-8948-8885-A5D829795C86}"/>
              </a:ext>
            </a:extLst>
          </p:cNvPr>
          <p:cNvSpPr/>
          <p:nvPr userDrawn="1"/>
        </p:nvSpPr>
        <p:spPr>
          <a:xfrm>
            <a:off x="5979001" y="3379786"/>
            <a:ext cx="2736000" cy="1244602"/>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6.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6" name="Textplatzhalter 6">
            <a:extLst>
              <a:ext uri="{FF2B5EF4-FFF2-40B4-BE49-F238E27FC236}">
                <a16:creationId xmlns:a16="http://schemas.microsoft.com/office/drawing/2014/main" id="{67556A2E-B68F-6744-9E82-0A425089054D}"/>
              </a:ext>
            </a:extLst>
          </p:cNvPr>
          <p:cNvSpPr>
            <a:spLocks noGrp="1"/>
          </p:cNvSpPr>
          <p:nvPr>
            <p:ph type="body" sz="quarter" idx="18"/>
          </p:nvPr>
        </p:nvSpPr>
        <p:spPr>
          <a:xfrm>
            <a:off x="6035675" y="3811268"/>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34553784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Canvas - 7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Abgerundetes Rechteck 12">
            <a:extLst>
              <a:ext uri="{FF2B5EF4-FFF2-40B4-BE49-F238E27FC236}">
                <a16:creationId xmlns:a16="http://schemas.microsoft.com/office/drawing/2014/main" id="{5F7AF294-6E4D-E44A-98E9-BF01F0E83712}"/>
              </a:ext>
            </a:extLst>
          </p:cNvPr>
          <p:cNvSpPr/>
          <p:nvPr userDrawn="1"/>
        </p:nvSpPr>
        <p:spPr>
          <a:xfrm>
            <a:off x="435507" y="819643"/>
            <a:ext cx="5515157" cy="1212395"/>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9"/>
            <a:ext cx="8280714" cy="387350"/>
          </a:xfrm>
        </p:spPr>
        <p:txBody>
          <a:bodyPr/>
          <a:lstStyle/>
          <a:p>
            <a:r>
              <a:rPr lang="de-DE" dirty="0"/>
              <a:t>CANVASES (7X)</a:t>
            </a:r>
          </a:p>
        </p:txBody>
      </p:sp>
      <p:sp>
        <p:nvSpPr>
          <p:cNvPr id="5" name="Abgerundetes Rechteck 4">
            <a:extLst>
              <a:ext uri="{FF2B5EF4-FFF2-40B4-BE49-F238E27FC236}">
                <a16:creationId xmlns:a16="http://schemas.microsoft.com/office/drawing/2014/main" id="{EF73B5DF-4B86-7740-B8BA-70F63CA786C2}"/>
              </a:ext>
            </a:extLst>
          </p:cNvPr>
          <p:cNvSpPr/>
          <p:nvPr userDrawn="1"/>
        </p:nvSpPr>
        <p:spPr>
          <a:xfrm>
            <a:off x="3199842" y="2096452"/>
            <a:ext cx="2736000" cy="2527563"/>
          </a:xfrm>
          <a:prstGeom prst="roundRect">
            <a:avLst>
              <a:gd name="adj" fmla="val 7568"/>
            </a:avLst>
          </a:prstGeom>
          <a:solidFill>
            <a:schemeClr val="bg1"/>
          </a:solid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5. Text</a:t>
            </a:r>
          </a:p>
        </p:txBody>
      </p:sp>
      <p:sp>
        <p:nvSpPr>
          <p:cNvPr id="6" name="Textplatzhalter 6">
            <a:extLst>
              <a:ext uri="{FF2B5EF4-FFF2-40B4-BE49-F238E27FC236}">
                <a16:creationId xmlns:a16="http://schemas.microsoft.com/office/drawing/2014/main" id="{1936EC06-1BF3-744B-9CF7-91C73C1B6B7F}"/>
              </a:ext>
            </a:extLst>
          </p:cNvPr>
          <p:cNvSpPr>
            <a:spLocks noGrp="1"/>
          </p:cNvSpPr>
          <p:nvPr>
            <p:ph type="body" sz="quarter" idx="11"/>
          </p:nvPr>
        </p:nvSpPr>
        <p:spPr>
          <a:xfrm>
            <a:off x="3256516" y="2543083"/>
            <a:ext cx="2628000" cy="204441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477360" y="1239520"/>
            <a:ext cx="5407157" cy="7559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Abgerundetes Rechteck 8">
            <a:extLst>
              <a:ext uri="{FF2B5EF4-FFF2-40B4-BE49-F238E27FC236}">
                <a16:creationId xmlns:a16="http://schemas.microsoft.com/office/drawing/2014/main" id="{0CB8E132-F340-1F40-8618-9C13DA4A2BD0}"/>
              </a:ext>
            </a:extLst>
          </p:cNvPr>
          <p:cNvSpPr/>
          <p:nvPr userDrawn="1"/>
        </p:nvSpPr>
        <p:spPr>
          <a:xfrm>
            <a:off x="5979001" y="808038"/>
            <a:ext cx="2736000" cy="1224000"/>
          </a:xfrm>
          <a:prstGeom prst="roundRect">
            <a:avLst/>
          </a:prstGeom>
          <a:solidFill>
            <a:schemeClr val="bg1"/>
          </a:solidFill>
          <a:ln w="12700">
            <a:solidFill>
              <a:srgbClr val="A0A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Text</a:t>
            </a:r>
          </a:p>
        </p:txBody>
      </p:sp>
      <p:sp>
        <p:nvSpPr>
          <p:cNvPr id="10" name="Textplatzhalter 6">
            <a:extLst>
              <a:ext uri="{FF2B5EF4-FFF2-40B4-BE49-F238E27FC236}">
                <a16:creationId xmlns:a16="http://schemas.microsoft.com/office/drawing/2014/main" id="{DF3D8534-7DE8-4244-B447-C8DF304668AD}"/>
              </a:ext>
            </a:extLst>
          </p:cNvPr>
          <p:cNvSpPr>
            <a:spLocks noGrp="1"/>
          </p:cNvSpPr>
          <p:nvPr>
            <p:ph type="body" sz="quarter" idx="13"/>
          </p:nvPr>
        </p:nvSpPr>
        <p:spPr>
          <a:xfrm>
            <a:off x="6035675" y="1236919"/>
            <a:ext cx="2627999" cy="7586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Abgerundetes Rechteck 10">
            <a:extLst>
              <a:ext uri="{FF2B5EF4-FFF2-40B4-BE49-F238E27FC236}">
                <a16:creationId xmlns:a16="http://schemas.microsoft.com/office/drawing/2014/main" id="{1C9FFE65-DCE1-CE49-9075-097E94104CB6}"/>
              </a:ext>
            </a:extLst>
          </p:cNvPr>
          <p:cNvSpPr/>
          <p:nvPr userDrawn="1"/>
        </p:nvSpPr>
        <p:spPr>
          <a:xfrm>
            <a:off x="5979001" y="2096452"/>
            <a:ext cx="2736000" cy="1224000"/>
          </a:xfrm>
          <a:prstGeom prst="roundRect">
            <a:avLst/>
          </a:prstGeom>
          <a:solidFill>
            <a:schemeClr val="bg1"/>
          </a:solidFill>
          <a:ln w="12700">
            <a:solidFill>
              <a:srgbClr val="F4C544"/>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6.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2" name="Textplatzhalter 6">
            <a:extLst>
              <a:ext uri="{FF2B5EF4-FFF2-40B4-BE49-F238E27FC236}">
                <a16:creationId xmlns:a16="http://schemas.microsoft.com/office/drawing/2014/main" id="{3DB1CDC1-4DEB-F54A-AF64-63D6BD6BC5EB}"/>
              </a:ext>
            </a:extLst>
          </p:cNvPr>
          <p:cNvSpPr>
            <a:spLocks noGrp="1"/>
          </p:cNvSpPr>
          <p:nvPr>
            <p:ph type="body" sz="quarter" idx="15"/>
          </p:nvPr>
        </p:nvSpPr>
        <p:spPr>
          <a:xfrm>
            <a:off x="6035675" y="2527934"/>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5" name="Abgerundetes Rechteck 14">
            <a:extLst>
              <a:ext uri="{FF2B5EF4-FFF2-40B4-BE49-F238E27FC236}">
                <a16:creationId xmlns:a16="http://schemas.microsoft.com/office/drawing/2014/main" id="{D0753FB1-4E24-8948-8885-A5D829795C86}"/>
              </a:ext>
            </a:extLst>
          </p:cNvPr>
          <p:cNvSpPr/>
          <p:nvPr userDrawn="1"/>
        </p:nvSpPr>
        <p:spPr>
          <a:xfrm>
            <a:off x="5979001" y="3379786"/>
            <a:ext cx="2736000" cy="1244602"/>
          </a:xfrm>
          <a:prstGeom prst="roundRect">
            <a:avLst/>
          </a:prstGeom>
          <a:solidFill>
            <a:schemeClr val="bg1"/>
          </a:solidFill>
          <a:ln w="12700">
            <a:solidFill>
              <a:srgbClr val="A0A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7.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6" name="Textplatzhalter 6">
            <a:extLst>
              <a:ext uri="{FF2B5EF4-FFF2-40B4-BE49-F238E27FC236}">
                <a16:creationId xmlns:a16="http://schemas.microsoft.com/office/drawing/2014/main" id="{67556A2E-B68F-6744-9E82-0A425089054D}"/>
              </a:ext>
            </a:extLst>
          </p:cNvPr>
          <p:cNvSpPr>
            <a:spLocks noGrp="1"/>
          </p:cNvSpPr>
          <p:nvPr>
            <p:ph type="body" sz="quarter" idx="18"/>
          </p:nvPr>
        </p:nvSpPr>
        <p:spPr>
          <a:xfrm>
            <a:off x="6035675" y="3811268"/>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7" name="Abgerundetes Rechteck 16">
            <a:extLst>
              <a:ext uri="{FF2B5EF4-FFF2-40B4-BE49-F238E27FC236}">
                <a16:creationId xmlns:a16="http://schemas.microsoft.com/office/drawing/2014/main" id="{CE1E5A58-4081-7840-95F7-65FAD7821CD3}"/>
              </a:ext>
            </a:extLst>
          </p:cNvPr>
          <p:cNvSpPr/>
          <p:nvPr userDrawn="1"/>
        </p:nvSpPr>
        <p:spPr>
          <a:xfrm>
            <a:off x="421580" y="2096452"/>
            <a:ext cx="2736000" cy="1224000"/>
          </a:xfrm>
          <a:prstGeom prst="round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8" name="Textplatzhalter 6">
            <a:extLst>
              <a:ext uri="{FF2B5EF4-FFF2-40B4-BE49-F238E27FC236}">
                <a16:creationId xmlns:a16="http://schemas.microsoft.com/office/drawing/2014/main" id="{E4F45B05-6044-284D-B8CF-A1B6331F8FE7}"/>
              </a:ext>
            </a:extLst>
          </p:cNvPr>
          <p:cNvSpPr>
            <a:spLocks noGrp="1"/>
          </p:cNvSpPr>
          <p:nvPr>
            <p:ph type="body" sz="quarter" idx="19"/>
          </p:nvPr>
        </p:nvSpPr>
        <p:spPr>
          <a:xfrm>
            <a:off x="478254" y="2527934"/>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9" name="Abgerundetes Rechteck 18">
            <a:extLst>
              <a:ext uri="{FF2B5EF4-FFF2-40B4-BE49-F238E27FC236}">
                <a16:creationId xmlns:a16="http://schemas.microsoft.com/office/drawing/2014/main" id="{563CC689-D55B-A946-BEC7-08574561B5BB}"/>
              </a:ext>
            </a:extLst>
          </p:cNvPr>
          <p:cNvSpPr/>
          <p:nvPr userDrawn="1"/>
        </p:nvSpPr>
        <p:spPr>
          <a:xfrm>
            <a:off x="421580" y="3379786"/>
            <a:ext cx="2736000" cy="1244602"/>
          </a:xfrm>
          <a:prstGeom prst="roundRect">
            <a:avLst/>
          </a:prstGeom>
          <a:solidFill>
            <a:schemeClr val="bg1"/>
          </a:solidFill>
          <a:ln w="12700">
            <a:solidFill>
              <a:srgbClr val="F4C544"/>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4.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20" name="Textplatzhalter 6">
            <a:extLst>
              <a:ext uri="{FF2B5EF4-FFF2-40B4-BE49-F238E27FC236}">
                <a16:creationId xmlns:a16="http://schemas.microsoft.com/office/drawing/2014/main" id="{DB546289-D7DC-0248-A859-2D862E3B37D9}"/>
              </a:ext>
            </a:extLst>
          </p:cNvPr>
          <p:cNvSpPr>
            <a:spLocks noGrp="1"/>
          </p:cNvSpPr>
          <p:nvPr>
            <p:ph type="body" sz="quarter" idx="20"/>
          </p:nvPr>
        </p:nvSpPr>
        <p:spPr>
          <a:xfrm>
            <a:off x="478254" y="3811268"/>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28907033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anvas - 8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Abgerundetes Rechteck 6">
            <a:extLst>
              <a:ext uri="{FF2B5EF4-FFF2-40B4-BE49-F238E27FC236}">
                <a16:creationId xmlns:a16="http://schemas.microsoft.com/office/drawing/2014/main" id="{25656750-2080-654F-BC2E-17C53252802B}"/>
              </a:ext>
            </a:extLst>
          </p:cNvPr>
          <p:cNvSpPr/>
          <p:nvPr userDrawn="1"/>
        </p:nvSpPr>
        <p:spPr>
          <a:xfrm>
            <a:off x="3199843" y="808038"/>
            <a:ext cx="2736000" cy="1224000"/>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9" name="Abgerundetes Rechteck 8">
            <a:extLst>
              <a:ext uri="{FF2B5EF4-FFF2-40B4-BE49-F238E27FC236}">
                <a16:creationId xmlns:a16="http://schemas.microsoft.com/office/drawing/2014/main" id="{1489EF4E-88CF-5442-B73A-847582457350}"/>
              </a:ext>
            </a:extLst>
          </p:cNvPr>
          <p:cNvSpPr/>
          <p:nvPr userDrawn="1"/>
        </p:nvSpPr>
        <p:spPr>
          <a:xfrm>
            <a:off x="5979001" y="808038"/>
            <a:ext cx="2736000" cy="1224000"/>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23" name="Abgerundetes Rechteck 22">
            <a:extLst>
              <a:ext uri="{FF2B5EF4-FFF2-40B4-BE49-F238E27FC236}">
                <a16:creationId xmlns:a16="http://schemas.microsoft.com/office/drawing/2014/main" id="{0B18A247-065C-A845-BAFC-24769D221706}"/>
              </a:ext>
            </a:extLst>
          </p:cNvPr>
          <p:cNvSpPr/>
          <p:nvPr userDrawn="1"/>
        </p:nvSpPr>
        <p:spPr>
          <a:xfrm>
            <a:off x="420688" y="808038"/>
            <a:ext cx="2736000" cy="2512414"/>
          </a:xfrm>
          <a:prstGeom prst="roundRect">
            <a:avLst>
              <a:gd name="adj" fmla="val 7568"/>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Text</a:t>
            </a:r>
          </a:p>
        </p:txBody>
      </p:sp>
      <p:sp>
        <p:nvSpPr>
          <p:cNvPr id="3" name="Foliennummernplatzhalter 2">
            <a:extLst>
              <a:ext uri="{FF2B5EF4-FFF2-40B4-BE49-F238E27FC236}">
                <a16:creationId xmlns:a16="http://schemas.microsoft.com/office/drawing/2014/main" id="{D5D1C47D-1502-A14A-A8A4-3194A3ECA7BB}"/>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5EEA1D65-999E-534A-A6B2-D91C1F3EC730}"/>
              </a:ext>
            </a:extLst>
          </p:cNvPr>
          <p:cNvSpPr>
            <a:spLocks noGrp="1"/>
          </p:cNvSpPr>
          <p:nvPr>
            <p:ph type="title" hasCustomPrompt="1"/>
          </p:nvPr>
        </p:nvSpPr>
        <p:spPr>
          <a:xfrm>
            <a:off x="431642" y="420688"/>
            <a:ext cx="8280714" cy="707151"/>
          </a:xfrm>
        </p:spPr>
        <p:txBody>
          <a:bodyPr/>
          <a:lstStyle/>
          <a:p>
            <a:r>
              <a:rPr lang="de-DE" dirty="0"/>
              <a:t>CANVASES (8X)</a:t>
            </a:r>
          </a:p>
        </p:txBody>
      </p:sp>
      <p:sp>
        <p:nvSpPr>
          <p:cNvPr id="6" name="Textplatzhalter 6">
            <a:extLst>
              <a:ext uri="{FF2B5EF4-FFF2-40B4-BE49-F238E27FC236}">
                <a16:creationId xmlns:a16="http://schemas.microsoft.com/office/drawing/2014/main" id="{2FC52BC6-4922-6C43-8BF1-3D98631B5806}"/>
              </a:ext>
            </a:extLst>
          </p:cNvPr>
          <p:cNvSpPr>
            <a:spLocks noGrp="1"/>
          </p:cNvSpPr>
          <p:nvPr>
            <p:ph type="body" sz="quarter" idx="11"/>
          </p:nvPr>
        </p:nvSpPr>
        <p:spPr>
          <a:xfrm>
            <a:off x="477360" y="1239520"/>
            <a:ext cx="2628000" cy="204441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6">
            <a:extLst>
              <a:ext uri="{FF2B5EF4-FFF2-40B4-BE49-F238E27FC236}">
                <a16:creationId xmlns:a16="http://schemas.microsoft.com/office/drawing/2014/main" id="{9818A448-2A0A-6241-93DE-2482A744C4DF}"/>
              </a:ext>
            </a:extLst>
          </p:cNvPr>
          <p:cNvSpPr>
            <a:spLocks noGrp="1"/>
          </p:cNvSpPr>
          <p:nvPr>
            <p:ph type="body" sz="quarter" idx="12"/>
          </p:nvPr>
        </p:nvSpPr>
        <p:spPr>
          <a:xfrm>
            <a:off x="3256517" y="1239520"/>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Textplatzhalter 6">
            <a:extLst>
              <a:ext uri="{FF2B5EF4-FFF2-40B4-BE49-F238E27FC236}">
                <a16:creationId xmlns:a16="http://schemas.microsoft.com/office/drawing/2014/main" id="{A5A60BE4-4CEE-4944-BE8D-7EE5CE8D8FBA}"/>
              </a:ext>
            </a:extLst>
          </p:cNvPr>
          <p:cNvSpPr>
            <a:spLocks noGrp="1"/>
          </p:cNvSpPr>
          <p:nvPr>
            <p:ph type="body" sz="quarter" idx="13"/>
          </p:nvPr>
        </p:nvSpPr>
        <p:spPr>
          <a:xfrm>
            <a:off x="6035675" y="1239520"/>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Abgerundetes Rechteck 12">
            <a:extLst>
              <a:ext uri="{FF2B5EF4-FFF2-40B4-BE49-F238E27FC236}">
                <a16:creationId xmlns:a16="http://schemas.microsoft.com/office/drawing/2014/main" id="{1858EDFE-C6DD-2D48-BA7E-6CC2CB001695}"/>
              </a:ext>
            </a:extLst>
          </p:cNvPr>
          <p:cNvSpPr/>
          <p:nvPr userDrawn="1"/>
        </p:nvSpPr>
        <p:spPr>
          <a:xfrm>
            <a:off x="3199843" y="2096452"/>
            <a:ext cx="2736000" cy="1224000"/>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4.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4" name="Textplatzhalter 6">
            <a:extLst>
              <a:ext uri="{FF2B5EF4-FFF2-40B4-BE49-F238E27FC236}">
                <a16:creationId xmlns:a16="http://schemas.microsoft.com/office/drawing/2014/main" id="{BAD7E86E-9B36-464E-9990-E8EEB3188031}"/>
              </a:ext>
            </a:extLst>
          </p:cNvPr>
          <p:cNvSpPr>
            <a:spLocks noGrp="1"/>
          </p:cNvSpPr>
          <p:nvPr>
            <p:ph type="body" sz="quarter" idx="15"/>
          </p:nvPr>
        </p:nvSpPr>
        <p:spPr>
          <a:xfrm>
            <a:off x="3256517" y="2527934"/>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5" name="Abgerundetes Rechteck 14">
            <a:extLst>
              <a:ext uri="{FF2B5EF4-FFF2-40B4-BE49-F238E27FC236}">
                <a16:creationId xmlns:a16="http://schemas.microsoft.com/office/drawing/2014/main" id="{F01ABC86-87AE-4847-8F17-70C5A1DE1931}"/>
              </a:ext>
            </a:extLst>
          </p:cNvPr>
          <p:cNvSpPr/>
          <p:nvPr userDrawn="1"/>
        </p:nvSpPr>
        <p:spPr>
          <a:xfrm>
            <a:off x="5979001" y="2096452"/>
            <a:ext cx="2736000" cy="1224000"/>
          </a:xfrm>
          <a:prstGeom prst="round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5.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6" name="Textplatzhalter 6">
            <a:extLst>
              <a:ext uri="{FF2B5EF4-FFF2-40B4-BE49-F238E27FC236}">
                <a16:creationId xmlns:a16="http://schemas.microsoft.com/office/drawing/2014/main" id="{156094AF-F7B2-6744-94D9-DB72FBDB51A8}"/>
              </a:ext>
            </a:extLst>
          </p:cNvPr>
          <p:cNvSpPr>
            <a:spLocks noGrp="1"/>
          </p:cNvSpPr>
          <p:nvPr>
            <p:ph type="body" sz="quarter" idx="16"/>
          </p:nvPr>
        </p:nvSpPr>
        <p:spPr>
          <a:xfrm>
            <a:off x="6035675" y="2527934"/>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7" name="Abgerundetes Rechteck 16">
            <a:extLst>
              <a:ext uri="{FF2B5EF4-FFF2-40B4-BE49-F238E27FC236}">
                <a16:creationId xmlns:a16="http://schemas.microsoft.com/office/drawing/2014/main" id="{70511BEB-7D4B-C146-9CCF-1CFE056DF919}"/>
              </a:ext>
            </a:extLst>
          </p:cNvPr>
          <p:cNvSpPr/>
          <p:nvPr userDrawn="1"/>
        </p:nvSpPr>
        <p:spPr>
          <a:xfrm>
            <a:off x="420686" y="3379786"/>
            <a:ext cx="2736000" cy="1244602"/>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6.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8" name="Textplatzhalter 6">
            <a:extLst>
              <a:ext uri="{FF2B5EF4-FFF2-40B4-BE49-F238E27FC236}">
                <a16:creationId xmlns:a16="http://schemas.microsoft.com/office/drawing/2014/main" id="{F71E9752-15CD-9E44-9312-C6A6BB208196}"/>
              </a:ext>
            </a:extLst>
          </p:cNvPr>
          <p:cNvSpPr>
            <a:spLocks noGrp="1"/>
          </p:cNvSpPr>
          <p:nvPr>
            <p:ph type="body" sz="quarter" idx="17"/>
          </p:nvPr>
        </p:nvSpPr>
        <p:spPr>
          <a:xfrm>
            <a:off x="477360" y="3811268"/>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9" name="Abgerundetes Rechteck 18">
            <a:extLst>
              <a:ext uri="{FF2B5EF4-FFF2-40B4-BE49-F238E27FC236}">
                <a16:creationId xmlns:a16="http://schemas.microsoft.com/office/drawing/2014/main" id="{2A391C70-555B-924E-B2D6-1EA21D3611F2}"/>
              </a:ext>
            </a:extLst>
          </p:cNvPr>
          <p:cNvSpPr/>
          <p:nvPr userDrawn="1"/>
        </p:nvSpPr>
        <p:spPr>
          <a:xfrm>
            <a:off x="3199843" y="3379786"/>
            <a:ext cx="2736000" cy="1244602"/>
          </a:xfrm>
          <a:prstGeom prst="round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7.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20" name="Textplatzhalter 6">
            <a:extLst>
              <a:ext uri="{FF2B5EF4-FFF2-40B4-BE49-F238E27FC236}">
                <a16:creationId xmlns:a16="http://schemas.microsoft.com/office/drawing/2014/main" id="{972A39DC-71B3-2141-83CB-C3A683378248}"/>
              </a:ext>
            </a:extLst>
          </p:cNvPr>
          <p:cNvSpPr>
            <a:spLocks noGrp="1"/>
          </p:cNvSpPr>
          <p:nvPr>
            <p:ph type="body" sz="quarter" idx="18"/>
          </p:nvPr>
        </p:nvSpPr>
        <p:spPr>
          <a:xfrm>
            <a:off x="3256517" y="3811268"/>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1" name="Abgerundetes Rechteck 20">
            <a:extLst>
              <a:ext uri="{FF2B5EF4-FFF2-40B4-BE49-F238E27FC236}">
                <a16:creationId xmlns:a16="http://schemas.microsoft.com/office/drawing/2014/main" id="{BDABE2A3-532C-884E-9C9B-6BC8DA90C749}"/>
              </a:ext>
            </a:extLst>
          </p:cNvPr>
          <p:cNvSpPr/>
          <p:nvPr userDrawn="1"/>
        </p:nvSpPr>
        <p:spPr>
          <a:xfrm>
            <a:off x="5979001" y="3379786"/>
            <a:ext cx="2736000" cy="1244602"/>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8.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22" name="Textplatzhalter 6">
            <a:extLst>
              <a:ext uri="{FF2B5EF4-FFF2-40B4-BE49-F238E27FC236}">
                <a16:creationId xmlns:a16="http://schemas.microsoft.com/office/drawing/2014/main" id="{18889269-E5F2-BF44-9CC2-E28501D259AF}"/>
              </a:ext>
            </a:extLst>
          </p:cNvPr>
          <p:cNvSpPr>
            <a:spLocks noGrp="1"/>
          </p:cNvSpPr>
          <p:nvPr>
            <p:ph type="body" sz="quarter" idx="19"/>
          </p:nvPr>
        </p:nvSpPr>
        <p:spPr>
          <a:xfrm>
            <a:off x="6035675" y="3811268"/>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8061956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Canvas - 9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D5D1C47D-1502-A14A-A8A4-3194A3ECA7BB}"/>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5EEA1D65-999E-534A-A6B2-D91C1F3EC730}"/>
              </a:ext>
            </a:extLst>
          </p:cNvPr>
          <p:cNvSpPr>
            <a:spLocks noGrp="1"/>
          </p:cNvSpPr>
          <p:nvPr>
            <p:ph type="title" hasCustomPrompt="1"/>
          </p:nvPr>
        </p:nvSpPr>
        <p:spPr>
          <a:xfrm>
            <a:off x="431642" y="420688"/>
            <a:ext cx="8280714" cy="707151"/>
          </a:xfrm>
        </p:spPr>
        <p:txBody>
          <a:bodyPr/>
          <a:lstStyle/>
          <a:p>
            <a:r>
              <a:rPr lang="de-DE" dirty="0"/>
              <a:t>CANVASES (9X)</a:t>
            </a:r>
          </a:p>
        </p:txBody>
      </p:sp>
      <p:sp>
        <p:nvSpPr>
          <p:cNvPr id="5" name="Abgerundetes Rechteck 4">
            <a:extLst>
              <a:ext uri="{FF2B5EF4-FFF2-40B4-BE49-F238E27FC236}">
                <a16:creationId xmlns:a16="http://schemas.microsoft.com/office/drawing/2014/main" id="{358889B4-B2DD-A941-B0B7-8328F3BA30E4}"/>
              </a:ext>
            </a:extLst>
          </p:cNvPr>
          <p:cNvSpPr/>
          <p:nvPr userDrawn="1"/>
        </p:nvSpPr>
        <p:spPr>
          <a:xfrm>
            <a:off x="420686" y="808038"/>
            <a:ext cx="2736000" cy="1224000"/>
          </a:xfrm>
          <a:prstGeom prst="round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6" name="Textplatzhalter 6">
            <a:extLst>
              <a:ext uri="{FF2B5EF4-FFF2-40B4-BE49-F238E27FC236}">
                <a16:creationId xmlns:a16="http://schemas.microsoft.com/office/drawing/2014/main" id="{2FC52BC6-4922-6C43-8BF1-3D98631B5806}"/>
              </a:ext>
            </a:extLst>
          </p:cNvPr>
          <p:cNvSpPr>
            <a:spLocks noGrp="1"/>
          </p:cNvSpPr>
          <p:nvPr>
            <p:ph type="body" sz="quarter" idx="11"/>
          </p:nvPr>
        </p:nvSpPr>
        <p:spPr>
          <a:xfrm>
            <a:off x="477360" y="1239520"/>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Abgerundetes Rechteck 6">
            <a:extLst>
              <a:ext uri="{FF2B5EF4-FFF2-40B4-BE49-F238E27FC236}">
                <a16:creationId xmlns:a16="http://schemas.microsoft.com/office/drawing/2014/main" id="{25656750-2080-654F-BC2E-17C53252802B}"/>
              </a:ext>
            </a:extLst>
          </p:cNvPr>
          <p:cNvSpPr/>
          <p:nvPr userDrawn="1"/>
        </p:nvSpPr>
        <p:spPr>
          <a:xfrm>
            <a:off x="3199843" y="808038"/>
            <a:ext cx="2736000" cy="1224000"/>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8" name="Textplatzhalter 6">
            <a:extLst>
              <a:ext uri="{FF2B5EF4-FFF2-40B4-BE49-F238E27FC236}">
                <a16:creationId xmlns:a16="http://schemas.microsoft.com/office/drawing/2014/main" id="{9818A448-2A0A-6241-93DE-2482A744C4DF}"/>
              </a:ext>
            </a:extLst>
          </p:cNvPr>
          <p:cNvSpPr>
            <a:spLocks noGrp="1"/>
          </p:cNvSpPr>
          <p:nvPr>
            <p:ph type="body" sz="quarter" idx="12"/>
          </p:nvPr>
        </p:nvSpPr>
        <p:spPr>
          <a:xfrm>
            <a:off x="3256517" y="1239520"/>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Abgerundetes Rechteck 8">
            <a:extLst>
              <a:ext uri="{FF2B5EF4-FFF2-40B4-BE49-F238E27FC236}">
                <a16:creationId xmlns:a16="http://schemas.microsoft.com/office/drawing/2014/main" id="{1489EF4E-88CF-5442-B73A-847582457350}"/>
              </a:ext>
            </a:extLst>
          </p:cNvPr>
          <p:cNvSpPr/>
          <p:nvPr userDrawn="1"/>
        </p:nvSpPr>
        <p:spPr>
          <a:xfrm>
            <a:off x="5979001" y="808038"/>
            <a:ext cx="2736000" cy="1224000"/>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0" name="Textplatzhalter 6">
            <a:extLst>
              <a:ext uri="{FF2B5EF4-FFF2-40B4-BE49-F238E27FC236}">
                <a16:creationId xmlns:a16="http://schemas.microsoft.com/office/drawing/2014/main" id="{A5A60BE4-4CEE-4944-BE8D-7EE5CE8D8FBA}"/>
              </a:ext>
            </a:extLst>
          </p:cNvPr>
          <p:cNvSpPr>
            <a:spLocks noGrp="1"/>
          </p:cNvSpPr>
          <p:nvPr>
            <p:ph type="body" sz="quarter" idx="13"/>
          </p:nvPr>
        </p:nvSpPr>
        <p:spPr>
          <a:xfrm>
            <a:off x="6035675" y="1239520"/>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Abgerundetes Rechteck 10">
            <a:extLst>
              <a:ext uri="{FF2B5EF4-FFF2-40B4-BE49-F238E27FC236}">
                <a16:creationId xmlns:a16="http://schemas.microsoft.com/office/drawing/2014/main" id="{2F7B1013-16B9-CF40-880C-717B8F118B90}"/>
              </a:ext>
            </a:extLst>
          </p:cNvPr>
          <p:cNvSpPr/>
          <p:nvPr userDrawn="1"/>
        </p:nvSpPr>
        <p:spPr>
          <a:xfrm>
            <a:off x="420686" y="2096452"/>
            <a:ext cx="2736000" cy="1224000"/>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4.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2" name="Textplatzhalter 6">
            <a:extLst>
              <a:ext uri="{FF2B5EF4-FFF2-40B4-BE49-F238E27FC236}">
                <a16:creationId xmlns:a16="http://schemas.microsoft.com/office/drawing/2014/main" id="{307A16EE-89E1-FF4F-9B19-4316657286B1}"/>
              </a:ext>
            </a:extLst>
          </p:cNvPr>
          <p:cNvSpPr>
            <a:spLocks noGrp="1"/>
          </p:cNvSpPr>
          <p:nvPr>
            <p:ph type="body" sz="quarter" idx="14"/>
          </p:nvPr>
        </p:nvSpPr>
        <p:spPr>
          <a:xfrm>
            <a:off x="477360" y="2527934"/>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Abgerundetes Rechteck 12">
            <a:extLst>
              <a:ext uri="{FF2B5EF4-FFF2-40B4-BE49-F238E27FC236}">
                <a16:creationId xmlns:a16="http://schemas.microsoft.com/office/drawing/2014/main" id="{1858EDFE-C6DD-2D48-BA7E-6CC2CB001695}"/>
              </a:ext>
            </a:extLst>
          </p:cNvPr>
          <p:cNvSpPr/>
          <p:nvPr userDrawn="1"/>
        </p:nvSpPr>
        <p:spPr>
          <a:xfrm>
            <a:off x="3199843" y="2096452"/>
            <a:ext cx="2736000" cy="1224000"/>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5.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4" name="Textplatzhalter 6">
            <a:extLst>
              <a:ext uri="{FF2B5EF4-FFF2-40B4-BE49-F238E27FC236}">
                <a16:creationId xmlns:a16="http://schemas.microsoft.com/office/drawing/2014/main" id="{BAD7E86E-9B36-464E-9990-E8EEB3188031}"/>
              </a:ext>
            </a:extLst>
          </p:cNvPr>
          <p:cNvSpPr>
            <a:spLocks noGrp="1"/>
          </p:cNvSpPr>
          <p:nvPr>
            <p:ph type="body" sz="quarter" idx="15"/>
          </p:nvPr>
        </p:nvSpPr>
        <p:spPr>
          <a:xfrm>
            <a:off x="3256517" y="2527934"/>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5" name="Abgerundetes Rechteck 14">
            <a:extLst>
              <a:ext uri="{FF2B5EF4-FFF2-40B4-BE49-F238E27FC236}">
                <a16:creationId xmlns:a16="http://schemas.microsoft.com/office/drawing/2014/main" id="{F01ABC86-87AE-4847-8F17-70C5A1DE1931}"/>
              </a:ext>
            </a:extLst>
          </p:cNvPr>
          <p:cNvSpPr/>
          <p:nvPr userDrawn="1"/>
        </p:nvSpPr>
        <p:spPr>
          <a:xfrm>
            <a:off x="5979001" y="2096452"/>
            <a:ext cx="2736000" cy="1224000"/>
          </a:xfrm>
          <a:prstGeom prst="round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6.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6" name="Textplatzhalter 6">
            <a:extLst>
              <a:ext uri="{FF2B5EF4-FFF2-40B4-BE49-F238E27FC236}">
                <a16:creationId xmlns:a16="http://schemas.microsoft.com/office/drawing/2014/main" id="{156094AF-F7B2-6744-94D9-DB72FBDB51A8}"/>
              </a:ext>
            </a:extLst>
          </p:cNvPr>
          <p:cNvSpPr>
            <a:spLocks noGrp="1"/>
          </p:cNvSpPr>
          <p:nvPr>
            <p:ph type="body" sz="quarter" idx="16"/>
          </p:nvPr>
        </p:nvSpPr>
        <p:spPr>
          <a:xfrm>
            <a:off x="6035675" y="2527934"/>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7" name="Abgerundetes Rechteck 16">
            <a:extLst>
              <a:ext uri="{FF2B5EF4-FFF2-40B4-BE49-F238E27FC236}">
                <a16:creationId xmlns:a16="http://schemas.microsoft.com/office/drawing/2014/main" id="{70511BEB-7D4B-C146-9CCF-1CFE056DF919}"/>
              </a:ext>
            </a:extLst>
          </p:cNvPr>
          <p:cNvSpPr/>
          <p:nvPr userDrawn="1"/>
        </p:nvSpPr>
        <p:spPr>
          <a:xfrm>
            <a:off x="420686" y="3379786"/>
            <a:ext cx="2736000" cy="1244602"/>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7.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8" name="Textplatzhalter 6">
            <a:extLst>
              <a:ext uri="{FF2B5EF4-FFF2-40B4-BE49-F238E27FC236}">
                <a16:creationId xmlns:a16="http://schemas.microsoft.com/office/drawing/2014/main" id="{F71E9752-15CD-9E44-9312-C6A6BB208196}"/>
              </a:ext>
            </a:extLst>
          </p:cNvPr>
          <p:cNvSpPr>
            <a:spLocks noGrp="1"/>
          </p:cNvSpPr>
          <p:nvPr>
            <p:ph type="body" sz="quarter" idx="17"/>
          </p:nvPr>
        </p:nvSpPr>
        <p:spPr>
          <a:xfrm>
            <a:off x="477360" y="3811268"/>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9" name="Abgerundetes Rechteck 18">
            <a:extLst>
              <a:ext uri="{FF2B5EF4-FFF2-40B4-BE49-F238E27FC236}">
                <a16:creationId xmlns:a16="http://schemas.microsoft.com/office/drawing/2014/main" id="{2A391C70-555B-924E-B2D6-1EA21D3611F2}"/>
              </a:ext>
            </a:extLst>
          </p:cNvPr>
          <p:cNvSpPr/>
          <p:nvPr userDrawn="1"/>
        </p:nvSpPr>
        <p:spPr>
          <a:xfrm>
            <a:off x="3199843" y="3379786"/>
            <a:ext cx="2736000" cy="1244602"/>
          </a:xfrm>
          <a:prstGeom prst="round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8.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20" name="Textplatzhalter 6">
            <a:extLst>
              <a:ext uri="{FF2B5EF4-FFF2-40B4-BE49-F238E27FC236}">
                <a16:creationId xmlns:a16="http://schemas.microsoft.com/office/drawing/2014/main" id="{972A39DC-71B3-2141-83CB-C3A683378248}"/>
              </a:ext>
            </a:extLst>
          </p:cNvPr>
          <p:cNvSpPr>
            <a:spLocks noGrp="1"/>
          </p:cNvSpPr>
          <p:nvPr>
            <p:ph type="body" sz="quarter" idx="18"/>
          </p:nvPr>
        </p:nvSpPr>
        <p:spPr>
          <a:xfrm>
            <a:off x="3256517" y="3811268"/>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1" name="Abgerundetes Rechteck 20">
            <a:extLst>
              <a:ext uri="{FF2B5EF4-FFF2-40B4-BE49-F238E27FC236}">
                <a16:creationId xmlns:a16="http://schemas.microsoft.com/office/drawing/2014/main" id="{BDABE2A3-532C-884E-9C9B-6BC8DA90C749}"/>
              </a:ext>
            </a:extLst>
          </p:cNvPr>
          <p:cNvSpPr/>
          <p:nvPr userDrawn="1"/>
        </p:nvSpPr>
        <p:spPr>
          <a:xfrm>
            <a:off x="5979001" y="3379786"/>
            <a:ext cx="2736000" cy="1244602"/>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9.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22" name="Textplatzhalter 6">
            <a:extLst>
              <a:ext uri="{FF2B5EF4-FFF2-40B4-BE49-F238E27FC236}">
                <a16:creationId xmlns:a16="http://schemas.microsoft.com/office/drawing/2014/main" id="{18889269-E5F2-BF44-9CC2-E28501D259AF}"/>
              </a:ext>
            </a:extLst>
          </p:cNvPr>
          <p:cNvSpPr>
            <a:spLocks noGrp="1"/>
          </p:cNvSpPr>
          <p:nvPr>
            <p:ph type="body" sz="quarter" idx="19"/>
          </p:nvPr>
        </p:nvSpPr>
        <p:spPr>
          <a:xfrm>
            <a:off x="6035675" y="3811268"/>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75650187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Collaboration Canv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8"/>
            <a:ext cx="8280714" cy="707151"/>
          </a:xfrm>
        </p:spPr>
        <p:txBody>
          <a:bodyPr/>
          <a:lstStyle/>
          <a:p>
            <a:r>
              <a:rPr lang="de-DE" dirty="0"/>
              <a:t>CANVASES (6X)</a:t>
            </a:r>
          </a:p>
        </p:txBody>
      </p:sp>
      <p:sp>
        <p:nvSpPr>
          <p:cNvPr id="5" name="Abgerundetes Rechteck 4">
            <a:extLst>
              <a:ext uri="{FF2B5EF4-FFF2-40B4-BE49-F238E27FC236}">
                <a16:creationId xmlns:a16="http://schemas.microsoft.com/office/drawing/2014/main" id="{EF73B5DF-4B86-7740-B8BA-70F63CA786C2}"/>
              </a:ext>
            </a:extLst>
          </p:cNvPr>
          <p:cNvSpPr/>
          <p:nvPr userDrawn="1"/>
        </p:nvSpPr>
        <p:spPr>
          <a:xfrm>
            <a:off x="420686" y="808038"/>
            <a:ext cx="2736000" cy="2512414"/>
          </a:xfrm>
          <a:prstGeom prst="roundRect">
            <a:avLst>
              <a:gd name="adj" fmla="val 7568"/>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000" b="0" noProof="0" dirty="0">
                <a:solidFill>
                  <a:schemeClr val="bg1">
                    <a:lumMod val="65000"/>
                  </a:schemeClr>
                </a:solidFill>
              </a:rPr>
              <a:t>Collaboration Challenge</a:t>
            </a:r>
          </a:p>
        </p:txBody>
      </p:sp>
      <p:sp>
        <p:nvSpPr>
          <p:cNvPr id="6" name="Textplatzhalter 6">
            <a:extLst>
              <a:ext uri="{FF2B5EF4-FFF2-40B4-BE49-F238E27FC236}">
                <a16:creationId xmlns:a16="http://schemas.microsoft.com/office/drawing/2014/main" id="{1936EC06-1BF3-744B-9CF7-91C73C1B6B7F}"/>
              </a:ext>
            </a:extLst>
          </p:cNvPr>
          <p:cNvSpPr>
            <a:spLocks noGrp="1"/>
          </p:cNvSpPr>
          <p:nvPr>
            <p:ph type="body" sz="quarter" idx="11" hasCustomPrompt="1"/>
          </p:nvPr>
        </p:nvSpPr>
        <p:spPr>
          <a:xfrm>
            <a:off x="477360" y="1239520"/>
            <a:ext cx="2628000" cy="204441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Add </a:t>
            </a:r>
            <a:r>
              <a:rPr lang="de-DE" dirty="0" err="1"/>
              <a:t>the</a:t>
            </a:r>
            <a:r>
              <a:rPr lang="de-DE" dirty="0"/>
              <a:t> </a:t>
            </a:r>
            <a:r>
              <a:rPr lang="de-DE" dirty="0" err="1"/>
              <a:t>jointly</a:t>
            </a:r>
            <a:r>
              <a:rPr lang="de-DE" dirty="0"/>
              <a:t> </a:t>
            </a:r>
            <a:r>
              <a:rPr lang="de-DE" dirty="0" err="1"/>
              <a:t>agreed</a:t>
            </a:r>
            <a:r>
              <a:rPr lang="de-DE" dirty="0"/>
              <a:t> </a:t>
            </a:r>
            <a:r>
              <a:rPr lang="de-DE" dirty="0" err="1"/>
              <a:t>Collaboration</a:t>
            </a:r>
            <a:r>
              <a:rPr lang="de-DE" dirty="0"/>
              <a:t> Challenge </a:t>
            </a:r>
            <a:r>
              <a:rPr lang="de-DE" dirty="0" err="1"/>
              <a:t>from</a:t>
            </a:r>
            <a:r>
              <a:rPr lang="de-DE" dirty="0"/>
              <a:t> M4S1 </a:t>
            </a:r>
            <a:r>
              <a:rPr lang="de-DE" dirty="0" err="1"/>
              <a:t>here</a:t>
            </a:r>
            <a:endParaRPr lang="de-DE" dirty="0"/>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Abgerundetes Rechteck 6">
            <a:extLst>
              <a:ext uri="{FF2B5EF4-FFF2-40B4-BE49-F238E27FC236}">
                <a16:creationId xmlns:a16="http://schemas.microsoft.com/office/drawing/2014/main" id="{9EE64C18-3FD5-104F-96CB-234C9E52AB00}"/>
              </a:ext>
            </a:extLst>
          </p:cNvPr>
          <p:cNvSpPr/>
          <p:nvPr userDrawn="1"/>
        </p:nvSpPr>
        <p:spPr>
          <a:xfrm>
            <a:off x="3199843" y="808038"/>
            <a:ext cx="2736000" cy="2512414"/>
          </a:xfrm>
          <a:prstGeom prst="roundRect">
            <a:avLst>
              <a:gd name="adj" fmla="val 6557"/>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000" b="0" noProof="0" dirty="0">
                <a:solidFill>
                  <a:schemeClr val="bg1">
                    <a:lumMod val="65000"/>
                  </a:schemeClr>
                </a:solidFill>
              </a:rPr>
              <a:t>Collaborative Solution</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hasCustomPrompt="1"/>
          </p:nvPr>
        </p:nvSpPr>
        <p:spPr>
          <a:xfrm>
            <a:off x="3256517" y="1239520"/>
            <a:ext cx="2628000" cy="204441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Add </a:t>
            </a:r>
            <a:r>
              <a:rPr lang="de-DE" dirty="0" err="1"/>
              <a:t>the</a:t>
            </a:r>
            <a:r>
              <a:rPr lang="de-DE" dirty="0"/>
              <a:t> </a:t>
            </a:r>
            <a:r>
              <a:rPr lang="de-DE" dirty="0" err="1"/>
              <a:t>jointly</a:t>
            </a:r>
            <a:r>
              <a:rPr lang="de-DE" dirty="0"/>
              <a:t> </a:t>
            </a:r>
            <a:r>
              <a:rPr lang="de-DE" dirty="0" err="1"/>
              <a:t>agreed</a:t>
            </a:r>
            <a:r>
              <a:rPr lang="de-DE" dirty="0"/>
              <a:t> Collaborative Solution </a:t>
            </a:r>
            <a:r>
              <a:rPr lang="de-DE" dirty="0" err="1"/>
              <a:t>from</a:t>
            </a:r>
            <a:r>
              <a:rPr lang="de-DE" dirty="0"/>
              <a:t> M4S2 </a:t>
            </a:r>
            <a:r>
              <a:rPr lang="de-DE" dirty="0" err="1"/>
              <a:t>here</a:t>
            </a:r>
            <a:endParaRPr lang="de-DE" dirty="0"/>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Abgerundetes Rechteck 8">
            <a:extLst>
              <a:ext uri="{FF2B5EF4-FFF2-40B4-BE49-F238E27FC236}">
                <a16:creationId xmlns:a16="http://schemas.microsoft.com/office/drawing/2014/main" id="{0CB8E132-F340-1F40-8618-9C13DA4A2BD0}"/>
              </a:ext>
            </a:extLst>
          </p:cNvPr>
          <p:cNvSpPr/>
          <p:nvPr userDrawn="1"/>
        </p:nvSpPr>
        <p:spPr>
          <a:xfrm>
            <a:off x="5979001" y="808038"/>
            <a:ext cx="2736000" cy="1224000"/>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000" b="0" noProof="0" dirty="0">
                <a:solidFill>
                  <a:schemeClr val="bg1">
                    <a:lumMod val="65000"/>
                  </a:schemeClr>
                </a:solidFill>
              </a:rPr>
              <a:t>Collaborative Advantage</a:t>
            </a:r>
          </a:p>
        </p:txBody>
      </p:sp>
      <p:sp>
        <p:nvSpPr>
          <p:cNvPr id="10" name="Textplatzhalter 6">
            <a:extLst>
              <a:ext uri="{FF2B5EF4-FFF2-40B4-BE49-F238E27FC236}">
                <a16:creationId xmlns:a16="http://schemas.microsoft.com/office/drawing/2014/main" id="{DF3D8534-7DE8-4244-B447-C8DF304668AD}"/>
              </a:ext>
            </a:extLst>
          </p:cNvPr>
          <p:cNvSpPr>
            <a:spLocks noGrp="1"/>
          </p:cNvSpPr>
          <p:nvPr>
            <p:ph type="body" sz="quarter" idx="13" hasCustomPrompt="1"/>
          </p:nvPr>
        </p:nvSpPr>
        <p:spPr>
          <a:xfrm>
            <a:off x="6035675" y="1236919"/>
            <a:ext cx="2627999" cy="7586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Add </a:t>
            </a:r>
            <a:r>
              <a:rPr lang="de-DE" dirty="0" err="1"/>
              <a:t>the</a:t>
            </a:r>
            <a:r>
              <a:rPr lang="de-DE" dirty="0"/>
              <a:t> </a:t>
            </a:r>
            <a:r>
              <a:rPr lang="de-DE" dirty="0" err="1"/>
              <a:t>jointly</a:t>
            </a:r>
            <a:r>
              <a:rPr lang="de-DE" dirty="0"/>
              <a:t> </a:t>
            </a:r>
            <a:r>
              <a:rPr lang="de-DE" dirty="0" err="1"/>
              <a:t>agreed</a:t>
            </a:r>
            <a:r>
              <a:rPr lang="de-DE" dirty="0"/>
              <a:t> Advantage </a:t>
            </a:r>
            <a:r>
              <a:rPr lang="de-DE" dirty="0" err="1"/>
              <a:t>from</a:t>
            </a:r>
            <a:r>
              <a:rPr lang="de-DE" dirty="0"/>
              <a:t> </a:t>
            </a:r>
            <a:r>
              <a:rPr lang="de-DE" dirty="0" err="1"/>
              <a:t>this</a:t>
            </a:r>
            <a:r>
              <a:rPr lang="de-DE" dirty="0"/>
              <a:t> </a:t>
            </a:r>
            <a:r>
              <a:rPr lang="de-DE" dirty="0" err="1"/>
              <a:t>session</a:t>
            </a:r>
            <a:r>
              <a:rPr lang="de-DE" dirty="0"/>
              <a:t> </a:t>
            </a:r>
            <a:r>
              <a:rPr lang="de-DE" dirty="0" err="1"/>
              <a:t>here</a:t>
            </a:r>
            <a:endParaRPr lang="de-DE" dirty="0"/>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Abgerundetes Rechteck 10">
            <a:extLst>
              <a:ext uri="{FF2B5EF4-FFF2-40B4-BE49-F238E27FC236}">
                <a16:creationId xmlns:a16="http://schemas.microsoft.com/office/drawing/2014/main" id="{1C9FFE65-DCE1-CE49-9075-097E94104CB6}"/>
              </a:ext>
            </a:extLst>
          </p:cNvPr>
          <p:cNvSpPr/>
          <p:nvPr userDrawn="1"/>
        </p:nvSpPr>
        <p:spPr>
          <a:xfrm>
            <a:off x="5979001" y="2096452"/>
            <a:ext cx="2736000" cy="1224000"/>
          </a:xfrm>
          <a:prstGeom prst="round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000" b="0" noProof="0" dirty="0">
                <a:solidFill>
                  <a:schemeClr val="bg1">
                    <a:lumMod val="65000"/>
                  </a:schemeClr>
                </a:solidFill>
              </a:rPr>
              <a:t>Collaboration Goal</a:t>
            </a:r>
          </a:p>
          <a:p>
            <a:pPr algn="l"/>
            <a:endParaRPr lang="en-AU" sz="1000" b="0" noProof="0" dirty="0">
              <a:solidFill>
                <a:schemeClr val="bg1">
                  <a:lumMod val="65000"/>
                </a:schemeClr>
              </a:solidFill>
            </a:endParaRPr>
          </a:p>
        </p:txBody>
      </p:sp>
      <p:sp>
        <p:nvSpPr>
          <p:cNvPr id="12" name="Textplatzhalter 6">
            <a:extLst>
              <a:ext uri="{FF2B5EF4-FFF2-40B4-BE49-F238E27FC236}">
                <a16:creationId xmlns:a16="http://schemas.microsoft.com/office/drawing/2014/main" id="{3DB1CDC1-4DEB-F54A-AF64-63D6BD6BC5EB}"/>
              </a:ext>
            </a:extLst>
          </p:cNvPr>
          <p:cNvSpPr>
            <a:spLocks noGrp="1"/>
          </p:cNvSpPr>
          <p:nvPr>
            <p:ph type="body" sz="quarter" idx="15" hasCustomPrompt="1"/>
          </p:nvPr>
        </p:nvSpPr>
        <p:spPr>
          <a:xfrm>
            <a:off x="6035675" y="2527934"/>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Add </a:t>
            </a:r>
            <a:r>
              <a:rPr lang="de-DE" dirty="0" err="1"/>
              <a:t>the</a:t>
            </a:r>
            <a:r>
              <a:rPr lang="de-DE" dirty="0"/>
              <a:t> </a:t>
            </a:r>
            <a:r>
              <a:rPr lang="de-DE" dirty="0" err="1"/>
              <a:t>jointly</a:t>
            </a:r>
            <a:r>
              <a:rPr lang="de-DE" dirty="0"/>
              <a:t> </a:t>
            </a:r>
            <a:r>
              <a:rPr lang="de-DE" dirty="0" err="1"/>
              <a:t>agreed</a:t>
            </a:r>
            <a:r>
              <a:rPr lang="de-DE" dirty="0"/>
              <a:t> Goal </a:t>
            </a:r>
            <a:r>
              <a:rPr lang="de-DE" dirty="0" err="1"/>
              <a:t>from</a:t>
            </a:r>
            <a:r>
              <a:rPr lang="de-DE" dirty="0"/>
              <a:t> </a:t>
            </a:r>
            <a:r>
              <a:rPr lang="de-DE" dirty="0" err="1"/>
              <a:t>this</a:t>
            </a:r>
            <a:r>
              <a:rPr lang="de-DE" dirty="0"/>
              <a:t> </a:t>
            </a:r>
            <a:r>
              <a:rPr lang="de-DE" dirty="0" err="1"/>
              <a:t>session</a:t>
            </a:r>
            <a:r>
              <a:rPr lang="de-DE" dirty="0"/>
              <a:t> </a:t>
            </a:r>
            <a:r>
              <a:rPr lang="de-DE" dirty="0" err="1"/>
              <a:t>here</a:t>
            </a:r>
            <a:endParaRPr lang="de-DE" dirty="0"/>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Abgerundetes Rechteck 12">
            <a:extLst>
              <a:ext uri="{FF2B5EF4-FFF2-40B4-BE49-F238E27FC236}">
                <a16:creationId xmlns:a16="http://schemas.microsoft.com/office/drawing/2014/main" id="{5F7AF294-6E4D-E44A-98E9-BF01F0E83712}"/>
              </a:ext>
            </a:extLst>
          </p:cNvPr>
          <p:cNvSpPr/>
          <p:nvPr userDrawn="1"/>
        </p:nvSpPr>
        <p:spPr>
          <a:xfrm>
            <a:off x="420685" y="3379786"/>
            <a:ext cx="5515157" cy="1244602"/>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000" b="0" noProof="0" dirty="0">
                <a:solidFill>
                  <a:schemeClr val="bg1">
                    <a:lumMod val="65000"/>
                  </a:schemeClr>
                </a:solidFill>
              </a:rPr>
              <a:t>Target Group and Needs</a:t>
            </a:r>
          </a:p>
          <a:p>
            <a:pPr algn="l"/>
            <a:endParaRPr lang="en-AU" sz="1000" b="0" noProof="0" dirty="0">
              <a:solidFill>
                <a:schemeClr val="bg1">
                  <a:lumMod val="65000"/>
                </a:schemeClr>
              </a:solidFill>
            </a:endParaRPr>
          </a:p>
        </p:txBody>
      </p:sp>
      <p:sp>
        <p:nvSpPr>
          <p:cNvPr id="14" name="Textplatzhalter 6">
            <a:extLst>
              <a:ext uri="{FF2B5EF4-FFF2-40B4-BE49-F238E27FC236}">
                <a16:creationId xmlns:a16="http://schemas.microsoft.com/office/drawing/2014/main" id="{9E94E543-67AF-DC42-A6BA-13B4B073F3A1}"/>
              </a:ext>
            </a:extLst>
          </p:cNvPr>
          <p:cNvSpPr>
            <a:spLocks noGrp="1"/>
          </p:cNvSpPr>
          <p:nvPr>
            <p:ph type="body" sz="quarter" idx="16" hasCustomPrompt="1"/>
          </p:nvPr>
        </p:nvSpPr>
        <p:spPr>
          <a:xfrm>
            <a:off x="477359" y="3811268"/>
            <a:ext cx="5407157"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Add </a:t>
            </a:r>
            <a:r>
              <a:rPr lang="de-DE" dirty="0" err="1"/>
              <a:t>the</a:t>
            </a:r>
            <a:r>
              <a:rPr lang="de-DE" dirty="0"/>
              <a:t> </a:t>
            </a:r>
            <a:r>
              <a:rPr lang="de-DE" dirty="0" err="1"/>
              <a:t>jointly</a:t>
            </a:r>
            <a:r>
              <a:rPr lang="de-DE" dirty="0"/>
              <a:t> </a:t>
            </a:r>
            <a:r>
              <a:rPr lang="de-DE" dirty="0" err="1"/>
              <a:t>agreed</a:t>
            </a:r>
            <a:r>
              <a:rPr lang="de-DE" dirty="0"/>
              <a:t> Target Group(s) and </a:t>
            </a:r>
            <a:r>
              <a:rPr lang="de-DE" dirty="0" err="1"/>
              <a:t>their</a:t>
            </a:r>
            <a:r>
              <a:rPr lang="de-DE" dirty="0"/>
              <a:t> </a:t>
            </a:r>
            <a:r>
              <a:rPr lang="de-DE" dirty="0" err="1"/>
              <a:t>needs</a:t>
            </a:r>
            <a:r>
              <a:rPr lang="de-DE" dirty="0"/>
              <a:t> </a:t>
            </a:r>
            <a:r>
              <a:rPr lang="de-DE" dirty="0" err="1"/>
              <a:t>from</a:t>
            </a:r>
            <a:r>
              <a:rPr lang="de-DE" dirty="0"/>
              <a:t> M4 S1&amp;S2 </a:t>
            </a:r>
            <a:r>
              <a:rPr lang="de-DE" dirty="0" err="1"/>
              <a:t>here</a:t>
            </a:r>
            <a:endParaRPr lang="de-DE" dirty="0"/>
          </a:p>
          <a:p>
            <a:pPr lvl="1"/>
            <a:r>
              <a:rPr lang="de-DE" dirty="0"/>
              <a:t>Zweite Ebene</a:t>
            </a:r>
          </a:p>
          <a:p>
            <a:pPr lvl="2"/>
            <a:r>
              <a:rPr lang="de-DE" dirty="0"/>
              <a:t>Dritte Ebene</a:t>
            </a:r>
          </a:p>
          <a:p>
            <a:pPr lvl="3"/>
            <a:r>
              <a:rPr lang="de-DE" dirty="0"/>
              <a:t>Vierte Ebene</a:t>
            </a:r>
          </a:p>
          <a:p>
            <a:pPr lvl="4"/>
            <a:r>
              <a:rPr lang="de-DE" dirty="0"/>
              <a:t>Fünfte Ebene</a:t>
            </a:r>
          </a:p>
        </p:txBody>
      </p:sp>
      <p:sp>
        <p:nvSpPr>
          <p:cNvPr id="15" name="Abgerundetes Rechteck 14">
            <a:extLst>
              <a:ext uri="{FF2B5EF4-FFF2-40B4-BE49-F238E27FC236}">
                <a16:creationId xmlns:a16="http://schemas.microsoft.com/office/drawing/2014/main" id="{D0753FB1-4E24-8948-8885-A5D829795C86}"/>
              </a:ext>
            </a:extLst>
          </p:cNvPr>
          <p:cNvSpPr/>
          <p:nvPr userDrawn="1"/>
        </p:nvSpPr>
        <p:spPr>
          <a:xfrm>
            <a:off x="5979001" y="3379786"/>
            <a:ext cx="2736000" cy="1244602"/>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000" b="0" noProof="0" dirty="0">
                <a:solidFill>
                  <a:schemeClr val="bg1">
                    <a:lumMod val="65000"/>
                  </a:schemeClr>
                </a:solidFill>
              </a:rPr>
              <a:t>Collaboration Team and Roles</a:t>
            </a:r>
          </a:p>
          <a:p>
            <a:pPr algn="l"/>
            <a:endParaRPr lang="de-DE" sz="1000" b="0" dirty="0">
              <a:solidFill>
                <a:schemeClr val="bg1">
                  <a:lumMod val="65000"/>
                </a:schemeClr>
              </a:solidFill>
            </a:endParaRPr>
          </a:p>
        </p:txBody>
      </p:sp>
      <p:sp>
        <p:nvSpPr>
          <p:cNvPr id="16" name="Textplatzhalter 6">
            <a:extLst>
              <a:ext uri="{FF2B5EF4-FFF2-40B4-BE49-F238E27FC236}">
                <a16:creationId xmlns:a16="http://schemas.microsoft.com/office/drawing/2014/main" id="{67556A2E-B68F-6744-9E82-0A425089054D}"/>
              </a:ext>
            </a:extLst>
          </p:cNvPr>
          <p:cNvSpPr>
            <a:spLocks noGrp="1"/>
          </p:cNvSpPr>
          <p:nvPr>
            <p:ph type="body" sz="quarter" idx="18" hasCustomPrompt="1"/>
          </p:nvPr>
        </p:nvSpPr>
        <p:spPr>
          <a:xfrm>
            <a:off x="6035675" y="3811268"/>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Add </a:t>
            </a:r>
            <a:r>
              <a:rPr lang="de-DE" dirty="0" err="1"/>
              <a:t>your</a:t>
            </a:r>
            <a:r>
              <a:rPr lang="de-DE" dirty="0"/>
              <a:t> </a:t>
            </a:r>
            <a:r>
              <a:rPr lang="de-DE" dirty="0" err="1"/>
              <a:t>team</a:t>
            </a:r>
            <a:r>
              <a:rPr lang="de-DE" dirty="0"/>
              <a:t> and </a:t>
            </a:r>
            <a:r>
              <a:rPr lang="de-DE" dirty="0" err="1"/>
              <a:t>roles</a:t>
            </a:r>
            <a:r>
              <a:rPr lang="de-DE" dirty="0"/>
              <a:t> </a:t>
            </a:r>
            <a:r>
              <a:rPr lang="de-DE" dirty="0" err="1"/>
              <a:t>from</a:t>
            </a:r>
            <a:r>
              <a:rPr lang="de-DE" dirty="0"/>
              <a:t> </a:t>
            </a:r>
            <a:r>
              <a:rPr lang="de-DE" dirty="0" err="1"/>
              <a:t>this</a:t>
            </a:r>
            <a:r>
              <a:rPr lang="de-DE" dirty="0"/>
              <a:t> </a:t>
            </a:r>
            <a:r>
              <a:rPr lang="de-DE" dirty="0" err="1"/>
              <a:t>session</a:t>
            </a:r>
            <a:r>
              <a:rPr lang="de-DE" dirty="0"/>
              <a:t> </a:t>
            </a:r>
            <a:r>
              <a:rPr lang="de-DE" dirty="0" err="1"/>
              <a:t>here</a:t>
            </a:r>
            <a:endParaRPr lang="de-DE" dirty="0"/>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51810391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Adapt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07F428F7-59F5-AA44-8804-F7E3AD6B0C21}"/>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extplatzhalter 6">
            <a:extLst>
              <a:ext uri="{FF2B5EF4-FFF2-40B4-BE49-F238E27FC236}">
                <a16:creationId xmlns:a16="http://schemas.microsoft.com/office/drawing/2014/main" id="{AA9C79BF-1E14-4247-AB1D-984B28AF52FB}"/>
              </a:ext>
            </a:extLst>
          </p:cNvPr>
          <p:cNvSpPr>
            <a:spLocks noGrp="1"/>
          </p:cNvSpPr>
          <p:nvPr>
            <p:ph type="body" sz="quarter" idx="13"/>
          </p:nvPr>
        </p:nvSpPr>
        <p:spPr>
          <a:xfrm>
            <a:off x="3458387" y="808038"/>
            <a:ext cx="5040312" cy="3816350"/>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1">
            <a:extLst>
              <a:ext uri="{FF2B5EF4-FFF2-40B4-BE49-F238E27FC236}">
                <a16:creationId xmlns:a16="http://schemas.microsoft.com/office/drawing/2014/main" id="{FE59885D-1C96-C346-BC85-ED4413F4F21B}"/>
              </a:ext>
            </a:extLst>
          </p:cNvPr>
          <p:cNvSpPr>
            <a:spLocks noGrp="1"/>
          </p:cNvSpPr>
          <p:nvPr>
            <p:ph type="title" hasCustomPrompt="1"/>
          </p:nvPr>
        </p:nvSpPr>
        <p:spPr>
          <a:xfrm>
            <a:off x="431642" y="808038"/>
            <a:ext cx="2946558" cy="3816350"/>
          </a:xfrm>
        </p:spPr>
        <p:txBody>
          <a:bodyPr/>
          <a:lstStyle/>
          <a:p>
            <a:r>
              <a:rPr lang="de-DE" dirty="0"/>
              <a:t>INTRO — TITLE</a:t>
            </a:r>
          </a:p>
        </p:txBody>
      </p:sp>
    </p:spTree>
    <p:extLst>
      <p:ext uri="{BB962C8B-B14F-4D97-AF65-F5344CB8AC3E}">
        <p14:creationId xmlns:p14="http://schemas.microsoft.com/office/powerpoint/2010/main" val="378583812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Adaptation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9"/>
            <a:ext cx="8280714" cy="387350"/>
          </a:xfrm>
        </p:spPr>
        <p:txBody>
          <a:bodyPr/>
          <a:lstStyle>
            <a:lvl1pPr>
              <a:defRPr/>
            </a:lvl1pPr>
          </a:lstStyle>
          <a:p>
            <a:r>
              <a:rPr lang="de-DE" dirty="0"/>
              <a:t>Hypothesis / </a:t>
            </a:r>
            <a:r>
              <a:rPr lang="de-DE" dirty="0" err="1"/>
              <a:t>Assumption</a:t>
            </a:r>
            <a:r>
              <a:rPr lang="de-DE" dirty="0"/>
              <a:t> Backlog</a:t>
            </a:r>
          </a:p>
        </p:txBody>
      </p:sp>
      <p:sp>
        <p:nvSpPr>
          <p:cNvPr id="5" name="Abgerundetes Rechteck 4">
            <a:extLst>
              <a:ext uri="{FF2B5EF4-FFF2-40B4-BE49-F238E27FC236}">
                <a16:creationId xmlns:a16="http://schemas.microsoft.com/office/drawing/2014/main" id="{EF73B5DF-4B86-7740-B8BA-70F63CA786C2}"/>
              </a:ext>
            </a:extLst>
          </p:cNvPr>
          <p:cNvSpPr/>
          <p:nvPr userDrawn="1"/>
        </p:nvSpPr>
        <p:spPr>
          <a:xfrm>
            <a:off x="420686" y="808038"/>
            <a:ext cx="2093914" cy="3816350"/>
          </a:xfrm>
          <a:prstGeom prst="roundRect">
            <a:avLst>
              <a:gd name="adj" fmla="val 7568"/>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000" b="0" noProof="0" dirty="0">
                <a:solidFill>
                  <a:schemeClr val="bg1">
                    <a:lumMod val="65000"/>
                  </a:schemeClr>
                </a:solidFill>
              </a:rPr>
              <a:t>Things we don‘t know (Assumptions and Hypothesis)</a:t>
            </a:r>
          </a:p>
        </p:txBody>
      </p:sp>
      <p:sp>
        <p:nvSpPr>
          <p:cNvPr id="6" name="Textplatzhalter 6">
            <a:extLst>
              <a:ext uri="{FF2B5EF4-FFF2-40B4-BE49-F238E27FC236}">
                <a16:creationId xmlns:a16="http://schemas.microsoft.com/office/drawing/2014/main" id="{1936EC06-1BF3-744B-9CF7-91C73C1B6B7F}"/>
              </a:ext>
            </a:extLst>
          </p:cNvPr>
          <p:cNvSpPr>
            <a:spLocks noGrp="1"/>
          </p:cNvSpPr>
          <p:nvPr>
            <p:ph type="body" sz="quarter" idx="11"/>
          </p:nvPr>
        </p:nvSpPr>
        <p:spPr>
          <a:xfrm>
            <a:off x="477360" y="1239520"/>
            <a:ext cx="2037240" cy="332774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9" name="Abgerundetes Rechteck 4">
            <a:extLst>
              <a:ext uri="{FF2B5EF4-FFF2-40B4-BE49-F238E27FC236}">
                <a16:creationId xmlns:a16="http://schemas.microsoft.com/office/drawing/2014/main" id="{BE7E6E5C-A8E6-4EFE-9A88-7AF5021C1F7E}"/>
              </a:ext>
            </a:extLst>
          </p:cNvPr>
          <p:cNvSpPr/>
          <p:nvPr userDrawn="1"/>
        </p:nvSpPr>
        <p:spPr>
          <a:xfrm>
            <a:off x="2571274" y="811743"/>
            <a:ext cx="2093914" cy="3816350"/>
          </a:xfrm>
          <a:prstGeom prst="roundRect">
            <a:avLst>
              <a:gd name="adj" fmla="val 7568"/>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000" b="0" noProof="0" dirty="0">
                <a:solidFill>
                  <a:schemeClr val="bg1">
                    <a:lumMod val="65000"/>
                  </a:schemeClr>
                </a:solidFill>
              </a:rPr>
              <a:t>What we need</a:t>
            </a:r>
          </a:p>
        </p:txBody>
      </p:sp>
      <p:sp>
        <p:nvSpPr>
          <p:cNvPr id="20" name="Textplatzhalter 6">
            <a:extLst>
              <a:ext uri="{FF2B5EF4-FFF2-40B4-BE49-F238E27FC236}">
                <a16:creationId xmlns:a16="http://schemas.microsoft.com/office/drawing/2014/main" id="{7D0D951E-B07C-4266-872F-9BFCEED9B6BF}"/>
              </a:ext>
            </a:extLst>
          </p:cNvPr>
          <p:cNvSpPr>
            <a:spLocks noGrp="1"/>
          </p:cNvSpPr>
          <p:nvPr>
            <p:ph type="body" sz="quarter" idx="20"/>
          </p:nvPr>
        </p:nvSpPr>
        <p:spPr>
          <a:xfrm>
            <a:off x="2627948" y="1243225"/>
            <a:ext cx="2037240" cy="332774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1" name="Abgerundetes Rechteck 4">
            <a:extLst>
              <a:ext uri="{FF2B5EF4-FFF2-40B4-BE49-F238E27FC236}">
                <a16:creationId xmlns:a16="http://schemas.microsoft.com/office/drawing/2014/main" id="{69CEF762-95A6-4840-8A91-8419CBB9D07B}"/>
              </a:ext>
            </a:extLst>
          </p:cNvPr>
          <p:cNvSpPr/>
          <p:nvPr userDrawn="1"/>
        </p:nvSpPr>
        <p:spPr>
          <a:xfrm>
            <a:off x="4721862" y="808038"/>
            <a:ext cx="2093914" cy="3816350"/>
          </a:xfrm>
          <a:prstGeom prst="roundRect">
            <a:avLst>
              <a:gd name="adj" fmla="val 7568"/>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000" b="0" noProof="0" dirty="0">
                <a:solidFill>
                  <a:schemeClr val="bg1">
                    <a:lumMod val="65000"/>
                  </a:schemeClr>
                </a:solidFill>
              </a:rPr>
              <a:t>What we need to do</a:t>
            </a:r>
          </a:p>
        </p:txBody>
      </p:sp>
      <p:sp>
        <p:nvSpPr>
          <p:cNvPr id="22" name="Textplatzhalter 6">
            <a:extLst>
              <a:ext uri="{FF2B5EF4-FFF2-40B4-BE49-F238E27FC236}">
                <a16:creationId xmlns:a16="http://schemas.microsoft.com/office/drawing/2014/main" id="{DEA51D58-4FF7-4F42-B229-77946E471DD6}"/>
              </a:ext>
            </a:extLst>
          </p:cNvPr>
          <p:cNvSpPr>
            <a:spLocks noGrp="1"/>
          </p:cNvSpPr>
          <p:nvPr>
            <p:ph type="body" sz="quarter" idx="21"/>
          </p:nvPr>
        </p:nvSpPr>
        <p:spPr>
          <a:xfrm>
            <a:off x="4778536" y="1239520"/>
            <a:ext cx="2037240" cy="332774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3" name="Abgerundetes Rechteck 4">
            <a:extLst>
              <a:ext uri="{FF2B5EF4-FFF2-40B4-BE49-F238E27FC236}">
                <a16:creationId xmlns:a16="http://schemas.microsoft.com/office/drawing/2014/main" id="{94FBEB0A-3D35-4883-A001-15405E3EBBE0}"/>
              </a:ext>
            </a:extLst>
          </p:cNvPr>
          <p:cNvSpPr/>
          <p:nvPr userDrawn="1"/>
        </p:nvSpPr>
        <p:spPr>
          <a:xfrm>
            <a:off x="6872450" y="808038"/>
            <a:ext cx="2093914" cy="3816350"/>
          </a:xfrm>
          <a:prstGeom prst="roundRect">
            <a:avLst>
              <a:gd name="adj" fmla="val 7568"/>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000" b="0" noProof="0" dirty="0">
                <a:solidFill>
                  <a:schemeClr val="bg1">
                    <a:lumMod val="65000"/>
                  </a:schemeClr>
                </a:solidFill>
              </a:rPr>
              <a:t>Who can do it /support to do it</a:t>
            </a:r>
          </a:p>
        </p:txBody>
      </p:sp>
      <p:sp>
        <p:nvSpPr>
          <p:cNvPr id="24" name="Textplatzhalter 6">
            <a:extLst>
              <a:ext uri="{FF2B5EF4-FFF2-40B4-BE49-F238E27FC236}">
                <a16:creationId xmlns:a16="http://schemas.microsoft.com/office/drawing/2014/main" id="{A1D7CA2F-5562-47D0-80D0-69D761CC8DF2}"/>
              </a:ext>
            </a:extLst>
          </p:cNvPr>
          <p:cNvSpPr>
            <a:spLocks noGrp="1"/>
          </p:cNvSpPr>
          <p:nvPr>
            <p:ph type="body" sz="quarter" idx="22"/>
          </p:nvPr>
        </p:nvSpPr>
        <p:spPr>
          <a:xfrm>
            <a:off x="6929124" y="1239520"/>
            <a:ext cx="2037240" cy="332774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79862918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Adaptation2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9"/>
            <a:ext cx="8280714" cy="387350"/>
          </a:xfrm>
        </p:spPr>
        <p:txBody>
          <a:bodyPr/>
          <a:lstStyle>
            <a:lvl1pPr>
              <a:defRPr/>
            </a:lvl1pPr>
          </a:lstStyle>
          <a:p>
            <a:r>
              <a:rPr lang="de-DE" dirty="0"/>
              <a:t>Adaptation Backlog</a:t>
            </a:r>
          </a:p>
        </p:txBody>
      </p:sp>
      <p:sp>
        <p:nvSpPr>
          <p:cNvPr id="5" name="Abgerundetes Rechteck 4">
            <a:extLst>
              <a:ext uri="{FF2B5EF4-FFF2-40B4-BE49-F238E27FC236}">
                <a16:creationId xmlns:a16="http://schemas.microsoft.com/office/drawing/2014/main" id="{EF73B5DF-4B86-7740-B8BA-70F63CA786C2}"/>
              </a:ext>
            </a:extLst>
          </p:cNvPr>
          <p:cNvSpPr/>
          <p:nvPr userDrawn="1"/>
        </p:nvSpPr>
        <p:spPr>
          <a:xfrm>
            <a:off x="420686" y="808038"/>
            <a:ext cx="2093914" cy="3816350"/>
          </a:xfrm>
          <a:prstGeom prst="roundRect">
            <a:avLst>
              <a:gd name="adj" fmla="val 7568"/>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000" b="0" noProof="0" dirty="0">
                <a:solidFill>
                  <a:schemeClr val="bg1">
                    <a:lumMod val="65000"/>
                  </a:schemeClr>
                </a:solidFill>
              </a:rPr>
              <a:t>What needs to be changed / addressed</a:t>
            </a:r>
          </a:p>
        </p:txBody>
      </p:sp>
      <p:sp>
        <p:nvSpPr>
          <p:cNvPr id="6" name="Textplatzhalter 6">
            <a:extLst>
              <a:ext uri="{FF2B5EF4-FFF2-40B4-BE49-F238E27FC236}">
                <a16:creationId xmlns:a16="http://schemas.microsoft.com/office/drawing/2014/main" id="{1936EC06-1BF3-744B-9CF7-91C73C1B6B7F}"/>
              </a:ext>
            </a:extLst>
          </p:cNvPr>
          <p:cNvSpPr>
            <a:spLocks noGrp="1"/>
          </p:cNvSpPr>
          <p:nvPr>
            <p:ph type="body" sz="quarter" idx="11"/>
          </p:nvPr>
        </p:nvSpPr>
        <p:spPr>
          <a:xfrm>
            <a:off x="477360" y="1239520"/>
            <a:ext cx="2037240" cy="332774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9" name="Abgerundetes Rechteck 4">
            <a:extLst>
              <a:ext uri="{FF2B5EF4-FFF2-40B4-BE49-F238E27FC236}">
                <a16:creationId xmlns:a16="http://schemas.microsoft.com/office/drawing/2014/main" id="{BE7E6E5C-A8E6-4EFE-9A88-7AF5021C1F7E}"/>
              </a:ext>
            </a:extLst>
          </p:cNvPr>
          <p:cNvSpPr/>
          <p:nvPr userDrawn="1"/>
        </p:nvSpPr>
        <p:spPr>
          <a:xfrm>
            <a:off x="2571274" y="811743"/>
            <a:ext cx="2093914" cy="3816350"/>
          </a:xfrm>
          <a:prstGeom prst="roundRect">
            <a:avLst>
              <a:gd name="adj" fmla="val 7568"/>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000" b="0" noProof="0" dirty="0">
                <a:solidFill>
                  <a:schemeClr val="bg1">
                    <a:lumMod val="65000"/>
                  </a:schemeClr>
                </a:solidFill>
              </a:rPr>
              <a:t>How we need it do be</a:t>
            </a:r>
          </a:p>
        </p:txBody>
      </p:sp>
      <p:sp>
        <p:nvSpPr>
          <p:cNvPr id="20" name="Textplatzhalter 6">
            <a:extLst>
              <a:ext uri="{FF2B5EF4-FFF2-40B4-BE49-F238E27FC236}">
                <a16:creationId xmlns:a16="http://schemas.microsoft.com/office/drawing/2014/main" id="{7D0D951E-B07C-4266-872F-9BFCEED9B6BF}"/>
              </a:ext>
            </a:extLst>
          </p:cNvPr>
          <p:cNvSpPr>
            <a:spLocks noGrp="1"/>
          </p:cNvSpPr>
          <p:nvPr>
            <p:ph type="body" sz="quarter" idx="20"/>
          </p:nvPr>
        </p:nvSpPr>
        <p:spPr>
          <a:xfrm>
            <a:off x="2627948" y="1243225"/>
            <a:ext cx="2037240" cy="332774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1" name="Abgerundetes Rechteck 4">
            <a:extLst>
              <a:ext uri="{FF2B5EF4-FFF2-40B4-BE49-F238E27FC236}">
                <a16:creationId xmlns:a16="http://schemas.microsoft.com/office/drawing/2014/main" id="{69CEF762-95A6-4840-8A91-8419CBB9D07B}"/>
              </a:ext>
            </a:extLst>
          </p:cNvPr>
          <p:cNvSpPr/>
          <p:nvPr userDrawn="1"/>
        </p:nvSpPr>
        <p:spPr>
          <a:xfrm>
            <a:off x="4721862" y="808038"/>
            <a:ext cx="2093914" cy="3816350"/>
          </a:xfrm>
          <a:prstGeom prst="roundRect">
            <a:avLst>
              <a:gd name="adj" fmla="val 7568"/>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000" b="0" noProof="0" dirty="0">
                <a:solidFill>
                  <a:schemeClr val="bg1">
                    <a:lumMod val="65000"/>
                  </a:schemeClr>
                </a:solidFill>
              </a:rPr>
              <a:t>What we need to do</a:t>
            </a:r>
          </a:p>
        </p:txBody>
      </p:sp>
      <p:sp>
        <p:nvSpPr>
          <p:cNvPr id="22" name="Textplatzhalter 6">
            <a:extLst>
              <a:ext uri="{FF2B5EF4-FFF2-40B4-BE49-F238E27FC236}">
                <a16:creationId xmlns:a16="http://schemas.microsoft.com/office/drawing/2014/main" id="{DEA51D58-4FF7-4F42-B229-77946E471DD6}"/>
              </a:ext>
            </a:extLst>
          </p:cNvPr>
          <p:cNvSpPr>
            <a:spLocks noGrp="1"/>
          </p:cNvSpPr>
          <p:nvPr>
            <p:ph type="body" sz="quarter" idx="21"/>
          </p:nvPr>
        </p:nvSpPr>
        <p:spPr>
          <a:xfrm>
            <a:off x="4778536" y="1239520"/>
            <a:ext cx="2037240" cy="332774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3" name="Abgerundetes Rechteck 4">
            <a:extLst>
              <a:ext uri="{FF2B5EF4-FFF2-40B4-BE49-F238E27FC236}">
                <a16:creationId xmlns:a16="http://schemas.microsoft.com/office/drawing/2014/main" id="{94FBEB0A-3D35-4883-A001-15405E3EBBE0}"/>
              </a:ext>
            </a:extLst>
          </p:cNvPr>
          <p:cNvSpPr/>
          <p:nvPr userDrawn="1"/>
        </p:nvSpPr>
        <p:spPr>
          <a:xfrm>
            <a:off x="6872450" y="808038"/>
            <a:ext cx="2093914" cy="3816350"/>
          </a:xfrm>
          <a:prstGeom prst="roundRect">
            <a:avLst>
              <a:gd name="adj" fmla="val 7568"/>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000" b="0" noProof="0" dirty="0">
                <a:solidFill>
                  <a:schemeClr val="bg1">
                    <a:lumMod val="65000"/>
                  </a:schemeClr>
                </a:solidFill>
              </a:rPr>
              <a:t>Who can do it /support to do it</a:t>
            </a:r>
          </a:p>
        </p:txBody>
      </p:sp>
      <p:sp>
        <p:nvSpPr>
          <p:cNvPr id="24" name="Textplatzhalter 6">
            <a:extLst>
              <a:ext uri="{FF2B5EF4-FFF2-40B4-BE49-F238E27FC236}">
                <a16:creationId xmlns:a16="http://schemas.microsoft.com/office/drawing/2014/main" id="{A1D7CA2F-5562-47D0-80D0-69D761CC8DF2}"/>
              </a:ext>
            </a:extLst>
          </p:cNvPr>
          <p:cNvSpPr>
            <a:spLocks noGrp="1"/>
          </p:cNvSpPr>
          <p:nvPr>
            <p:ph type="body" sz="quarter" idx="22"/>
          </p:nvPr>
        </p:nvSpPr>
        <p:spPr>
          <a:xfrm>
            <a:off x="6929124" y="1239520"/>
            <a:ext cx="2037240" cy="332774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445187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verview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42019AAC-F045-054E-9B76-EF2634A0569E}"/>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5FC5302D-E0BF-1147-BBC1-6984AB30F301}"/>
              </a:ext>
            </a:extLst>
          </p:cNvPr>
          <p:cNvSpPr>
            <a:spLocks noGrp="1"/>
          </p:cNvSpPr>
          <p:nvPr>
            <p:ph type="title" hasCustomPrompt="1"/>
          </p:nvPr>
        </p:nvSpPr>
        <p:spPr>
          <a:xfrm>
            <a:off x="431642" y="420688"/>
            <a:ext cx="8280714" cy="707151"/>
          </a:xfrm>
        </p:spPr>
        <p:txBody>
          <a:bodyPr/>
          <a:lstStyle/>
          <a:p>
            <a:r>
              <a:rPr lang="de-DE" dirty="0"/>
              <a:t>OVERVIEW</a:t>
            </a:r>
          </a:p>
        </p:txBody>
      </p:sp>
      <p:sp>
        <p:nvSpPr>
          <p:cNvPr id="8" name="Abgerundetes Rechteck 7">
            <a:extLst>
              <a:ext uri="{FF2B5EF4-FFF2-40B4-BE49-F238E27FC236}">
                <a16:creationId xmlns:a16="http://schemas.microsoft.com/office/drawing/2014/main" id="{6E0A630D-9B3A-2C46-97BC-67F793A83AD0}"/>
              </a:ext>
            </a:extLst>
          </p:cNvPr>
          <p:cNvSpPr/>
          <p:nvPr userDrawn="1"/>
        </p:nvSpPr>
        <p:spPr>
          <a:xfrm>
            <a:off x="420688" y="1315543"/>
            <a:ext cx="1929144" cy="2512414"/>
          </a:xfrm>
          <a:prstGeom prst="roundRect">
            <a:avLst>
              <a:gd name="adj" fmla="val 7568"/>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1152000"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Collect potential problem</a:t>
            </a:r>
          </a:p>
        </p:txBody>
      </p:sp>
      <p:sp>
        <p:nvSpPr>
          <p:cNvPr id="9" name="Abgerundetes Rechteck 8">
            <a:extLst>
              <a:ext uri="{FF2B5EF4-FFF2-40B4-BE49-F238E27FC236}">
                <a16:creationId xmlns:a16="http://schemas.microsoft.com/office/drawing/2014/main" id="{3AFC8E8A-C485-E447-9EF8-26239ECB8E84}"/>
              </a:ext>
            </a:extLst>
          </p:cNvPr>
          <p:cNvSpPr/>
          <p:nvPr userDrawn="1"/>
        </p:nvSpPr>
        <p:spPr>
          <a:xfrm>
            <a:off x="2534686" y="1315543"/>
            <a:ext cx="1944890" cy="2512414"/>
          </a:xfrm>
          <a:prstGeom prst="roundRect">
            <a:avLst>
              <a:gd name="adj" fmla="val 7568"/>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1152000" rtlCol="0" anchor="t" anchorCtr="0"/>
          <a:lstStyle/>
          <a:p>
            <a:pPr lvl="0" algn="ct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Get to the root cause of the problem</a:t>
            </a:r>
          </a:p>
        </p:txBody>
      </p:sp>
      <p:sp>
        <p:nvSpPr>
          <p:cNvPr id="10" name="Abgerundetes Rechteck 9">
            <a:extLst>
              <a:ext uri="{FF2B5EF4-FFF2-40B4-BE49-F238E27FC236}">
                <a16:creationId xmlns:a16="http://schemas.microsoft.com/office/drawing/2014/main" id="{0BE3FFB3-57E6-1349-AAB0-D283D8917756}"/>
              </a:ext>
            </a:extLst>
          </p:cNvPr>
          <p:cNvSpPr/>
          <p:nvPr userDrawn="1"/>
        </p:nvSpPr>
        <p:spPr>
          <a:xfrm>
            <a:off x="4668597" y="1315543"/>
            <a:ext cx="1929144" cy="2512414"/>
          </a:xfrm>
          <a:prstGeom prst="roundRect">
            <a:avLst>
              <a:gd name="adj" fmla="val 7568"/>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1152000"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Collect potential problem</a:t>
            </a:r>
          </a:p>
        </p:txBody>
      </p:sp>
      <p:sp>
        <p:nvSpPr>
          <p:cNvPr id="11" name="Abgerundetes Rechteck 10">
            <a:extLst>
              <a:ext uri="{FF2B5EF4-FFF2-40B4-BE49-F238E27FC236}">
                <a16:creationId xmlns:a16="http://schemas.microsoft.com/office/drawing/2014/main" id="{130032E3-AB27-C444-958E-5E6ECB882213}"/>
              </a:ext>
            </a:extLst>
          </p:cNvPr>
          <p:cNvSpPr/>
          <p:nvPr userDrawn="1"/>
        </p:nvSpPr>
        <p:spPr>
          <a:xfrm>
            <a:off x="6782595" y="1315543"/>
            <a:ext cx="1944890" cy="2512414"/>
          </a:xfrm>
          <a:prstGeom prst="roundRect">
            <a:avLst>
              <a:gd name="adj" fmla="val 7568"/>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1152000"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Get to the root cause of the problem</a:t>
            </a:r>
          </a:p>
        </p:txBody>
      </p:sp>
      <p:sp>
        <p:nvSpPr>
          <p:cNvPr id="5" name="Bildplatzhalter 4">
            <a:extLst>
              <a:ext uri="{FF2B5EF4-FFF2-40B4-BE49-F238E27FC236}">
                <a16:creationId xmlns:a16="http://schemas.microsoft.com/office/drawing/2014/main" id="{FB1A7455-2387-6B45-8E39-584EA5B76626}"/>
              </a:ext>
            </a:extLst>
          </p:cNvPr>
          <p:cNvSpPr>
            <a:spLocks noGrp="1"/>
          </p:cNvSpPr>
          <p:nvPr>
            <p:ph type="pic" sz="quarter" idx="11" hasCustomPrompt="1"/>
          </p:nvPr>
        </p:nvSpPr>
        <p:spPr>
          <a:xfrm>
            <a:off x="590716" y="1484314"/>
            <a:ext cx="1589088" cy="787400"/>
          </a:xfrm>
        </p:spPr>
        <p:txBody>
          <a:bodyPr/>
          <a:lstStyle/>
          <a:p>
            <a:r>
              <a:rPr lang="de-DE" dirty="0"/>
              <a:t> </a:t>
            </a:r>
          </a:p>
        </p:txBody>
      </p:sp>
      <p:sp>
        <p:nvSpPr>
          <p:cNvPr id="13" name="Bildplatzhalter 4">
            <a:extLst>
              <a:ext uri="{FF2B5EF4-FFF2-40B4-BE49-F238E27FC236}">
                <a16:creationId xmlns:a16="http://schemas.microsoft.com/office/drawing/2014/main" id="{15D45D2F-0EEB-E243-88E1-5F008EF0F955}"/>
              </a:ext>
            </a:extLst>
          </p:cNvPr>
          <p:cNvSpPr>
            <a:spLocks noGrp="1"/>
          </p:cNvSpPr>
          <p:nvPr>
            <p:ph type="pic" sz="quarter" idx="12" hasCustomPrompt="1"/>
          </p:nvPr>
        </p:nvSpPr>
        <p:spPr>
          <a:xfrm>
            <a:off x="2710461" y="1484314"/>
            <a:ext cx="1589088" cy="787400"/>
          </a:xfrm>
        </p:spPr>
        <p:txBody>
          <a:bodyPr/>
          <a:lstStyle/>
          <a:p>
            <a:r>
              <a:rPr lang="de-DE" dirty="0"/>
              <a:t> </a:t>
            </a:r>
          </a:p>
        </p:txBody>
      </p:sp>
      <p:sp>
        <p:nvSpPr>
          <p:cNvPr id="14" name="Bildplatzhalter 4">
            <a:extLst>
              <a:ext uri="{FF2B5EF4-FFF2-40B4-BE49-F238E27FC236}">
                <a16:creationId xmlns:a16="http://schemas.microsoft.com/office/drawing/2014/main" id="{B30CB76F-89AF-EE44-9676-0F779030F4B3}"/>
              </a:ext>
            </a:extLst>
          </p:cNvPr>
          <p:cNvSpPr>
            <a:spLocks noGrp="1"/>
          </p:cNvSpPr>
          <p:nvPr>
            <p:ph type="pic" sz="quarter" idx="13" hasCustomPrompt="1"/>
          </p:nvPr>
        </p:nvSpPr>
        <p:spPr>
          <a:xfrm>
            <a:off x="4848019" y="1484314"/>
            <a:ext cx="1589088" cy="787400"/>
          </a:xfrm>
        </p:spPr>
        <p:txBody>
          <a:bodyPr/>
          <a:lstStyle/>
          <a:p>
            <a:r>
              <a:rPr lang="de-DE" dirty="0"/>
              <a:t> </a:t>
            </a:r>
          </a:p>
        </p:txBody>
      </p:sp>
      <p:sp>
        <p:nvSpPr>
          <p:cNvPr id="15" name="Bildplatzhalter 4">
            <a:extLst>
              <a:ext uri="{FF2B5EF4-FFF2-40B4-BE49-F238E27FC236}">
                <a16:creationId xmlns:a16="http://schemas.microsoft.com/office/drawing/2014/main" id="{CFE63507-0031-3C40-B1CE-C9114ED87E95}"/>
              </a:ext>
            </a:extLst>
          </p:cNvPr>
          <p:cNvSpPr>
            <a:spLocks noGrp="1"/>
          </p:cNvSpPr>
          <p:nvPr>
            <p:ph type="pic" sz="quarter" idx="14" hasCustomPrompt="1"/>
          </p:nvPr>
        </p:nvSpPr>
        <p:spPr>
          <a:xfrm>
            <a:off x="6955889" y="1484314"/>
            <a:ext cx="1589088" cy="787400"/>
          </a:xfrm>
        </p:spPr>
        <p:txBody>
          <a:bodyPr/>
          <a:lstStyle/>
          <a:p>
            <a:r>
              <a:rPr lang="de-DE" dirty="0"/>
              <a:t> </a:t>
            </a:r>
          </a:p>
        </p:txBody>
      </p:sp>
    </p:spTree>
    <p:extLst>
      <p:ext uri="{BB962C8B-B14F-4D97-AF65-F5344CB8AC3E}">
        <p14:creationId xmlns:p14="http://schemas.microsoft.com/office/powerpoint/2010/main" val="109596880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anvas - 2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8"/>
            <a:ext cx="8280714" cy="707151"/>
          </a:xfrm>
        </p:spPr>
        <p:txBody>
          <a:bodyPr/>
          <a:lstStyle/>
          <a:p>
            <a:r>
              <a:rPr lang="de-DE" dirty="0"/>
              <a:t>CANVASES (2X)</a:t>
            </a:r>
          </a:p>
        </p:txBody>
      </p:sp>
      <p:sp>
        <p:nvSpPr>
          <p:cNvPr id="5" name="Abgerundetes Rechteck 4">
            <a:extLst>
              <a:ext uri="{FF2B5EF4-FFF2-40B4-BE49-F238E27FC236}">
                <a16:creationId xmlns:a16="http://schemas.microsoft.com/office/drawing/2014/main" id="{EF73B5DF-4B86-7740-B8BA-70F63CA786C2}"/>
              </a:ext>
            </a:extLst>
          </p:cNvPr>
          <p:cNvSpPr/>
          <p:nvPr userDrawn="1"/>
        </p:nvSpPr>
        <p:spPr>
          <a:xfrm>
            <a:off x="431642" y="808038"/>
            <a:ext cx="4121522" cy="3816350"/>
          </a:xfrm>
          <a:prstGeom prst="roundRect">
            <a:avLst>
              <a:gd name="adj" fmla="val 4777"/>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Text</a:t>
            </a:r>
          </a:p>
        </p:txBody>
      </p:sp>
      <p:sp>
        <p:nvSpPr>
          <p:cNvPr id="6" name="Textplatzhalter 6">
            <a:extLst>
              <a:ext uri="{FF2B5EF4-FFF2-40B4-BE49-F238E27FC236}">
                <a16:creationId xmlns:a16="http://schemas.microsoft.com/office/drawing/2014/main" id="{1936EC06-1BF3-744B-9CF7-91C73C1B6B7F}"/>
              </a:ext>
            </a:extLst>
          </p:cNvPr>
          <p:cNvSpPr>
            <a:spLocks noGrp="1"/>
          </p:cNvSpPr>
          <p:nvPr>
            <p:ph type="body" sz="quarter" idx="11"/>
          </p:nvPr>
        </p:nvSpPr>
        <p:spPr>
          <a:xfrm>
            <a:off x="477359" y="1239520"/>
            <a:ext cx="4015127" cy="331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Abgerundetes Rechteck 6">
            <a:extLst>
              <a:ext uri="{FF2B5EF4-FFF2-40B4-BE49-F238E27FC236}">
                <a16:creationId xmlns:a16="http://schemas.microsoft.com/office/drawing/2014/main" id="{9EE64C18-3FD5-104F-96CB-234C9E52AB00}"/>
              </a:ext>
            </a:extLst>
          </p:cNvPr>
          <p:cNvSpPr/>
          <p:nvPr userDrawn="1"/>
        </p:nvSpPr>
        <p:spPr>
          <a:xfrm>
            <a:off x="4596321" y="808038"/>
            <a:ext cx="4115880" cy="3816350"/>
          </a:xfrm>
          <a:prstGeom prst="roundRect">
            <a:avLst>
              <a:gd name="adj" fmla="val 4696"/>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Text</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4658139" y="1239519"/>
            <a:ext cx="4008500" cy="331455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919381165"/>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nvas - 3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8"/>
            <a:ext cx="8280714" cy="707151"/>
          </a:xfrm>
        </p:spPr>
        <p:txBody>
          <a:bodyPr/>
          <a:lstStyle/>
          <a:p>
            <a:r>
              <a:rPr lang="de-DE" dirty="0"/>
              <a:t>CANVASES (3X)</a:t>
            </a:r>
          </a:p>
        </p:txBody>
      </p:sp>
      <p:sp>
        <p:nvSpPr>
          <p:cNvPr id="7" name="Abgerundetes Rechteck 6">
            <a:extLst>
              <a:ext uri="{FF2B5EF4-FFF2-40B4-BE49-F238E27FC236}">
                <a16:creationId xmlns:a16="http://schemas.microsoft.com/office/drawing/2014/main" id="{9EE64C18-3FD5-104F-96CB-234C9E52AB00}"/>
              </a:ext>
            </a:extLst>
          </p:cNvPr>
          <p:cNvSpPr/>
          <p:nvPr userDrawn="1"/>
        </p:nvSpPr>
        <p:spPr>
          <a:xfrm>
            <a:off x="428997" y="808039"/>
            <a:ext cx="5506846" cy="1879954"/>
          </a:xfrm>
          <a:prstGeom prst="roundRect">
            <a:avLst>
              <a:gd name="adj" fmla="val 10514"/>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Text</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477359" y="1239520"/>
            <a:ext cx="5407158" cy="138938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Abgerundetes Rechteck 8">
            <a:extLst>
              <a:ext uri="{FF2B5EF4-FFF2-40B4-BE49-F238E27FC236}">
                <a16:creationId xmlns:a16="http://schemas.microsoft.com/office/drawing/2014/main" id="{0CB8E132-F340-1F40-8618-9C13DA4A2BD0}"/>
              </a:ext>
            </a:extLst>
          </p:cNvPr>
          <p:cNvSpPr/>
          <p:nvPr userDrawn="1"/>
        </p:nvSpPr>
        <p:spPr>
          <a:xfrm>
            <a:off x="5979001" y="808038"/>
            <a:ext cx="2736000" cy="3816350"/>
          </a:xfrm>
          <a:prstGeom prst="roundRect">
            <a:avLst>
              <a:gd name="adj" fmla="val 6933"/>
            </a:avLst>
          </a:prstGeom>
          <a:noFill/>
          <a:ln w="12700">
            <a:solidFill>
              <a:srgbClr val="A0A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Text</a:t>
            </a:r>
          </a:p>
        </p:txBody>
      </p:sp>
      <p:sp>
        <p:nvSpPr>
          <p:cNvPr id="10" name="Textplatzhalter 6">
            <a:extLst>
              <a:ext uri="{FF2B5EF4-FFF2-40B4-BE49-F238E27FC236}">
                <a16:creationId xmlns:a16="http://schemas.microsoft.com/office/drawing/2014/main" id="{DF3D8534-7DE8-4244-B447-C8DF304668AD}"/>
              </a:ext>
            </a:extLst>
          </p:cNvPr>
          <p:cNvSpPr>
            <a:spLocks noGrp="1"/>
          </p:cNvSpPr>
          <p:nvPr>
            <p:ph type="body" sz="quarter" idx="13"/>
          </p:nvPr>
        </p:nvSpPr>
        <p:spPr>
          <a:xfrm>
            <a:off x="6035675" y="1236918"/>
            <a:ext cx="2627999" cy="333034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3" name="Abgerundetes Rechteck 12">
            <a:extLst>
              <a:ext uri="{FF2B5EF4-FFF2-40B4-BE49-F238E27FC236}">
                <a16:creationId xmlns:a16="http://schemas.microsoft.com/office/drawing/2014/main" id="{5F7AF294-6E4D-E44A-98E9-BF01F0E83712}"/>
              </a:ext>
            </a:extLst>
          </p:cNvPr>
          <p:cNvSpPr/>
          <p:nvPr userDrawn="1"/>
        </p:nvSpPr>
        <p:spPr>
          <a:xfrm>
            <a:off x="420685" y="2747326"/>
            <a:ext cx="5515157" cy="1877061"/>
          </a:xfrm>
          <a:prstGeom prst="roundRect">
            <a:avLst>
              <a:gd name="adj" fmla="val 10519"/>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4" name="Textplatzhalter 6">
            <a:extLst>
              <a:ext uri="{FF2B5EF4-FFF2-40B4-BE49-F238E27FC236}">
                <a16:creationId xmlns:a16="http://schemas.microsoft.com/office/drawing/2014/main" id="{9E94E543-67AF-DC42-A6BA-13B4B073F3A1}"/>
              </a:ext>
            </a:extLst>
          </p:cNvPr>
          <p:cNvSpPr>
            <a:spLocks noGrp="1"/>
          </p:cNvSpPr>
          <p:nvPr>
            <p:ph type="body" sz="quarter" idx="16"/>
          </p:nvPr>
        </p:nvSpPr>
        <p:spPr>
          <a:xfrm>
            <a:off x="477359" y="3155894"/>
            <a:ext cx="5407157" cy="141137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536318294"/>
      </p:ext>
    </p:extLst>
  </p:cSld>
  <p:clrMapOvr>
    <a:masterClrMapping/>
  </p:clrMapOvr>
  <p:extLst>
    <p:ext uri="{DCECCB84-F9BA-43D5-87BE-67443E8EF086}">
      <p15:sldGuideLst xmlns:p15="http://schemas.microsoft.com/office/powerpoint/2012/main">
        <p15:guide id="1" pos="2880">
          <p15:clr>
            <a:srgbClr val="FBAE40"/>
          </p15:clr>
        </p15:guide>
        <p15:guide id="2" orient="horz" pos="171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nvas - 4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8"/>
            <a:ext cx="8280714" cy="707151"/>
          </a:xfrm>
        </p:spPr>
        <p:txBody>
          <a:bodyPr/>
          <a:lstStyle/>
          <a:p>
            <a:r>
              <a:rPr lang="de-DE" dirty="0"/>
              <a:t>CANVASES (4X)</a:t>
            </a:r>
          </a:p>
        </p:txBody>
      </p:sp>
      <p:sp>
        <p:nvSpPr>
          <p:cNvPr id="7" name="Abgerundetes Rechteck 6">
            <a:extLst>
              <a:ext uri="{FF2B5EF4-FFF2-40B4-BE49-F238E27FC236}">
                <a16:creationId xmlns:a16="http://schemas.microsoft.com/office/drawing/2014/main" id="{9EE64C18-3FD5-104F-96CB-234C9E52AB00}"/>
              </a:ext>
            </a:extLst>
          </p:cNvPr>
          <p:cNvSpPr/>
          <p:nvPr userDrawn="1"/>
        </p:nvSpPr>
        <p:spPr>
          <a:xfrm>
            <a:off x="428997" y="808039"/>
            <a:ext cx="4124167" cy="1879954"/>
          </a:xfrm>
          <a:prstGeom prst="roundRect">
            <a:avLst>
              <a:gd name="adj" fmla="val 10335"/>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Text</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477359" y="1239520"/>
            <a:ext cx="3988109" cy="138938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Abgerundetes Rechteck 8">
            <a:extLst>
              <a:ext uri="{FF2B5EF4-FFF2-40B4-BE49-F238E27FC236}">
                <a16:creationId xmlns:a16="http://schemas.microsoft.com/office/drawing/2014/main" id="{0CB8E132-F340-1F40-8618-9C13DA4A2BD0}"/>
              </a:ext>
            </a:extLst>
          </p:cNvPr>
          <p:cNvSpPr/>
          <p:nvPr userDrawn="1"/>
        </p:nvSpPr>
        <p:spPr>
          <a:xfrm>
            <a:off x="4599121" y="808038"/>
            <a:ext cx="4115880" cy="1879955"/>
          </a:xfrm>
          <a:prstGeom prst="roundRect">
            <a:avLst>
              <a:gd name="adj" fmla="val 10056"/>
            </a:avLst>
          </a:prstGeom>
          <a:noFill/>
          <a:ln w="12700">
            <a:solidFill>
              <a:srgbClr val="A0A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Text</a:t>
            </a:r>
          </a:p>
        </p:txBody>
      </p:sp>
      <p:sp>
        <p:nvSpPr>
          <p:cNvPr id="10" name="Textplatzhalter 6">
            <a:extLst>
              <a:ext uri="{FF2B5EF4-FFF2-40B4-BE49-F238E27FC236}">
                <a16:creationId xmlns:a16="http://schemas.microsoft.com/office/drawing/2014/main" id="{DF3D8534-7DE8-4244-B447-C8DF304668AD}"/>
              </a:ext>
            </a:extLst>
          </p:cNvPr>
          <p:cNvSpPr>
            <a:spLocks noGrp="1"/>
          </p:cNvSpPr>
          <p:nvPr>
            <p:ph type="body" sz="quarter" idx="13"/>
          </p:nvPr>
        </p:nvSpPr>
        <p:spPr>
          <a:xfrm>
            <a:off x="4669655" y="1236919"/>
            <a:ext cx="3994020" cy="139198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3" name="Abgerundetes Rechteck 12">
            <a:extLst>
              <a:ext uri="{FF2B5EF4-FFF2-40B4-BE49-F238E27FC236}">
                <a16:creationId xmlns:a16="http://schemas.microsoft.com/office/drawing/2014/main" id="{5F7AF294-6E4D-E44A-98E9-BF01F0E83712}"/>
              </a:ext>
            </a:extLst>
          </p:cNvPr>
          <p:cNvSpPr/>
          <p:nvPr userDrawn="1"/>
        </p:nvSpPr>
        <p:spPr>
          <a:xfrm>
            <a:off x="420685" y="2747326"/>
            <a:ext cx="4127109" cy="1877061"/>
          </a:xfrm>
          <a:prstGeom prst="roundRect">
            <a:avLst>
              <a:gd name="adj" fmla="val 10046"/>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4" name="Textplatzhalter 6">
            <a:extLst>
              <a:ext uri="{FF2B5EF4-FFF2-40B4-BE49-F238E27FC236}">
                <a16:creationId xmlns:a16="http://schemas.microsoft.com/office/drawing/2014/main" id="{9E94E543-67AF-DC42-A6BA-13B4B073F3A1}"/>
              </a:ext>
            </a:extLst>
          </p:cNvPr>
          <p:cNvSpPr>
            <a:spLocks noGrp="1"/>
          </p:cNvSpPr>
          <p:nvPr>
            <p:ph type="body" sz="quarter" idx="16"/>
          </p:nvPr>
        </p:nvSpPr>
        <p:spPr>
          <a:xfrm>
            <a:off x="477359" y="3155894"/>
            <a:ext cx="3988109" cy="141137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2" name="Abgerundetes Rechteck 11">
            <a:extLst>
              <a:ext uri="{FF2B5EF4-FFF2-40B4-BE49-F238E27FC236}">
                <a16:creationId xmlns:a16="http://schemas.microsoft.com/office/drawing/2014/main" id="{ABA12B58-30A6-1C43-8D87-EA505F0FFABF}"/>
              </a:ext>
            </a:extLst>
          </p:cNvPr>
          <p:cNvSpPr/>
          <p:nvPr userDrawn="1"/>
        </p:nvSpPr>
        <p:spPr>
          <a:xfrm>
            <a:off x="4596321" y="2747326"/>
            <a:ext cx="4115880" cy="1877062"/>
          </a:xfrm>
          <a:prstGeom prst="roundRect">
            <a:avLst>
              <a:gd name="adj" fmla="val 10814"/>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4. Text</a:t>
            </a:r>
          </a:p>
        </p:txBody>
      </p:sp>
      <p:sp>
        <p:nvSpPr>
          <p:cNvPr id="15" name="Textplatzhalter 6">
            <a:extLst>
              <a:ext uri="{FF2B5EF4-FFF2-40B4-BE49-F238E27FC236}">
                <a16:creationId xmlns:a16="http://schemas.microsoft.com/office/drawing/2014/main" id="{2FDCE244-9210-FE49-8E00-90F16F297399}"/>
              </a:ext>
            </a:extLst>
          </p:cNvPr>
          <p:cNvSpPr>
            <a:spLocks noGrp="1"/>
          </p:cNvSpPr>
          <p:nvPr>
            <p:ph type="body" sz="quarter" idx="17"/>
          </p:nvPr>
        </p:nvSpPr>
        <p:spPr>
          <a:xfrm>
            <a:off x="4667619" y="3155894"/>
            <a:ext cx="3988109" cy="141137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656172105"/>
      </p:ext>
    </p:extLst>
  </p:cSld>
  <p:clrMapOvr>
    <a:masterClrMapping/>
  </p:clrMapOvr>
  <p:extLst>
    <p:ext uri="{DCECCB84-F9BA-43D5-87BE-67443E8EF086}">
      <p15:sldGuideLst xmlns:p15="http://schemas.microsoft.com/office/powerpoint/2012/main">
        <p15:guide id="1" pos="2880">
          <p15:clr>
            <a:srgbClr val="FBAE40"/>
          </p15:clr>
        </p15:guide>
        <p15:guide id="2" orient="horz" pos="171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anvas - 5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9"/>
            <a:ext cx="8280714" cy="387350"/>
          </a:xfrm>
        </p:spPr>
        <p:txBody>
          <a:bodyPr/>
          <a:lstStyle/>
          <a:p>
            <a:r>
              <a:rPr lang="de-DE" dirty="0"/>
              <a:t>CANVASES (5X)</a:t>
            </a:r>
          </a:p>
        </p:txBody>
      </p:sp>
      <p:sp>
        <p:nvSpPr>
          <p:cNvPr id="5" name="Abgerundetes Rechteck 4">
            <a:extLst>
              <a:ext uri="{FF2B5EF4-FFF2-40B4-BE49-F238E27FC236}">
                <a16:creationId xmlns:a16="http://schemas.microsoft.com/office/drawing/2014/main" id="{EF73B5DF-4B86-7740-B8BA-70F63CA786C2}"/>
              </a:ext>
            </a:extLst>
          </p:cNvPr>
          <p:cNvSpPr/>
          <p:nvPr userDrawn="1"/>
        </p:nvSpPr>
        <p:spPr>
          <a:xfrm>
            <a:off x="420686" y="808038"/>
            <a:ext cx="2736000" cy="3816350"/>
          </a:xfrm>
          <a:prstGeom prst="roundRect">
            <a:avLst>
              <a:gd name="adj" fmla="val 7568"/>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Text</a:t>
            </a:r>
          </a:p>
        </p:txBody>
      </p:sp>
      <p:sp>
        <p:nvSpPr>
          <p:cNvPr id="6" name="Textplatzhalter 6">
            <a:extLst>
              <a:ext uri="{FF2B5EF4-FFF2-40B4-BE49-F238E27FC236}">
                <a16:creationId xmlns:a16="http://schemas.microsoft.com/office/drawing/2014/main" id="{1936EC06-1BF3-744B-9CF7-91C73C1B6B7F}"/>
              </a:ext>
            </a:extLst>
          </p:cNvPr>
          <p:cNvSpPr>
            <a:spLocks noGrp="1"/>
          </p:cNvSpPr>
          <p:nvPr>
            <p:ph type="body" sz="quarter" idx="11"/>
          </p:nvPr>
        </p:nvSpPr>
        <p:spPr>
          <a:xfrm>
            <a:off x="477360" y="1239520"/>
            <a:ext cx="2628000" cy="332774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Abgerundetes Rechteck 6">
            <a:extLst>
              <a:ext uri="{FF2B5EF4-FFF2-40B4-BE49-F238E27FC236}">
                <a16:creationId xmlns:a16="http://schemas.microsoft.com/office/drawing/2014/main" id="{9EE64C18-3FD5-104F-96CB-234C9E52AB00}"/>
              </a:ext>
            </a:extLst>
          </p:cNvPr>
          <p:cNvSpPr/>
          <p:nvPr userDrawn="1"/>
        </p:nvSpPr>
        <p:spPr>
          <a:xfrm>
            <a:off x="3199843" y="808038"/>
            <a:ext cx="2736000" cy="2512414"/>
          </a:xfrm>
          <a:prstGeom prst="roundRect">
            <a:avLst>
              <a:gd name="adj" fmla="val 6557"/>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Text</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3256517" y="1239520"/>
            <a:ext cx="2628000" cy="204441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Textplatzhalter 6">
            <a:extLst>
              <a:ext uri="{FF2B5EF4-FFF2-40B4-BE49-F238E27FC236}">
                <a16:creationId xmlns:a16="http://schemas.microsoft.com/office/drawing/2014/main" id="{DF3D8534-7DE8-4244-B447-C8DF304668AD}"/>
              </a:ext>
            </a:extLst>
          </p:cNvPr>
          <p:cNvSpPr>
            <a:spLocks noGrp="1"/>
          </p:cNvSpPr>
          <p:nvPr>
            <p:ph type="body" sz="quarter" idx="13"/>
          </p:nvPr>
        </p:nvSpPr>
        <p:spPr>
          <a:xfrm>
            <a:off x="6035675" y="1236918"/>
            <a:ext cx="2627999" cy="204444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3" name="Abgerundetes Rechteck 12">
            <a:extLst>
              <a:ext uri="{FF2B5EF4-FFF2-40B4-BE49-F238E27FC236}">
                <a16:creationId xmlns:a16="http://schemas.microsoft.com/office/drawing/2014/main" id="{5F7AF294-6E4D-E44A-98E9-BF01F0E83712}"/>
              </a:ext>
            </a:extLst>
          </p:cNvPr>
          <p:cNvSpPr/>
          <p:nvPr userDrawn="1"/>
        </p:nvSpPr>
        <p:spPr>
          <a:xfrm>
            <a:off x="3199842" y="3379786"/>
            <a:ext cx="2736000" cy="1244602"/>
          </a:xfrm>
          <a:prstGeom prst="round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4.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4" name="Textplatzhalter 6">
            <a:extLst>
              <a:ext uri="{FF2B5EF4-FFF2-40B4-BE49-F238E27FC236}">
                <a16:creationId xmlns:a16="http://schemas.microsoft.com/office/drawing/2014/main" id="{9E94E543-67AF-DC42-A6BA-13B4B073F3A1}"/>
              </a:ext>
            </a:extLst>
          </p:cNvPr>
          <p:cNvSpPr>
            <a:spLocks noGrp="1"/>
          </p:cNvSpPr>
          <p:nvPr>
            <p:ph type="body" sz="quarter" idx="16"/>
          </p:nvPr>
        </p:nvSpPr>
        <p:spPr>
          <a:xfrm>
            <a:off x="3256517" y="3811268"/>
            <a:ext cx="2627999"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5" name="Abgerundetes Rechteck 14">
            <a:extLst>
              <a:ext uri="{FF2B5EF4-FFF2-40B4-BE49-F238E27FC236}">
                <a16:creationId xmlns:a16="http://schemas.microsoft.com/office/drawing/2014/main" id="{D0753FB1-4E24-8948-8885-A5D829795C86}"/>
              </a:ext>
            </a:extLst>
          </p:cNvPr>
          <p:cNvSpPr/>
          <p:nvPr userDrawn="1"/>
        </p:nvSpPr>
        <p:spPr>
          <a:xfrm>
            <a:off x="5979001" y="3379786"/>
            <a:ext cx="2736000" cy="1244602"/>
          </a:xfrm>
          <a:prstGeom prst="round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5.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6" name="Textplatzhalter 6">
            <a:extLst>
              <a:ext uri="{FF2B5EF4-FFF2-40B4-BE49-F238E27FC236}">
                <a16:creationId xmlns:a16="http://schemas.microsoft.com/office/drawing/2014/main" id="{67556A2E-B68F-6744-9E82-0A425089054D}"/>
              </a:ext>
            </a:extLst>
          </p:cNvPr>
          <p:cNvSpPr>
            <a:spLocks noGrp="1"/>
          </p:cNvSpPr>
          <p:nvPr>
            <p:ph type="body" sz="quarter" idx="18"/>
          </p:nvPr>
        </p:nvSpPr>
        <p:spPr>
          <a:xfrm>
            <a:off x="6035675" y="3811268"/>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7" name="Abgerundetes Rechteck 16">
            <a:extLst>
              <a:ext uri="{FF2B5EF4-FFF2-40B4-BE49-F238E27FC236}">
                <a16:creationId xmlns:a16="http://schemas.microsoft.com/office/drawing/2014/main" id="{DA6F805C-B173-F041-B15C-8728CA7125CA}"/>
              </a:ext>
            </a:extLst>
          </p:cNvPr>
          <p:cNvSpPr/>
          <p:nvPr userDrawn="1"/>
        </p:nvSpPr>
        <p:spPr>
          <a:xfrm>
            <a:off x="5978554" y="808038"/>
            <a:ext cx="2736000" cy="2512414"/>
          </a:xfrm>
          <a:prstGeom prst="roundRect">
            <a:avLst>
              <a:gd name="adj" fmla="val 6557"/>
            </a:avLst>
          </a:prstGeom>
          <a:noFill/>
          <a:ln w="12700">
            <a:solidFill>
              <a:srgbClr val="A0A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Text</a:t>
            </a:r>
          </a:p>
        </p:txBody>
      </p:sp>
    </p:spTree>
    <p:extLst>
      <p:ext uri="{BB962C8B-B14F-4D97-AF65-F5344CB8AC3E}">
        <p14:creationId xmlns:p14="http://schemas.microsoft.com/office/powerpoint/2010/main" val="1203736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07F428F7-59F5-AA44-8804-F7E3AD6B0C21}"/>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extplatzhalter 6">
            <a:extLst>
              <a:ext uri="{FF2B5EF4-FFF2-40B4-BE49-F238E27FC236}">
                <a16:creationId xmlns:a16="http://schemas.microsoft.com/office/drawing/2014/main" id="{AA9C79BF-1E14-4247-AB1D-984B28AF52FB}"/>
              </a:ext>
            </a:extLst>
          </p:cNvPr>
          <p:cNvSpPr>
            <a:spLocks noGrp="1"/>
          </p:cNvSpPr>
          <p:nvPr>
            <p:ph type="body" sz="quarter" idx="13"/>
          </p:nvPr>
        </p:nvSpPr>
        <p:spPr>
          <a:xfrm>
            <a:off x="3458387" y="808038"/>
            <a:ext cx="5040312" cy="381635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itel 1">
            <a:extLst>
              <a:ext uri="{FF2B5EF4-FFF2-40B4-BE49-F238E27FC236}">
                <a16:creationId xmlns:a16="http://schemas.microsoft.com/office/drawing/2014/main" id="{FE59885D-1C96-C346-BC85-ED4413F4F21B}"/>
              </a:ext>
            </a:extLst>
          </p:cNvPr>
          <p:cNvSpPr>
            <a:spLocks noGrp="1"/>
          </p:cNvSpPr>
          <p:nvPr>
            <p:ph type="title" hasCustomPrompt="1"/>
          </p:nvPr>
        </p:nvSpPr>
        <p:spPr>
          <a:xfrm>
            <a:off x="431642" y="808038"/>
            <a:ext cx="2946558" cy="3816350"/>
          </a:xfrm>
        </p:spPr>
        <p:txBody>
          <a:bodyPr/>
          <a:lstStyle/>
          <a:p>
            <a:r>
              <a:rPr lang="de-DE" dirty="0"/>
              <a:t>INTRO — TITLE</a:t>
            </a:r>
          </a:p>
        </p:txBody>
      </p:sp>
    </p:spTree>
    <p:extLst>
      <p:ext uri="{BB962C8B-B14F-4D97-AF65-F5344CB8AC3E}">
        <p14:creationId xmlns:p14="http://schemas.microsoft.com/office/powerpoint/2010/main" val="11485426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anvas - 6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8"/>
            <a:ext cx="8280714" cy="707151"/>
          </a:xfrm>
        </p:spPr>
        <p:txBody>
          <a:bodyPr/>
          <a:lstStyle/>
          <a:p>
            <a:r>
              <a:rPr lang="de-DE" dirty="0"/>
              <a:t>CANVASES (6X)</a:t>
            </a:r>
          </a:p>
        </p:txBody>
      </p:sp>
      <p:sp>
        <p:nvSpPr>
          <p:cNvPr id="5" name="Abgerundetes Rechteck 4">
            <a:extLst>
              <a:ext uri="{FF2B5EF4-FFF2-40B4-BE49-F238E27FC236}">
                <a16:creationId xmlns:a16="http://schemas.microsoft.com/office/drawing/2014/main" id="{EF73B5DF-4B86-7740-B8BA-70F63CA786C2}"/>
              </a:ext>
            </a:extLst>
          </p:cNvPr>
          <p:cNvSpPr/>
          <p:nvPr userDrawn="1"/>
        </p:nvSpPr>
        <p:spPr>
          <a:xfrm>
            <a:off x="420686" y="808038"/>
            <a:ext cx="2736000" cy="2512414"/>
          </a:xfrm>
          <a:prstGeom prst="roundRect">
            <a:avLst>
              <a:gd name="adj" fmla="val 7568"/>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Text</a:t>
            </a:r>
          </a:p>
        </p:txBody>
      </p:sp>
      <p:sp>
        <p:nvSpPr>
          <p:cNvPr id="6" name="Textplatzhalter 6">
            <a:extLst>
              <a:ext uri="{FF2B5EF4-FFF2-40B4-BE49-F238E27FC236}">
                <a16:creationId xmlns:a16="http://schemas.microsoft.com/office/drawing/2014/main" id="{1936EC06-1BF3-744B-9CF7-91C73C1B6B7F}"/>
              </a:ext>
            </a:extLst>
          </p:cNvPr>
          <p:cNvSpPr>
            <a:spLocks noGrp="1"/>
          </p:cNvSpPr>
          <p:nvPr>
            <p:ph type="body" sz="quarter" idx="11"/>
          </p:nvPr>
        </p:nvSpPr>
        <p:spPr>
          <a:xfrm>
            <a:off x="477360" y="1239520"/>
            <a:ext cx="2628000" cy="204441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Abgerundetes Rechteck 6">
            <a:extLst>
              <a:ext uri="{FF2B5EF4-FFF2-40B4-BE49-F238E27FC236}">
                <a16:creationId xmlns:a16="http://schemas.microsoft.com/office/drawing/2014/main" id="{9EE64C18-3FD5-104F-96CB-234C9E52AB00}"/>
              </a:ext>
            </a:extLst>
          </p:cNvPr>
          <p:cNvSpPr/>
          <p:nvPr userDrawn="1"/>
        </p:nvSpPr>
        <p:spPr>
          <a:xfrm>
            <a:off x="3199843" y="808038"/>
            <a:ext cx="2736000" cy="2512414"/>
          </a:xfrm>
          <a:prstGeom prst="roundRect">
            <a:avLst>
              <a:gd name="adj" fmla="val 6557"/>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Text</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3256517" y="1239520"/>
            <a:ext cx="2628000" cy="204441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Abgerundetes Rechteck 8">
            <a:extLst>
              <a:ext uri="{FF2B5EF4-FFF2-40B4-BE49-F238E27FC236}">
                <a16:creationId xmlns:a16="http://schemas.microsoft.com/office/drawing/2014/main" id="{0CB8E132-F340-1F40-8618-9C13DA4A2BD0}"/>
              </a:ext>
            </a:extLst>
          </p:cNvPr>
          <p:cNvSpPr/>
          <p:nvPr userDrawn="1"/>
        </p:nvSpPr>
        <p:spPr>
          <a:xfrm>
            <a:off x="5979001" y="808038"/>
            <a:ext cx="2736000" cy="1224000"/>
          </a:xfrm>
          <a:prstGeom prst="round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Text</a:t>
            </a:r>
          </a:p>
        </p:txBody>
      </p:sp>
      <p:sp>
        <p:nvSpPr>
          <p:cNvPr id="10" name="Textplatzhalter 6">
            <a:extLst>
              <a:ext uri="{FF2B5EF4-FFF2-40B4-BE49-F238E27FC236}">
                <a16:creationId xmlns:a16="http://schemas.microsoft.com/office/drawing/2014/main" id="{DF3D8534-7DE8-4244-B447-C8DF304668AD}"/>
              </a:ext>
            </a:extLst>
          </p:cNvPr>
          <p:cNvSpPr>
            <a:spLocks noGrp="1"/>
          </p:cNvSpPr>
          <p:nvPr>
            <p:ph type="body" sz="quarter" idx="13"/>
          </p:nvPr>
        </p:nvSpPr>
        <p:spPr>
          <a:xfrm>
            <a:off x="6035675" y="1236919"/>
            <a:ext cx="2627999" cy="7586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Abgerundetes Rechteck 10">
            <a:extLst>
              <a:ext uri="{FF2B5EF4-FFF2-40B4-BE49-F238E27FC236}">
                <a16:creationId xmlns:a16="http://schemas.microsoft.com/office/drawing/2014/main" id="{1C9FFE65-DCE1-CE49-9075-097E94104CB6}"/>
              </a:ext>
            </a:extLst>
          </p:cNvPr>
          <p:cNvSpPr/>
          <p:nvPr userDrawn="1"/>
        </p:nvSpPr>
        <p:spPr>
          <a:xfrm>
            <a:off x="5979001" y="2096452"/>
            <a:ext cx="2736000" cy="1224000"/>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4.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2" name="Textplatzhalter 6">
            <a:extLst>
              <a:ext uri="{FF2B5EF4-FFF2-40B4-BE49-F238E27FC236}">
                <a16:creationId xmlns:a16="http://schemas.microsoft.com/office/drawing/2014/main" id="{3DB1CDC1-4DEB-F54A-AF64-63D6BD6BC5EB}"/>
              </a:ext>
            </a:extLst>
          </p:cNvPr>
          <p:cNvSpPr>
            <a:spLocks noGrp="1"/>
          </p:cNvSpPr>
          <p:nvPr>
            <p:ph type="body" sz="quarter" idx="15"/>
          </p:nvPr>
        </p:nvSpPr>
        <p:spPr>
          <a:xfrm>
            <a:off x="6035675" y="2527934"/>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3" name="Abgerundetes Rechteck 12">
            <a:extLst>
              <a:ext uri="{FF2B5EF4-FFF2-40B4-BE49-F238E27FC236}">
                <a16:creationId xmlns:a16="http://schemas.microsoft.com/office/drawing/2014/main" id="{5F7AF294-6E4D-E44A-98E9-BF01F0E83712}"/>
              </a:ext>
            </a:extLst>
          </p:cNvPr>
          <p:cNvSpPr/>
          <p:nvPr userDrawn="1"/>
        </p:nvSpPr>
        <p:spPr>
          <a:xfrm>
            <a:off x="420685" y="3379786"/>
            <a:ext cx="5515157" cy="1244602"/>
          </a:xfrm>
          <a:prstGeom prst="round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5.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4" name="Textplatzhalter 6">
            <a:extLst>
              <a:ext uri="{FF2B5EF4-FFF2-40B4-BE49-F238E27FC236}">
                <a16:creationId xmlns:a16="http://schemas.microsoft.com/office/drawing/2014/main" id="{9E94E543-67AF-DC42-A6BA-13B4B073F3A1}"/>
              </a:ext>
            </a:extLst>
          </p:cNvPr>
          <p:cNvSpPr>
            <a:spLocks noGrp="1"/>
          </p:cNvSpPr>
          <p:nvPr>
            <p:ph type="body" sz="quarter" idx="16"/>
          </p:nvPr>
        </p:nvSpPr>
        <p:spPr>
          <a:xfrm>
            <a:off x="477359" y="3811268"/>
            <a:ext cx="5407157"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5" name="Abgerundetes Rechteck 14">
            <a:extLst>
              <a:ext uri="{FF2B5EF4-FFF2-40B4-BE49-F238E27FC236}">
                <a16:creationId xmlns:a16="http://schemas.microsoft.com/office/drawing/2014/main" id="{D0753FB1-4E24-8948-8885-A5D829795C86}"/>
              </a:ext>
            </a:extLst>
          </p:cNvPr>
          <p:cNvSpPr/>
          <p:nvPr userDrawn="1"/>
        </p:nvSpPr>
        <p:spPr>
          <a:xfrm>
            <a:off x="5979001" y="3379786"/>
            <a:ext cx="2736000" cy="1244602"/>
          </a:xfrm>
          <a:prstGeom prst="round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6.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6" name="Textplatzhalter 6">
            <a:extLst>
              <a:ext uri="{FF2B5EF4-FFF2-40B4-BE49-F238E27FC236}">
                <a16:creationId xmlns:a16="http://schemas.microsoft.com/office/drawing/2014/main" id="{67556A2E-B68F-6744-9E82-0A425089054D}"/>
              </a:ext>
            </a:extLst>
          </p:cNvPr>
          <p:cNvSpPr>
            <a:spLocks noGrp="1"/>
          </p:cNvSpPr>
          <p:nvPr>
            <p:ph type="body" sz="quarter" idx="18"/>
          </p:nvPr>
        </p:nvSpPr>
        <p:spPr>
          <a:xfrm>
            <a:off x="6035675" y="3811268"/>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256097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nvas - 7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9"/>
            <a:ext cx="8280714" cy="387350"/>
          </a:xfrm>
        </p:spPr>
        <p:txBody>
          <a:bodyPr/>
          <a:lstStyle/>
          <a:p>
            <a:r>
              <a:rPr lang="de-DE" dirty="0"/>
              <a:t>CANVASES (7X)</a:t>
            </a:r>
          </a:p>
        </p:txBody>
      </p:sp>
      <p:sp>
        <p:nvSpPr>
          <p:cNvPr id="5" name="Abgerundetes Rechteck 4">
            <a:extLst>
              <a:ext uri="{FF2B5EF4-FFF2-40B4-BE49-F238E27FC236}">
                <a16:creationId xmlns:a16="http://schemas.microsoft.com/office/drawing/2014/main" id="{EF73B5DF-4B86-7740-B8BA-70F63CA786C2}"/>
              </a:ext>
            </a:extLst>
          </p:cNvPr>
          <p:cNvSpPr/>
          <p:nvPr userDrawn="1"/>
        </p:nvSpPr>
        <p:spPr>
          <a:xfrm>
            <a:off x="3199842" y="2111601"/>
            <a:ext cx="2736000" cy="2512414"/>
          </a:xfrm>
          <a:prstGeom prst="roundRect">
            <a:avLst>
              <a:gd name="adj" fmla="val 7568"/>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5. Text</a:t>
            </a:r>
          </a:p>
        </p:txBody>
      </p:sp>
      <p:sp>
        <p:nvSpPr>
          <p:cNvPr id="6" name="Textplatzhalter 6">
            <a:extLst>
              <a:ext uri="{FF2B5EF4-FFF2-40B4-BE49-F238E27FC236}">
                <a16:creationId xmlns:a16="http://schemas.microsoft.com/office/drawing/2014/main" id="{1936EC06-1BF3-744B-9CF7-91C73C1B6B7F}"/>
              </a:ext>
            </a:extLst>
          </p:cNvPr>
          <p:cNvSpPr>
            <a:spLocks noGrp="1"/>
          </p:cNvSpPr>
          <p:nvPr>
            <p:ph type="body" sz="quarter" idx="11"/>
          </p:nvPr>
        </p:nvSpPr>
        <p:spPr>
          <a:xfrm>
            <a:off x="3256516" y="2543083"/>
            <a:ext cx="2628000" cy="204441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477360" y="1239520"/>
            <a:ext cx="5407157" cy="75599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Abgerundetes Rechteck 8">
            <a:extLst>
              <a:ext uri="{FF2B5EF4-FFF2-40B4-BE49-F238E27FC236}">
                <a16:creationId xmlns:a16="http://schemas.microsoft.com/office/drawing/2014/main" id="{0CB8E132-F340-1F40-8618-9C13DA4A2BD0}"/>
              </a:ext>
            </a:extLst>
          </p:cNvPr>
          <p:cNvSpPr/>
          <p:nvPr userDrawn="1"/>
        </p:nvSpPr>
        <p:spPr>
          <a:xfrm>
            <a:off x="5979001" y="808038"/>
            <a:ext cx="2736000" cy="1224000"/>
          </a:xfrm>
          <a:prstGeom prst="roundRect">
            <a:avLst/>
          </a:prstGeom>
          <a:noFill/>
          <a:ln w="12700">
            <a:solidFill>
              <a:srgbClr val="A0A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Text</a:t>
            </a:r>
          </a:p>
        </p:txBody>
      </p:sp>
      <p:sp>
        <p:nvSpPr>
          <p:cNvPr id="10" name="Textplatzhalter 6">
            <a:extLst>
              <a:ext uri="{FF2B5EF4-FFF2-40B4-BE49-F238E27FC236}">
                <a16:creationId xmlns:a16="http://schemas.microsoft.com/office/drawing/2014/main" id="{DF3D8534-7DE8-4244-B447-C8DF304668AD}"/>
              </a:ext>
            </a:extLst>
          </p:cNvPr>
          <p:cNvSpPr>
            <a:spLocks noGrp="1"/>
          </p:cNvSpPr>
          <p:nvPr>
            <p:ph type="body" sz="quarter" idx="13"/>
          </p:nvPr>
        </p:nvSpPr>
        <p:spPr>
          <a:xfrm>
            <a:off x="6035675" y="1236919"/>
            <a:ext cx="2627999" cy="7586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Abgerundetes Rechteck 10">
            <a:extLst>
              <a:ext uri="{FF2B5EF4-FFF2-40B4-BE49-F238E27FC236}">
                <a16:creationId xmlns:a16="http://schemas.microsoft.com/office/drawing/2014/main" id="{1C9FFE65-DCE1-CE49-9075-097E94104CB6}"/>
              </a:ext>
            </a:extLst>
          </p:cNvPr>
          <p:cNvSpPr/>
          <p:nvPr userDrawn="1"/>
        </p:nvSpPr>
        <p:spPr>
          <a:xfrm>
            <a:off x="5979001" y="2096452"/>
            <a:ext cx="2736000" cy="1224000"/>
          </a:xfrm>
          <a:prstGeom prst="roundRect">
            <a:avLst/>
          </a:prstGeom>
          <a:noFill/>
          <a:ln w="12700">
            <a:solidFill>
              <a:srgbClr val="F4C544"/>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6.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2" name="Textplatzhalter 6">
            <a:extLst>
              <a:ext uri="{FF2B5EF4-FFF2-40B4-BE49-F238E27FC236}">
                <a16:creationId xmlns:a16="http://schemas.microsoft.com/office/drawing/2014/main" id="{3DB1CDC1-4DEB-F54A-AF64-63D6BD6BC5EB}"/>
              </a:ext>
            </a:extLst>
          </p:cNvPr>
          <p:cNvSpPr>
            <a:spLocks noGrp="1"/>
          </p:cNvSpPr>
          <p:nvPr>
            <p:ph type="body" sz="quarter" idx="15"/>
          </p:nvPr>
        </p:nvSpPr>
        <p:spPr>
          <a:xfrm>
            <a:off x="6035675" y="2527934"/>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3" name="Abgerundetes Rechteck 12">
            <a:extLst>
              <a:ext uri="{FF2B5EF4-FFF2-40B4-BE49-F238E27FC236}">
                <a16:creationId xmlns:a16="http://schemas.microsoft.com/office/drawing/2014/main" id="{5F7AF294-6E4D-E44A-98E9-BF01F0E83712}"/>
              </a:ext>
            </a:extLst>
          </p:cNvPr>
          <p:cNvSpPr/>
          <p:nvPr userDrawn="1"/>
        </p:nvSpPr>
        <p:spPr>
          <a:xfrm>
            <a:off x="420685" y="819643"/>
            <a:ext cx="5515157" cy="1244602"/>
          </a:xfrm>
          <a:prstGeom prst="round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5" name="Abgerundetes Rechteck 14">
            <a:extLst>
              <a:ext uri="{FF2B5EF4-FFF2-40B4-BE49-F238E27FC236}">
                <a16:creationId xmlns:a16="http://schemas.microsoft.com/office/drawing/2014/main" id="{D0753FB1-4E24-8948-8885-A5D829795C86}"/>
              </a:ext>
            </a:extLst>
          </p:cNvPr>
          <p:cNvSpPr/>
          <p:nvPr userDrawn="1"/>
        </p:nvSpPr>
        <p:spPr>
          <a:xfrm>
            <a:off x="5979001" y="3379786"/>
            <a:ext cx="2736000" cy="1244602"/>
          </a:xfrm>
          <a:prstGeom prst="roundRect">
            <a:avLst/>
          </a:prstGeom>
          <a:noFill/>
          <a:ln w="12700">
            <a:solidFill>
              <a:srgbClr val="A0A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7.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6" name="Textplatzhalter 6">
            <a:extLst>
              <a:ext uri="{FF2B5EF4-FFF2-40B4-BE49-F238E27FC236}">
                <a16:creationId xmlns:a16="http://schemas.microsoft.com/office/drawing/2014/main" id="{67556A2E-B68F-6744-9E82-0A425089054D}"/>
              </a:ext>
            </a:extLst>
          </p:cNvPr>
          <p:cNvSpPr>
            <a:spLocks noGrp="1"/>
          </p:cNvSpPr>
          <p:nvPr>
            <p:ph type="body" sz="quarter" idx="18"/>
          </p:nvPr>
        </p:nvSpPr>
        <p:spPr>
          <a:xfrm>
            <a:off x="6035675" y="3811268"/>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7" name="Abgerundetes Rechteck 16">
            <a:extLst>
              <a:ext uri="{FF2B5EF4-FFF2-40B4-BE49-F238E27FC236}">
                <a16:creationId xmlns:a16="http://schemas.microsoft.com/office/drawing/2014/main" id="{CE1E5A58-4081-7840-95F7-65FAD7821CD3}"/>
              </a:ext>
            </a:extLst>
          </p:cNvPr>
          <p:cNvSpPr/>
          <p:nvPr userDrawn="1"/>
        </p:nvSpPr>
        <p:spPr>
          <a:xfrm>
            <a:off x="421580" y="2096452"/>
            <a:ext cx="2736000" cy="1224000"/>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8" name="Textplatzhalter 6">
            <a:extLst>
              <a:ext uri="{FF2B5EF4-FFF2-40B4-BE49-F238E27FC236}">
                <a16:creationId xmlns:a16="http://schemas.microsoft.com/office/drawing/2014/main" id="{E4F45B05-6044-284D-B8CF-A1B6331F8FE7}"/>
              </a:ext>
            </a:extLst>
          </p:cNvPr>
          <p:cNvSpPr>
            <a:spLocks noGrp="1"/>
          </p:cNvSpPr>
          <p:nvPr>
            <p:ph type="body" sz="quarter" idx="19"/>
          </p:nvPr>
        </p:nvSpPr>
        <p:spPr>
          <a:xfrm>
            <a:off x="478254" y="2527934"/>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9" name="Abgerundetes Rechteck 18">
            <a:extLst>
              <a:ext uri="{FF2B5EF4-FFF2-40B4-BE49-F238E27FC236}">
                <a16:creationId xmlns:a16="http://schemas.microsoft.com/office/drawing/2014/main" id="{563CC689-D55B-A946-BEC7-08574561B5BB}"/>
              </a:ext>
            </a:extLst>
          </p:cNvPr>
          <p:cNvSpPr/>
          <p:nvPr userDrawn="1"/>
        </p:nvSpPr>
        <p:spPr>
          <a:xfrm>
            <a:off x="421580" y="3379786"/>
            <a:ext cx="2736000" cy="1244602"/>
          </a:xfrm>
          <a:prstGeom prst="roundRect">
            <a:avLst/>
          </a:prstGeom>
          <a:noFill/>
          <a:ln w="12700">
            <a:solidFill>
              <a:srgbClr val="F4C544"/>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4.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20" name="Textplatzhalter 6">
            <a:extLst>
              <a:ext uri="{FF2B5EF4-FFF2-40B4-BE49-F238E27FC236}">
                <a16:creationId xmlns:a16="http://schemas.microsoft.com/office/drawing/2014/main" id="{DB546289-D7DC-0248-A859-2D862E3B37D9}"/>
              </a:ext>
            </a:extLst>
          </p:cNvPr>
          <p:cNvSpPr>
            <a:spLocks noGrp="1"/>
          </p:cNvSpPr>
          <p:nvPr>
            <p:ph type="body" sz="quarter" idx="20"/>
          </p:nvPr>
        </p:nvSpPr>
        <p:spPr>
          <a:xfrm>
            <a:off x="478254" y="3811268"/>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6143595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anvas - 8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D5D1C47D-1502-A14A-A8A4-3194A3ECA7BB}"/>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5EEA1D65-999E-534A-A6B2-D91C1F3EC730}"/>
              </a:ext>
            </a:extLst>
          </p:cNvPr>
          <p:cNvSpPr>
            <a:spLocks noGrp="1"/>
          </p:cNvSpPr>
          <p:nvPr>
            <p:ph type="title" hasCustomPrompt="1"/>
          </p:nvPr>
        </p:nvSpPr>
        <p:spPr>
          <a:xfrm>
            <a:off x="431642" y="420688"/>
            <a:ext cx="8280714" cy="707151"/>
          </a:xfrm>
        </p:spPr>
        <p:txBody>
          <a:bodyPr/>
          <a:lstStyle/>
          <a:p>
            <a:r>
              <a:rPr lang="de-DE" dirty="0"/>
              <a:t>CANVASES (8X)</a:t>
            </a:r>
          </a:p>
        </p:txBody>
      </p:sp>
      <p:sp>
        <p:nvSpPr>
          <p:cNvPr id="6" name="Textplatzhalter 6">
            <a:extLst>
              <a:ext uri="{FF2B5EF4-FFF2-40B4-BE49-F238E27FC236}">
                <a16:creationId xmlns:a16="http://schemas.microsoft.com/office/drawing/2014/main" id="{2FC52BC6-4922-6C43-8BF1-3D98631B5806}"/>
              </a:ext>
            </a:extLst>
          </p:cNvPr>
          <p:cNvSpPr>
            <a:spLocks noGrp="1"/>
          </p:cNvSpPr>
          <p:nvPr>
            <p:ph type="body" sz="quarter" idx="11"/>
          </p:nvPr>
        </p:nvSpPr>
        <p:spPr>
          <a:xfrm>
            <a:off x="477360" y="1239520"/>
            <a:ext cx="2628000" cy="204441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Abgerundetes Rechteck 6">
            <a:extLst>
              <a:ext uri="{FF2B5EF4-FFF2-40B4-BE49-F238E27FC236}">
                <a16:creationId xmlns:a16="http://schemas.microsoft.com/office/drawing/2014/main" id="{25656750-2080-654F-BC2E-17C53252802B}"/>
              </a:ext>
            </a:extLst>
          </p:cNvPr>
          <p:cNvSpPr/>
          <p:nvPr userDrawn="1"/>
        </p:nvSpPr>
        <p:spPr>
          <a:xfrm>
            <a:off x="3199843" y="808038"/>
            <a:ext cx="2736000" cy="1224000"/>
          </a:xfrm>
          <a:prstGeom prst="round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8" name="Textplatzhalter 6">
            <a:extLst>
              <a:ext uri="{FF2B5EF4-FFF2-40B4-BE49-F238E27FC236}">
                <a16:creationId xmlns:a16="http://schemas.microsoft.com/office/drawing/2014/main" id="{9818A448-2A0A-6241-93DE-2482A744C4DF}"/>
              </a:ext>
            </a:extLst>
          </p:cNvPr>
          <p:cNvSpPr>
            <a:spLocks noGrp="1"/>
          </p:cNvSpPr>
          <p:nvPr>
            <p:ph type="body" sz="quarter" idx="12"/>
          </p:nvPr>
        </p:nvSpPr>
        <p:spPr>
          <a:xfrm>
            <a:off x="3256517" y="1239520"/>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Abgerundetes Rechteck 8">
            <a:extLst>
              <a:ext uri="{FF2B5EF4-FFF2-40B4-BE49-F238E27FC236}">
                <a16:creationId xmlns:a16="http://schemas.microsoft.com/office/drawing/2014/main" id="{1489EF4E-88CF-5442-B73A-847582457350}"/>
              </a:ext>
            </a:extLst>
          </p:cNvPr>
          <p:cNvSpPr/>
          <p:nvPr userDrawn="1"/>
        </p:nvSpPr>
        <p:spPr>
          <a:xfrm>
            <a:off x="5979001" y="808038"/>
            <a:ext cx="2736000" cy="1224000"/>
          </a:xfrm>
          <a:prstGeom prst="round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0" name="Textplatzhalter 6">
            <a:extLst>
              <a:ext uri="{FF2B5EF4-FFF2-40B4-BE49-F238E27FC236}">
                <a16:creationId xmlns:a16="http://schemas.microsoft.com/office/drawing/2014/main" id="{A5A60BE4-4CEE-4944-BE8D-7EE5CE8D8FBA}"/>
              </a:ext>
            </a:extLst>
          </p:cNvPr>
          <p:cNvSpPr>
            <a:spLocks noGrp="1"/>
          </p:cNvSpPr>
          <p:nvPr>
            <p:ph type="body" sz="quarter" idx="13"/>
          </p:nvPr>
        </p:nvSpPr>
        <p:spPr>
          <a:xfrm>
            <a:off x="6035675" y="1239520"/>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3" name="Abgerundetes Rechteck 12">
            <a:extLst>
              <a:ext uri="{FF2B5EF4-FFF2-40B4-BE49-F238E27FC236}">
                <a16:creationId xmlns:a16="http://schemas.microsoft.com/office/drawing/2014/main" id="{1858EDFE-C6DD-2D48-BA7E-6CC2CB001695}"/>
              </a:ext>
            </a:extLst>
          </p:cNvPr>
          <p:cNvSpPr/>
          <p:nvPr userDrawn="1"/>
        </p:nvSpPr>
        <p:spPr>
          <a:xfrm>
            <a:off x="3199843" y="2096452"/>
            <a:ext cx="2736000" cy="1224000"/>
          </a:xfrm>
          <a:prstGeom prst="round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4.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4" name="Textplatzhalter 6">
            <a:extLst>
              <a:ext uri="{FF2B5EF4-FFF2-40B4-BE49-F238E27FC236}">
                <a16:creationId xmlns:a16="http://schemas.microsoft.com/office/drawing/2014/main" id="{BAD7E86E-9B36-464E-9990-E8EEB3188031}"/>
              </a:ext>
            </a:extLst>
          </p:cNvPr>
          <p:cNvSpPr>
            <a:spLocks noGrp="1"/>
          </p:cNvSpPr>
          <p:nvPr>
            <p:ph type="body" sz="quarter" idx="15"/>
          </p:nvPr>
        </p:nvSpPr>
        <p:spPr>
          <a:xfrm>
            <a:off x="3256517" y="2527934"/>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5" name="Abgerundetes Rechteck 14">
            <a:extLst>
              <a:ext uri="{FF2B5EF4-FFF2-40B4-BE49-F238E27FC236}">
                <a16:creationId xmlns:a16="http://schemas.microsoft.com/office/drawing/2014/main" id="{F01ABC86-87AE-4847-8F17-70C5A1DE1931}"/>
              </a:ext>
            </a:extLst>
          </p:cNvPr>
          <p:cNvSpPr/>
          <p:nvPr userDrawn="1"/>
        </p:nvSpPr>
        <p:spPr>
          <a:xfrm>
            <a:off x="5979001" y="2096452"/>
            <a:ext cx="2736000" cy="1224000"/>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5.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6" name="Textplatzhalter 6">
            <a:extLst>
              <a:ext uri="{FF2B5EF4-FFF2-40B4-BE49-F238E27FC236}">
                <a16:creationId xmlns:a16="http://schemas.microsoft.com/office/drawing/2014/main" id="{156094AF-F7B2-6744-94D9-DB72FBDB51A8}"/>
              </a:ext>
            </a:extLst>
          </p:cNvPr>
          <p:cNvSpPr>
            <a:spLocks noGrp="1"/>
          </p:cNvSpPr>
          <p:nvPr>
            <p:ph type="body" sz="quarter" idx="16"/>
          </p:nvPr>
        </p:nvSpPr>
        <p:spPr>
          <a:xfrm>
            <a:off x="6035675" y="2527934"/>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7" name="Abgerundetes Rechteck 16">
            <a:extLst>
              <a:ext uri="{FF2B5EF4-FFF2-40B4-BE49-F238E27FC236}">
                <a16:creationId xmlns:a16="http://schemas.microsoft.com/office/drawing/2014/main" id="{70511BEB-7D4B-C146-9CCF-1CFE056DF919}"/>
              </a:ext>
            </a:extLst>
          </p:cNvPr>
          <p:cNvSpPr/>
          <p:nvPr userDrawn="1"/>
        </p:nvSpPr>
        <p:spPr>
          <a:xfrm>
            <a:off x="420686" y="3379786"/>
            <a:ext cx="2736000" cy="1244602"/>
          </a:xfrm>
          <a:prstGeom prst="round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6.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8" name="Textplatzhalter 6">
            <a:extLst>
              <a:ext uri="{FF2B5EF4-FFF2-40B4-BE49-F238E27FC236}">
                <a16:creationId xmlns:a16="http://schemas.microsoft.com/office/drawing/2014/main" id="{F71E9752-15CD-9E44-9312-C6A6BB208196}"/>
              </a:ext>
            </a:extLst>
          </p:cNvPr>
          <p:cNvSpPr>
            <a:spLocks noGrp="1"/>
          </p:cNvSpPr>
          <p:nvPr>
            <p:ph type="body" sz="quarter" idx="17"/>
          </p:nvPr>
        </p:nvSpPr>
        <p:spPr>
          <a:xfrm>
            <a:off x="477360" y="3811268"/>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9" name="Abgerundetes Rechteck 18">
            <a:extLst>
              <a:ext uri="{FF2B5EF4-FFF2-40B4-BE49-F238E27FC236}">
                <a16:creationId xmlns:a16="http://schemas.microsoft.com/office/drawing/2014/main" id="{2A391C70-555B-924E-B2D6-1EA21D3611F2}"/>
              </a:ext>
            </a:extLst>
          </p:cNvPr>
          <p:cNvSpPr/>
          <p:nvPr userDrawn="1"/>
        </p:nvSpPr>
        <p:spPr>
          <a:xfrm>
            <a:off x="3199843" y="3379786"/>
            <a:ext cx="2736000" cy="1244602"/>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7.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20" name="Textplatzhalter 6">
            <a:extLst>
              <a:ext uri="{FF2B5EF4-FFF2-40B4-BE49-F238E27FC236}">
                <a16:creationId xmlns:a16="http://schemas.microsoft.com/office/drawing/2014/main" id="{972A39DC-71B3-2141-83CB-C3A683378248}"/>
              </a:ext>
            </a:extLst>
          </p:cNvPr>
          <p:cNvSpPr>
            <a:spLocks noGrp="1"/>
          </p:cNvSpPr>
          <p:nvPr>
            <p:ph type="body" sz="quarter" idx="18"/>
          </p:nvPr>
        </p:nvSpPr>
        <p:spPr>
          <a:xfrm>
            <a:off x="3256517" y="3811268"/>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1" name="Abgerundetes Rechteck 20">
            <a:extLst>
              <a:ext uri="{FF2B5EF4-FFF2-40B4-BE49-F238E27FC236}">
                <a16:creationId xmlns:a16="http://schemas.microsoft.com/office/drawing/2014/main" id="{BDABE2A3-532C-884E-9C9B-6BC8DA90C749}"/>
              </a:ext>
            </a:extLst>
          </p:cNvPr>
          <p:cNvSpPr/>
          <p:nvPr userDrawn="1"/>
        </p:nvSpPr>
        <p:spPr>
          <a:xfrm>
            <a:off x="5979001" y="3379786"/>
            <a:ext cx="2736000" cy="1244602"/>
          </a:xfrm>
          <a:prstGeom prst="round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8.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22" name="Textplatzhalter 6">
            <a:extLst>
              <a:ext uri="{FF2B5EF4-FFF2-40B4-BE49-F238E27FC236}">
                <a16:creationId xmlns:a16="http://schemas.microsoft.com/office/drawing/2014/main" id="{18889269-E5F2-BF44-9CC2-E28501D259AF}"/>
              </a:ext>
            </a:extLst>
          </p:cNvPr>
          <p:cNvSpPr>
            <a:spLocks noGrp="1"/>
          </p:cNvSpPr>
          <p:nvPr>
            <p:ph type="body" sz="quarter" idx="19"/>
          </p:nvPr>
        </p:nvSpPr>
        <p:spPr>
          <a:xfrm>
            <a:off x="6035675" y="3811268"/>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3" name="Abgerundetes Rechteck 22">
            <a:extLst>
              <a:ext uri="{FF2B5EF4-FFF2-40B4-BE49-F238E27FC236}">
                <a16:creationId xmlns:a16="http://schemas.microsoft.com/office/drawing/2014/main" id="{0B18A247-065C-A845-BAFC-24769D221706}"/>
              </a:ext>
            </a:extLst>
          </p:cNvPr>
          <p:cNvSpPr/>
          <p:nvPr userDrawn="1"/>
        </p:nvSpPr>
        <p:spPr>
          <a:xfrm>
            <a:off x="420688" y="808038"/>
            <a:ext cx="2736000" cy="2512414"/>
          </a:xfrm>
          <a:prstGeom prst="roundRect">
            <a:avLst>
              <a:gd name="adj" fmla="val 7568"/>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Text</a:t>
            </a:r>
          </a:p>
        </p:txBody>
      </p:sp>
    </p:spTree>
    <p:extLst>
      <p:ext uri="{BB962C8B-B14F-4D97-AF65-F5344CB8AC3E}">
        <p14:creationId xmlns:p14="http://schemas.microsoft.com/office/powerpoint/2010/main" val="24754434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anvas - 9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D5D1C47D-1502-A14A-A8A4-3194A3ECA7BB}"/>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5EEA1D65-999E-534A-A6B2-D91C1F3EC730}"/>
              </a:ext>
            </a:extLst>
          </p:cNvPr>
          <p:cNvSpPr>
            <a:spLocks noGrp="1"/>
          </p:cNvSpPr>
          <p:nvPr>
            <p:ph type="title" hasCustomPrompt="1"/>
          </p:nvPr>
        </p:nvSpPr>
        <p:spPr>
          <a:xfrm>
            <a:off x="431642" y="420688"/>
            <a:ext cx="8280714" cy="707151"/>
          </a:xfrm>
        </p:spPr>
        <p:txBody>
          <a:bodyPr/>
          <a:lstStyle/>
          <a:p>
            <a:r>
              <a:rPr lang="de-DE" dirty="0"/>
              <a:t>CANVASES (9X)</a:t>
            </a:r>
          </a:p>
        </p:txBody>
      </p:sp>
      <p:sp>
        <p:nvSpPr>
          <p:cNvPr id="5" name="Abgerundetes Rechteck 4">
            <a:extLst>
              <a:ext uri="{FF2B5EF4-FFF2-40B4-BE49-F238E27FC236}">
                <a16:creationId xmlns:a16="http://schemas.microsoft.com/office/drawing/2014/main" id="{358889B4-B2DD-A941-B0B7-8328F3BA30E4}"/>
              </a:ext>
            </a:extLst>
          </p:cNvPr>
          <p:cNvSpPr/>
          <p:nvPr userDrawn="1"/>
        </p:nvSpPr>
        <p:spPr>
          <a:xfrm>
            <a:off x="420686" y="808038"/>
            <a:ext cx="2736000" cy="1224000"/>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6" name="Textplatzhalter 6">
            <a:extLst>
              <a:ext uri="{FF2B5EF4-FFF2-40B4-BE49-F238E27FC236}">
                <a16:creationId xmlns:a16="http://schemas.microsoft.com/office/drawing/2014/main" id="{2FC52BC6-4922-6C43-8BF1-3D98631B5806}"/>
              </a:ext>
            </a:extLst>
          </p:cNvPr>
          <p:cNvSpPr>
            <a:spLocks noGrp="1"/>
          </p:cNvSpPr>
          <p:nvPr>
            <p:ph type="body" sz="quarter" idx="11"/>
          </p:nvPr>
        </p:nvSpPr>
        <p:spPr>
          <a:xfrm>
            <a:off x="477360" y="1239520"/>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Abgerundetes Rechteck 6">
            <a:extLst>
              <a:ext uri="{FF2B5EF4-FFF2-40B4-BE49-F238E27FC236}">
                <a16:creationId xmlns:a16="http://schemas.microsoft.com/office/drawing/2014/main" id="{25656750-2080-654F-BC2E-17C53252802B}"/>
              </a:ext>
            </a:extLst>
          </p:cNvPr>
          <p:cNvSpPr/>
          <p:nvPr userDrawn="1"/>
        </p:nvSpPr>
        <p:spPr>
          <a:xfrm>
            <a:off x="3199843" y="808038"/>
            <a:ext cx="2736000" cy="1224000"/>
          </a:xfrm>
          <a:prstGeom prst="round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8" name="Textplatzhalter 6">
            <a:extLst>
              <a:ext uri="{FF2B5EF4-FFF2-40B4-BE49-F238E27FC236}">
                <a16:creationId xmlns:a16="http://schemas.microsoft.com/office/drawing/2014/main" id="{9818A448-2A0A-6241-93DE-2482A744C4DF}"/>
              </a:ext>
            </a:extLst>
          </p:cNvPr>
          <p:cNvSpPr>
            <a:spLocks noGrp="1"/>
          </p:cNvSpPr>
          <p:nvPr>
            <p:ph type="body" sz="quarter" idx="12"/>
          </p:nvPr>
        </p:nvSpPr>
        <p:spPr>
          <a:xfrm>
            <a:off x="3256517" y="1239520"/>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Abgerundetes Rechteck 8">
            <a:extLst>
              <a:ext uri="{FF2B5EF4-FFF2-40B4-BE49-F238E27FC236}">
                <a16:creationId xmlns:a16="http://schemas.microsoft.com/office/drawing/2014/main" id="{1489EF4E-88CF-5442-B73A-847582457350}"/>
              </a:ext>
            </a:extLst>
          </p:cNvPr>
          <p:cNvSpPr/>
          <p:nvPr userDrawn="1"/>
        </p:nvSpPr>
        <p:spPr>
          <a:xfrm>
            <a:off x="5979001" y="808038"/>
            <a:ext cx="2736000" cy="1224000"/>
          </a:xfrm>
          <a:prstGeom prst="round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0" name="Textplatzhalter 6">
            <a:extLst>
              <a:ext uri="{FF2B5EF4-FFF2-40B4-BE49-F238E27FC236}">
                <a16:creationId xmlns:a16="http://schemas.microsoft.com/office/drawing/2014/main" id="{A5A60BE4-4CEE-4944-BE8D-7EE5CE8D8FBA}"/>
              </a:ext>
            </a:extLst>
          </p:cNvPr>
          <p:cNvSpPr>
            <a:spLocks noGrp="1"/>
          </p:cNvSpPr>
          <p:nvPr>
            <p:ph type="body" sz="quarter" idx="13"/>
          </p:nvPr>
        </p:nvSpPr>
        <p:spPr>
          <a:xfrm>
            <a:off x="6035675" y="1239520"/>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Abgerundetes Rechteck 10">
            <a:extLst>
              <a:ext uri="{FF2B5EF4-FFF2-40B4-BE49-F238E27FC236}">
                <a16:creationId xmlns:a16="http://schemas.microsoft.com/office/drawing/2014/main" id="{2F7B1013-16B9-CF40-880C-717B8F118B90}"/>
              </a:ext>
            </a:extLst>
          </p:cNvPr>
          <p:cNvSpPr/>
          <p:nvPr userDrawn="1"/>
        </p:nvSpPr>
        <p:spPr>
          <a:xfrm>
            <a:off x="420686" y="2096452"/>
            <a:ext cx="2736000" cy="1224000"/>
          </a:xfrm>
          <a:prstGeom prst="round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4.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2" name="Textplatzhalter 6">
            <a:extLst>
              <a:ext uri="{FF2B5EF4-FFF2-40B4-BE49-F238E27FC236}">
                <a16:creationId xmlns:a16="http://schemas.microsoft.com/office/drawing/2014/main" id="{307A16EE-89E1-FF4F-9B19-4316657286B1}"/>
              </a:ext>
            </a:extLst>
          </p:cNvPr>
          <p:cNvSpPr>
            <a:spLocks noGrp="1"/>
          </p:cNvSpPr>
          <p:nvPr>
            <p:ph type="body" sz="quarter" idx="14"/>
          </p:nvPr>
        </p:nvSpPr>
        <p:spPr>
          <a:xfrm>
            <a:off x="477360" y="2527934"/>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3" name="Abgerundetes Rechteck 12">
            <a:extLst>
              <a:ext uri="{FF2B5EF4-FFF2-40B4-BE49-F238E27FC236}">
                <a16:creationId xmlns:a16="http://schemas.microsoft.com/office/drawing/2014/main" id="{1858EDFE-C6DD-2D48-BA7E-6CC2CB001695}"/>
              </a:ext>
            </a:extLst>
          </p:cNvPr>
          <p:cNvSpPr/>
          <p:nvPr userDrawn="1"/>
        </p:nvSpPr>
        <p:spPr>
          <a:xfrm>
            <a:off x="3199843" y="2096452"/>
            <a:ext cx="2736000" cy="1224000"/>
          </a:xfrm>
          <a:prstGeom prst="round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5.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4" name="Textplatzhalter 6">
            <a:extLst>
              <a:ext uri="{FF2B5EF4-FFF2-40B4-BE49-F238E27FC236}">
                <a16:creationId xmlns:a16="http://schemas.microsoft.com/office/drawing/2014/main" id="{BAD7E86E-9B36-464E-9990-E8EEB3188031}"/>
              </a:ext>
            </a:extLst>
          </p:cNvPr>
          <p:cNvSpPr>
            <a:spLocks noGrp="1"/>
          </p:cNvSpPr>
          <p:nvPr>
            <p:ph type="body" sz="quarter" idx="15"/>
          </p:nvPr>
        </p:nvSpPr>
        <p:spPr>
          <a:xfrm>
            <a:off x="3256517" y="2527934"/>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5" name="Abgerundetes Rechteck 14">
            <a:extLst>
              <a:ext uri="{FF2B5EF4-FFF2-40B4-BE49-F238E27FC236}">
                <a16:creationId xmlns:a16="http://schemas.microsoft.com/office/drawing/2014/main" id="{F01ABC86-87AE-4847-8F17-70C5A1DE1931}"/>
              </a:ext>
            </a:extLst>
          </p:cNvPr>
          <p:cNvSpPr/>
          <p:nvPr userDrawn="1"/>
        </p:nvSpPr>
        <p:spPr>
          <a:xfrm>
            <a:off x="5979001" y="2096452"/>
            <a:ext cx="2736000" cy="1224000"/>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6.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6" name="Textplatzhalter 6">
            <a:extLst>
              <a:ext uri="{FF2B5EF4-FFF2-40B4-BE49-F238E27FC236}">
                <a16:creationId xmlns:a16="http://schemas.microsoft.com/office/drawing/2014/main" id="{156094AF-F7B2-6744-94D9-DB72FBDB51A8}"/>
              </a:ext>
            </a:extLst>
          </p:cNvPr>
          <p:cNvSpPr>
            <a:spLocks noGrp="1"/>
          </p:cNvSpPr>
          <p:nvPr>
            <p:ph type="body" sz="quarter" idx="16"/>
          </p:nvPr>
        </p:nvSpPr>
        <p:spPr>
          <a:xfrm>
            <a:off x="6035675" y="2527934"/>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7" name="Abgerundetes Rechteck 16">
            <a:extLst>
              <a:ext uri="{FF2B5EF4-FFF2-40B4-BE49-F238E27FC236}">
                <a16:creationId xmlns:a16="http://schemas.microsoft.com/office/drawing/2014/main" id="{70511BEB-7D4B-C146-9CCF-1CFE056DF919}"/>
              </a:ext>
            </a:extLst>
          </p:cNvPr>
          <p:cNvSpPr/>
          <p:nvPr userDrawn="1"/>
        </p:nvSpPr>
        <p:spPr>
          <a:xfrm>
            <a:off x="420686" y="3379786"/>
            <a:ext cx="2736000" cy="1244602"/>
          </a:xfrm>
          <a:prstGeom prst="round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7.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8" name="Textplatzhalter 6">
            <a:extLst>
              <a:ext uri="{FF2B5EF4-FFF2-40B4-BE49-F238E27FC236}">
                <a16:creationId xmlns:a16="http://schemas.microsoft.com/office/drawing/2014/main" id="{F71E9752-15CD-9E44-9312-C6A6BB208196}"/>
              </a:ext>
            </a:extLst>
          </p:cNvPr>
          <p:cNvSpPr>
            <a:spLocks noGrp="1"/>
          </p:cNvSpPr>
          <p:nvPr>
            <p:ph type="body" sz="quarter" idx="17"/>
          </p:nvPr>
        </p:nvSpPr>
        <p:spPr>
          <a:xfrm>
            <a:off x="477360" y="3811268"/>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9" name="Abgerundetes Rechteck 18">
            <a:extLst>
              <a:ext uri="{FF2B5EF4-FFF2-40B4-BE49-F238E27FC236}">
                <a16:creationId xmlns:a16="http://schemas.microsoft.com/office/drawing/2014/main" id="{2A391C70-555B-924E-B2D6-1EA21D3611F2}"/>
              </a:ext>
            </a:extLst>
          </p:cNvPr>
          <p:cNvSpPr/>
          <p:nvPr userDrawn="1"/>
        </p:nvSpPr>
        <p:spPr>
          <a:xfrm>
            <a:off x="3199843" y="3379786"/>
            <a:ext cx="2736000" cy="1244602"/>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8.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20" name="Textplatzhalter 6">
            <a:extLst>
              <a:ext uri="{FF2B5EF4-FFF2-40B4-BE49-F238E27FC236}">
                <a16:creationId xmlns:a16="http://schemas.microsoft.com/office/drawing/2014/main" id="{972A39DC-71B3-2141-83CB-C3A683378248}"/>
              </a:ext>
            </a:extLst>
          </p:cNvPr>
          <p:cNvSpPr>
            <a:spLocks noGrp="1"/>
          </p:cNvSpPr>
          <p:nvPr>
            <p:ph type="body" sz="quarter" idx="18"/>
          </p:nvPr>
        </p:nvSpPr>
        <p:spPr>
          <a:xfrm>
            <a:off x="3256517" y="3811268"/>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1" name="Abgerundetes Rechteck 20">
            <a:extLst>
              <a:ext uri="{FF2B5EF4-FFF2-40B4-BE49-F238E27FC236}">
                <a16:creationId xmlns:a16="http://schemas.microsoft.com/office/drawing/2014/main" id="{BDABE2A3-532C-884E-9C9B-6BC8DA90C749}"/>
              </a:ext>
            </a:extLst>
          </p:cNvPr>
          <p:cNvSpPr/>
          <p:nvPr userDrawn="1"/>
        </p:nvSpPr>
        <p:spPr>
          <a:xfrm>
            <a:off x="5979001" y="3379786"/>
            <a:ext cx="2736000" cy="1244602"/>
          </a:xfrm>
          <a:prstGeom prst="round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9.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22" name="Textplatzhalter 6">
            <a:extLst>
              <a:ext uri="{FF2B5EF4-FFF2-40B4-BE49-F238E27FC236}">
                <a16:creationId xmlns:a16="http://schemas.microsoft.com/office/drawing/2014/main" id="{18889269-E5F2-BF44-9CC2-E28501D259AF}"/>
              </a:ext>
            </a:extLst>
          </p:cNvPr>
          <p:cNvSpPr>
            <a:spLocks noGrp="1"/>
          </p:cNvSpPr>
          <p:nvPr>
            <p:ph type="body" sz="quarter" idx="19"/>
          </p:nvPr>
        </p:nvSpPr>
        <p:spPr>
          <a:xfrm>
            <a:off x="6035675" y="3811268"/>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6559308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body, footer">
  <p:cSld name="Title, body, footer">
    <p:spTree>
      <p:nvGrpSpPr>
        <p:cNvPr id="1" name="Shape 38"/>
        <p:cNvGrpSpPr/>
        <p:nvPr/>
      </p:nvGrpSpPr>
      <p:grpSpPr>
        <a:xfrm>
          <a:off x="0" y="0"/>
          <a:ext cx="0" cy="0"/>
          <a:chOff x="0" y="0"/>
          <a:chExt cx="0" cy="0"/>
        </a:xfrm>
      </p:grpSpPr>
      <p:sp>
        <p:nvSpPr>
          <p:cNvPr id="39" name="Google Shape;39;p10"/>
          <p:cNvSpPr txBox="1">
            <a:spLocks noGrp="1"/>
          </p:cNvSpPr>
          <p:nvPr>
            <p:ph type="sldNum" idx="12"/>
          </p:nvPr>
        </p:nvSpPr>
        <p:spPr>
          <a:xfrm>
            <a:off x="8472450" y="4803622"/>
            <a:ext cx="548700" cy="253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
        <p:nvSpPr>
          <p:cNvPr id="43" name="Google Shape;43;p10"/>
          <p:cNvSpPr txBox="1">
            <a:spLocks noGrp="1"/>
          </p:cNvSpPr>
          <p:nvPr>
            <p:ph type="title"/>
          </p:nvPr>
        </p:nvSpPr>
        <p:spPr>
          <a:xfrm>
            <a:off x="259050" y="225975"/>
            <a:ext cx="8300700" cy="4299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4" name="Google Shape;44;p10"/>
          <p:cNvSpPr txBox="1">
            <a:spLocks noGrp="1"/>
          </p:cNvSpPr>
          <p:nvPr>
            <p:ph type="body" idx="1"/>
          </p:nvPr>
        </p:nvSpPr>
        <p:spPr>
          <a:xfrm>
            <a:off x="271650" y="821700"/>
            <a:ext cx="4431300" cy="35001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rgbClr val="000000"/>
              </a:buClr>
              <a:buSzPts val="1400"/>
              <a:buChar char="●"/>
              <a:defRPr sz="1400">
                <a:solidFill>
                  <a:srgbClr val="000000"/>
                </a:solidFill>
              </a:defRPr>
            </a:lvl1pPr>
            <a:lvl2pPr marL="914400" lvl="1" indent="-317500">
              <a:spcBef>
                <a:spcPts val="1600"/>
              </a:spcBef>
              <a:spcAft>
                <a:spcPts val="0"/>
              </a:spcAft>
              <a:buClr>
                <a:srgbClr val="000000"/>
              </a:buClr>
              <a:buSzPts val="1400"/>
              <a:buChar char="○"/>
              <a:defRPr>
                <a:solidFill>
                  <a:srgbClr val="000000"/>
                </a:solidFill>
              </a:defRPr>
            </a:lvl2pPr>
            <a:lvl3pPr marL="1371600" lvl="2" indent="-317500">
              <a:spcBef>
                <a:spcPts val="1600"/>
              </a:spcBef>
              <a:spcAft>
                <a:spcPts val="0"/>
              </a:spcAft>
              <a:buClr>
                <a:srgbClr val="000000"/>
              </a:buClr>
              <a:buSzPts val="1400"/>
              <a:buChar char="■"/>
              <a:defRPr>
                <a:solidFill>
                  <a:srgbClr val="000000"/>
                </a:solidFill>
              </a:defRPr>
            </a:lvl3pPr>
            <a:lvl4pPr marL="1828800" lvl="3" indent="-317500">
              <a:spcBef>
                <a:spcPts val="1600"/>
              </a:spcBef>
              <a:spcAft>
                <a:spcPts val="0"/>
              </a:spcAft>
              <a:buClr>
                <a:srgbClr val="000000"/>
              </a:buClr>
              <a:buSzPts val="1400"/>
              <a:buChar char="●"/>
              <a:defRPr>
                <a:solidFill>
                  <a:srgbClr val="000000"/>
                </a:solidFill>
              </a:defRPr>
            </a:lvl4pPr>
            <a:lvl5pPr marL="2286000" lvl="4" indent="-317500">
              <a:spcBef>
                <a:spcPts val="1600"/>
              </a:spcBef>
              <a:spcAft>
                <a:spcPts val="0"/>
              </a:spcAft>
              <a:buClr>
                <a:srgbClr val="000000"/>
              </a:buClr>
              <a:buSzPts val="1400"/>
              <a:buChar char="○"/>
              <a:defRPr>
                <a:solidFill>
                  <a:srgbClr val="000000"/>
                </a:solidFill>
              </a:defRPr>
            </a:lvl5pPr>
            <a:lvl6pPr marL="2743200" lvl="5" indent="-317500">
              <a:spcBef>
                <a:spcPts val="1600"/>
              </a:spcBef>
              <a:spcAft>
                <a:spcPts val="0"/>
              </a:spcAft>
              <a:buClr>
                <a:srgbClr val="000000"/>
              </a:buClr>
              <a:buSzPts val="1400"/>
              <a:buChar char="■"/>
              <a:defRPr>
                <a:solidFill>
                  <a:srgbClr val="000000"/>
                </a:solidFill>
              </a:defRPr>
            </a:lvl6pPr>
            <a:lvl7pPr marL="3200400" lvl="6" indent="-317500">
              <a:spcBef>
                <a:spcPts val="1600"/>
              </a:spcBef>
              <a:spcAft>
                <a:spcPts val="0"/>
              </a:spcAft>
              <a:buClr>
                <a:srgbClr val="000000"/>
              </a:buClr>
              <a:buSzPts val="1400"/>
              <a:buChar char="●"/>
              <a:defRPr>
                <a:solidFill>
                  <a:srgbClr val="000000"/>
                </a:solidFill>
              </a:defRPr>
            </a:lvl7pPr>
            <a:lvl8pPr marL="3657600" lvl="7" indent="-317500">
              <a:spcBef>
                <a:spcPts val="1600"/>
              </a:spcBef>
              <a:spcAft>
                <a:spcPts val="0"/>
              </a:spcAft>
              <a:buClr>
                <a:srgbClr val="000000"/>
              </a:buClr>
              <a:buSzPts val="1400"/>
              <a:buChar char="○"/>
              <a:defRPr>
                <a:solidFill>
                  <a:srgbClr val="000000"/>
                </a:solidFill>
              </a:defRPr>
            </a:lvl8pPr>
            <a:lvl9pPr marL="4114800" lvl="8" indent="-317500">
              <a:spcBef>
                <a:spcPts val="1600"/>
              </a:spcBef>
              <a:spcAft>
                <a:spcPts val="1600"/>
              </a:spcAft>
              <a:buClr>
                <a:srgbClr val="000000"/>
              </a:buClr>
              <a:buSzPts val="1400"/>
              <a:buChar char="■"/>
              <a:defRPr>
                <a:solidFill>
                  <a:srgbClr val="000000"/>
                </a:solidFill>
              </a:defRPr>
            </a:lvl9pPr>
          </a:lstStyle>
          <a:p>
            <a:endParaRPr/>
          </a:p>
        </p:txBody>
      </p:sp>
    </p:spTree>
    <p:extLst>
      <p:ext uri="{BB962C8B-B14F-4D97-AF65-F5344CB8AC3E}">
        <p14:creationId xmlns:p14="http://schemas.microsoft.com/office/powerpoint/2010/main" val="4165877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Mai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14;p3">
            <a:extLst>
              <a:ext uri="{FF2B5EF4-FFF2-40B4-BE49-F238E27FC236}">
                <a16:creationId xmlns:a16="http://schemas.microsoft.com/office/drawing/2014/main" id="{B7BE7D69-A050-F34E-B085-655A8601A8EB}"/>
              </a:ext>
            </a:extLst>
          </p:cNvPr>
          <p:cNvSpPr txBox="1">
            <a:spLocks noGrp="1"/>
          </p:cNvSpPr>
          <p:nvPr>
            <p:ph type="ctrTitle" hasCustomPrompt="1"/>
          </p:nvPr>
        </p:nvSpPr>
        <p:spPr>
          <a:xfrm>
            <a:off x="991906" y="1800000"/>
            <a:ext cx="6087600" cy="2176520"/>
          </a:xfrm>
          <a:prstGeom prst="rect">
            <a:avLst/>
          </a:prstGeom>
        </p:spPr>
        <p:txBody>
          <a:bodyPr spcFirstLastPara="1" wrap="square" lIns="91425" tIns="91425" rIns="91425" bIns="91425" anchor="t" anchorCtr="0">
            <a:noAutofit/>
          </a:bodyPr>
          <a:lstStyle>
            <a:lvl1pPr marL="0" marR="0" lvl="0" indent="0" algn="l" defTabSz="914400" rtl="0" eaLnBrk="1" fontAlgn="auto" latinLnBrk="0" hangingPunct="1">
              <a:lnSpc>
                <a:spcPct val="100000"/>
              </a:lnSpc>
              <a:spcBef>
                <a:spcPts val="0"/>
              </a:spcBef>
              <a:spcAft>
                <a:spcPts val="0"/>
              </a:spcAft>
              <a:buClr>
                <a:schemeClr val="dk1"/>
              </a:buClr>
              <a:buSzPts val="3800"/>
              <a:buFont typeface="Arial"/>
              <a:buNone/>
              <a:tabLst/>
              <a:defRPr sz="4800" spc="0" dirty="0"/>
            </a:lvl1pPr>
            <a:lvl2pPr lvl="1" rtl="0">
              <a:spcBef>
                <a:spcPts val="0"/>
              </a:spcBef>
              <a:spcAft>
                <a:spcPts val="0"/>
              </a:spcAft>
              <a:buSzPts val="3800"/>
              <a:buNone/>
              <a:defRPr sz="3800" b="1"/>
            </a:lvl2pPr>
            <a:lvl3pPr lvl="2" rtl="0">
              <a:spcBef>
                <a:spcPts val="0"/>
              </a:spcBef>
              <a:spcAft>
                <a:spcPts val="0"/>
              </a:spcAft>
              <a:buSzPts val="3800"/>
              <a:buNone/>
              <a:defRPr sz="3800" b="1"/>
            </a:lvl3pPr>
            <a:lvl4pPr lvl="3" rtl="0">
              <a:spcBef>
                <a:spcPts val="0"/>
              </a:spcBef>
              <a:spcAft>
                <a:spcPts val="0"/>
              </a:spcAft>
              <a:buSzPts val="3800"/>
              <a:buNone/>
              <a:defRPr sz="3800" b="1"/>
            </a:lvl4pPr>
            <a:lvl5pPr lvl="4" rtl="0">
              <a:spcBef>
                <a:spcPts val="0"/>
              </a:spcBef>
              <a:spcAft>
                <a:spcPts val="0"/>
              </a:spcAft>
              <a:buSzPts val="3800"/>
              <a:buNone/>
              <a:defRPr sz="3800" b="1"/>
            </a:lvl5pPr>
            <a:lvl6pPr lvl="5" rtl="0">
              <a:spcBef>
                <a:spcPts val="0"/>
              </a:spcBef>
              <a:spcAft>
                <a:spcPts val="0"/>
              </a:spcAft>
              <a:buSzPts val="3800"/>
              <a:buNone/>
              <a:defRPr sz="3800" b="1"/>
            </a:lvl6pPr>
            <a:lvl7pPr lvl="6" rtl="0">
              <a:spcBef>
                <a:spcPts val="0"/>
              </a:spcBef>
              <a:spcAft>
                <a:spcPts val="0"/>
              </a:spcAft>
              <a:buSzPts val="3800"/>
              <a:buNone/>
              <a:defRPr sz="3800" b="1"/>
            </a:lvl7pPr>
            <a:lvl8pPr lvl="7" rtl="0">
              <a:spcBef>
                <a:spcPts val="0"/>
              </a:spcBef>
              <a:spcAft>
                <a:spcPts val="0"/>
              </a:spcAft>
              <a:buSzPts val="3800"/>
              <a:buNone/>
              <a:defRPr sz="3800" b="1"/>
            </a:lvl8pPr>
            <a:lvl9pPr lvl="8" rtl="0">
              <a:spcBef>
                <a:spcPts val="0"/>
              </a:spcBef>
              <a:spcAft>
                <a:spcPts val="0"/>
              </a:spcAft>
              <a:buSzPts val="3800"/>
              <a:buNone/>
              <a:defRPr sz="3800" b="1"/>
            </a:lvl9pPr>
          </a:lstStyle>
          <a:p>
            <a:pPr marL="0" marR="0" lvl="0" indent="0" algn="l" defTabSz="914400" rtl="0" eaLnBrk="1" fontAlgn="auto" latinLnBrk="0" hangingPunct="1">
              <a:lnSpc>
                <a:spcPct val="100000"/>
              </a:lnSpc>
              <a:spcBef>
                <a:spcPts val="0"/>
              </a:spcBef>
              <a:spcAft>
                <a:spcPts val="0"/>
              </a:spcAft>
              <a:buClr>
                <a:schemeClr val="dk1"/>
              </a:buClr>
              <a:buSzPts val="3800"/>
              <a:buFont typeface="Arial"/>
              <a:buNone/>
              <a:tabLst/>
              <a:defRPr/>
            </a:pPr>
            <a:r>
              <a:rPr lang="en-GB" sz="4000" spc="100" dirty="0" err="1"/>
              <a:t>Titel</a:t>
            </a:r>
            <a:r>
              <a:rPr lang="en-GB" sz="4000" spc="100" dirty="0"/>
              <a:t> der Session</a:t>
            </a:r>
            <a:endParaRPr dirty="0"/>
          </a:p>
        </p:txBody>
      </p:sp>
      <p:pic>
        <p:nvPicPr>
          <p:cNvPr id="7" name="Grafik 6">
            <a:extLst>
              <a:ext uri="{FF2B5EF4-FFF2-40B4-BE49-F238E27FC236}">
                <a16:creationId xmlns:a16="http://schemas.microsoft.com/office/drawing/2014/main" id="{D8109FEE-49AE-1F47-8438-527916876EBA}"/>
              </a:ext>
            </a:extLst>
          </p:cNvPr>
          <p:cNvPicPr>
            <a:picLocks noChangeAspect="1"/>
          </p:cNvPicPr>
          <p:nvPr userDrawn="1"/>
        </p:nvPicPr>
        <p:blipFill>
          <a:blip r:embed="rId3"/>
          <a:srcRect/>
          <a:stretch/>
        </p:blipFill>
        <p:spPr>
          <a:xfrm>
            <a:off x="431800" y="4391703"/>
            <a:ext cx="1139033" cy="232408"/>
          </a:xfrm>
          <a:prstGeom prst="rect">
            <a:avLst/>
          </a:prstGeom>
        </p:spPr>
      </p:pic>
      <p:sp>
        <p:nvSpPr>
          <p:cNvPr id="9" name="Bildplatzhalter 4">
            <a:extLst>
              <a:ext uri="{FF2B5EF4-FFF2-40B4-BE49-F238E27FC236}">
                <a16:creationId xmlns:a16="http://schemas.microsoft.com/office/drawing/2014/main" id="{B0E79E82-9599-B14D-B3FB-C0062208394B}"/>
              </a:ext>
            </a:extLst>
          </p:cNvPr>
          <p:cNvSpPr>
            <a:spLocks noGrp="1"/>
          </p:cNvSpPr>
          <p:nvPr>
            <p:ph type="pic" sz="quarter" idx="11" hasCustomPrompt="1"/>
          </p:nvPr>
        </p:nvSpPr>
        <p:spPr>
          <a:xfrm>
            <a:off x="7889875" y="4332474"/>
            <a:ext cx="822325" cy="292100"/>
          </a:xfrm>
        </p:spPr>
        <p:txBody>
          <a:bodyPr/>
          <a:lstStyle/>
          <a:p>
            <a:r>
              <a:rPr lang="de-DE" dirty="0"/>
              <a:t> </a:t>
            </a:r>
          </a:p>
        </p:txBody>
      </p:sp>
      <p:sp>
        <p:nvSpPr>
          <p:cNvPr id="10" name="Bildplatzhalter 4">
            <a:extLst>
              <a:ext uri="{FF2B5EF4-FFF2-40B4-BE49-F238E27FC236}">
                <a16:creationId xmlns:a16="http://schemas.microsoft.com/office/drawing/2014/main" id="{FC1E5A9D-76F4-A048-BA69-4F62F51BEC3A}"/>
              </a:ext>
            </a:extLst>
          </p:cNvPr>
          <p:cNvSpPr>
            <a:spLocks noGrp="1"/>
          </p:cNvSpPr>
          <p:nvPr>
            <p:ph type="pic" sz="quarter" idx="12" hasCustomPrompt="1"/>
          </p:nvPr>
        </p:nvSpPr>
        <p:spPr>
          <a:xfrm>
            <a:off x="6980128" y="4332474"/>
            <a:ext cx="822325" cy="292100"/>
          </a:xfrm>
        </p:spPr>
        <p:txBody>
          <a:bodyPr/>
          <a:lstStyle/>
          <a:p>
            <a:r>
              <a:rPr lang="de-DE" dirty="0"/>
              <a:t> </a:t>
            </a:r>
          </a:p>
        </p:txBody>
      </p:sp>
      <p:sp>
        <p:nvSpPr>
          <p:cNvPr id="11" name="Bildplatzhalter 4">
            <a:extLst>
              <a:ext uri="{FF2B5EF4-FFF2-40B4-BE49-F238E27FC236}">
                <a16:creationId xmlns:a16="http://schemas.microsoft.com/office/drawing/2014/main" id="{32360ABA-253D-5845-BAA9-26A58E15DF4B}"/>
              </a:ext>
            </a:extLst>
          </p:cNvPr>
          <p:cNvSpPr>
            <a:spLocks noGrp="1"/>
          </p:cNvSpPr>
          <p:nvPr>
            <p:ph type="pic" sz="quarter" idx="13" hasCustomPrompt="1"/>
          </p:nvPr>
        </p:nvSpPr>
        <p:spPr>
          <a:xfrm>
            <a:off x="6070381" y="4332474"/>
            <a:ext cx="822325" cy="292100"/>
          </a:xfrm>
        </p:spPr>
        <p:txBody>
          <a:bodyPr/>
          <a:lstStyle/>
          <a:p>
            <a:r>
              <a:rPr lang="de-DE" dirty="0"/>
              <a:t> </a:t>
            </a:r>
          </a:p>
        </p:txBody>
      </p:sp>
      <p:sp>
        <p:nvSpPr>
          <p:cNvPr id="12" name="Bildplatzhalter 4">
            <a:extLst>
              <a:ext uri="{FF2B5EF4-FFF2-40B4-BE49-F238E27FC236}">
                <a16:creationId xmlns:a16="http://schemas.microsoft.com/office/drawing/2014/main" id="{EAB445C7-199E-4643-AC01-E64B7E0937B9}"/>
              </a:ext>
            </a:extLst>
          </p:cNvPr>
          <p:cNvSpPr>
            <a:spLocks noGrp="1"/>
          </p:cNvSpPr>
          <p:nvPr>
            <p:ph type="pic" sz="quarter" idx="14" hasCustomPrompt="1"/>
          </p:nvPr>
        </p:nvSpPr>
        <p:spPr>
          <a:xfrm>
            <a:off x="5160634" y="4332474"/>
            <a:ext cx="822325" cy="292100"/>
          </a:xfrm>
        </p:spPr>
        <p:txBody>
          <a:bodyPr/>
          <a:lstStyle/>
          <a:p>
            <a:r>
              <a:rPr lang="de-DE" dirty="0"/>
              <a:t> </a:t>
            </a:r>
          </a:p>
        </p:txBody>
      </p:sp>
      <p:sp>
        <p:nvSpPr>
          <p:cNvPr id="13" name="Bildplatzhalter 4">
            <a:extLst>
              <a:ext uri="{FF2B5EF4-FFF2-40B4-BE49-F238E27FC236}">
                <a16:creationId xmlns:a16="http://schemas.microsoft.com/office/drawing/2014/main" id="{0D0126AE-EFE6-1A40-A5D4-9F73E6FA7625}"/>
              </a:ext>
            </a:extLst>
          </p:cNvPr>
          <p:cNvSpPr>
            <a:spLocks noGrp="1"/>
          </p:cNvSpPr>
          <p:nvPr>
            <p:ph type="pic" sz="quarter" idx="15" hasCustomPrompt="1"/>
          </p:nvPr>
        </p:nvSpPr>
        <p:spPr>
          <a:xfrm>
            <a:off x="4250887" y="4332474"/>
            <a:ext cx="822325" cy="292100"/>
          </a:xfrm>
        </p:spPr>
        <p:txBody>
          <a:bodyPr/>
          <a:lstStyle/>
          <a:p>
            <a:r>
              <a:rPr lang="de-DE" dirty="0"/>
              <a:t> </a:t>
            </a:r>
          </a:p>
        </p:txBody>
      </p:sp>
      <p:sp>
        <p:nvSpPr>
          <p:cNvPr id="16" name="Google Shape;575;p68">
            <a:extLst>
              <a:ext uri="{FF2B5EF4-FFF2-40B4-BE49-F238E27FC236}">
                <a16:creationId xmlns:a16="http://schemas.microsoft.com/office/drawing/2014/main" id="{A86DAAA0-27B0-EF41-9774-8448FDF1546D}"/>
              </a:ext>
            </a:extLst>
          </p:cNvPr>
          <p:cNvSpPr txBox="1">
            <a:spLocks/>
          </p:cNvSpPr>
          <p:nvPr userDrawn="1"/>
        </p:nvSpPr>
        <p:spPr>
          <a:xfrm>
            <a:off x="991906" y="1361527"/>
            <a:ext cx="7061198" cy="398268"/>
          </a:xfrm>
          <a:prstGeom prst="rect">
            <a:avLst/>
          </a:prstGeom>
        </p:spPr>
        <p:txBody>
          <a:bodyPr spcFirstLastPara="1" vert="horz" wrap="square" lIns="91425" tIns="91425" rIns="91425" bIns="91425" rtl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lang="de-DE" sz="1200" b="0" i="0" u="none" strike="noStrike" cap="none" spc="300" dirty="0" smtClean="0">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600" dirty="0"/>
              <a:t>SESSION 2</a:t>
            </a:r>
          </a:p>
        </p:txBody>
      </p:sp>
      <p:pic>
        <p:nvPicPr>
          <p:cNvPr id="15" name="Grafik 14">
            <a:extLst>
              <a:ext uri="{FF2B5EF4-FFF2-40B4-BE49-F238E27FC236}">
                <a16:creationId xmlns:a16="http://schemas.microsoft.com/office/drawing/2014/main" id="{F75B4365-C39C-6340-9C42-CD832D368DC1}"/>
              </a:ext>
            </a:extLst>
          </p:cNvPr>
          <p:cNvPicPr>
            <a:picLocks noChangeAspect="1"/>
          </p:cNvPicPr>
          <p:nvPr userDrawn="1"/>
        </p:nvPicPr>
        <p:blipFill>
          <a:blip r:embed="rId4"/>
          <a:srcRect/>
          <a:stretch/>
        </p:blipFill>
        <p:spPr>
          <a:xfrm>
            <a:off x="2002633" y="4339806"/>
            <a:ext cx="1143000" cy="292100"/>
          </a:xfrm>
          <a:prstGeom prst="rect">
            <a:avLst/>
          </a:prstGeom>
        </p:spPr>
      </p:pic>
      <p:sp>
        <p:nvSpPr>
          <p:cNvPr id="17" name="Google Shape;211;p38">
            <a:extLst>
              <a:ext uri="{FF2B5EF4-FFF2-40B4-BE49-F238E27FC236}">
                <a16:creationId xmlns:a16="http://schemas.microsoft.com/office/drawing/2014/main" id="{90A9921A-AB47-494B-A8BF-EF35D024A5ED}"/>
              </a:ext>
            </a:extLst>
          </p:cNvPr>
          <p:cNvSpPr txBox="1"/>
          <p:nvPr userDrawn="1"/>
        </p:nvSpPr>
        <p:spPr>
          <a:xfrm>
            <a:off x="331981" y="328018"/>
            <a:ext cx="1238851" cy="511985"/>
          </a:xfrm>
          <a:prstGeom prst="rect">
            <a:avLst/>
          </a:prstGeom>
          <a:noFill/>
          <a:ln>
            <a:noFill/>
          </a:ln>
        </p:spPr>
        <p:txBody>
          <a:bodyPr spcFirstLastPara="1" wrap="square" lIns="91425" tIns="91425" rIns="91425" bIns="91425" anchor="t" anchorCtr="0">
            <a:noAutofit/>
          </a:bodyPr>
          <a:lstStyle/>
          <a:p>
            <a:pPr marL="0" lvl="0" indent="0" algn="l" rtl="0">
              <a:lnSpc>
                <a:spcPts val="1260"/>
              </a:lnSpc>
              <a:spcBef>
                <a:spcPts val="0"/>
              </a:spcBef>
              <a:spcAft>
                <a:spcPts val="0"/>
              </a:spcAft>
              <a:buNone/>
            </a:pPr>
            <a:r>
              <a:rPr lang="en-GB" sz="800" spc="100" dirty="0">
                <a:solidFill>
                  <a:schemeClr val="tx1"/>
                </a:solidFill>
              </a:rPr>
              <a:t>COLLABORATION</a:t>
            </a:r>
          </a:p>
          <a:p>
            <a:pPr marL="0" marR="0" lvl="0" indent="0" algn="l" defTabSz="914400" rtl="0" eaLnBrk="1" fontAlgn="auto" latinLnBrk="0" hangingPunct="1">
              <a:lnSpc>
                <a:spcPts val="1260"/>
              </a:lnSpc>
              <a:spcBef>
                <a:spcPts val="0"/>
              </a:spcBef>
              <a:spcAft>
                <a:spcPts val="0"/>
              </a:spcAft>
              <a:buClr>
                <a:srgbClr val="000000"/>
              </a:buClr>
              <a:buSzTx/>
              <a:buFont typeface="Arial"/>
              <a:buNone/>
              <a:tabLst/>
              <a:defRPr/>
            </a:pPr>
            <a:r>
              <a:rPr lang="en-GB" sz="800" spc="100" dirty="0">
                <a:solidFill>
                  <a:schemeClr val="tx1"/>
                </a:solidFill>
              </a:rPr>
              <a:t>PHASE</a:t>
            </a:r>
          </a:p>
        </p:txBody>
      </p:sp>
      <p:cxnSp>
        <p:nvCxnSpPr>
          <p:cNvPr id="18" name="Gerade Verbindung 17">
            <a:extLst>
              <a:ext uri="{FF2B5EF4-FFF2-40B4-BE49-F238E27FC236}">
                <a16:creationId xmlns:a16="http://schemas.microsoft.com/office/drawing/2014/main" id="{1DA00561-7D0C-7841-9A84-7710155F3DB1}"/>
              </a:ext>
            </a:extLst>
          </p:cNvPr>
          <p:cNvCxnSpPr>
            <a:cxnSpLocks/>
          </p:cNvCxnSpPr>
          <p:nvPr userDrawn="1"/>
        </p:nvCxnSpPr>
        <p:spPr>
          <a:xfrm>
            <a:off x="1638393" y="429399"/>
            <a:ext cx="0" cy="324679"/>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9" name="Google Shape;211;p38">
            <a:extLst>
              <a:ext uri="{FF2B5EF4-FFF2-40B4-BE49-F238E27FC236}">
                <a16:creationId xmlns:a16="http://schemas.microsoft.com/office/drawing/2014/main" id="{51BFDB2C-7E57-E74B-A390-56F4D5A17ABC}"/>
              </a:ext>
            </a:extLst>
          </p:cNvPr>
          <p:cNvSpPr txBox="1"/>
          <p:nvPr userDrawn="1"/>
        </p:nvSpPr>
        <p:spPr>
          <a:xfrm>
            <a:off x="1750107" y="328018"/>
            <a:ext cx="4695294" cy="511985"/>
          </a:xfrm>
          <a:prstGeom prst="rect">
            <a:avLst/>
          </a:prstGeom>
          <a:noFill/>
          <a:ln>
            <a:noFill/>
          </a:ln>
        </p:spPr>
        <p:txBody>
          <a:bodyPr spcFirstLastPara="1" wrap="square" lIns="91425" tIns="91425" rIns="91425" bIns="91425" anchor="t" anchorCtr="0">
            <a:noAutofit/>
          </a:bodyPr>
          <a:lstStyle/>
          <a:p>
            <a:pPr marL="0" lvl="0" indent="0" algn="l" rtl="0">
              <a:lnSpc>
                <a:spcPts val="1260"/>
              </a:lnSpc>
              <a:spcBef>
                <a:spcPts val="0"/>
              </a:spcBef>
              <a:spcAft>
                <a:spcPts val="0"/>
              </a:spcAft>
              <a:buNone/>
            </a:pPr>
            <a:r>
              <a:rPr lang="en-GB" sz="800" spc="100" dirty="0">
                <a:solidFill>
                  <a:schemeClr val="tx1"/>
                </a:solidFill>
              </a:rPr>
              <a:t>MODULE 4</a:t>
            </a:r>
          </a:p>
          <a:p>
            <a:pPr marL="0" lvl="0" indent="0" algn="l" rtl="0">
              <a:spcBef>
                <a:spcPts val="0"/>
              </a:spcBef>
              <a:spcAft>
                <a:spcPts val="0"/>
              </a:spcAft>
              <a:buNone/>
            </a:pPr>
            <a:r>
              <a:rPr lang="en-GB" sz="1000" dirty="0">
                <a:solidFill>
                  <a:schemeClr val="tx1"/>
                </a:solidFill>
              </a:rPr>
              <a:t>Fitting the </a:t>
            </a:r>
            <a:r>
              <a:rPr lang="en-GB" sz="1000" dirty="0" err="1">
                <a:solidFill>
                  <a:schemeClr val="tx1"/>
                </a:solidFill>
              </a:rPr>
              <a:t>Startup</a:t>
            </a:r>
            <a:r>
              <a:rPr lang="en-GB" sz="1000" dirty="0">
                <a:solidFill>
                  <a:schemeClr val="tx1"/>
                </a:solidFill>
              </a:rPr>
              <a:t> Solution to the Public Problem</a:t>
            </a:r>
          </a:p>
        </p:txBody>
      </p:sp>
    </p:spTree>
    <p:extLst>
      <p:ext uri="{BB962C8B-B14F-4D97-AF65-F5344CB8AC3E}">
        <p14:creationId xmlns:p14="http://schemas.microsoft.com/office/powerpoint/2010/main" val="24311485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07F428F7-59F5-AA44-8804-F7E3AD6B0C21}"/>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extplatzhalter 6">
            <a:extLst>
              <a:ext uri="{FF2B5EF4-FFF2-40B4-BE49-F238E27FC236}">
                <a16:creationId xmlns:a16="http://schemas.microsoft.com/office/drawing/2014/main" id="{AA9C79BF-1E14-4247-AB1D-984B28AF52FB}"/>
              </a:ext>
            </a:extLst>
          </p:cNvPr>
          <p:cNvSpPr>
            <a:spLocks noGrp="1"/>
          </p:cNvSpPr>
          <p:nvPr>
            <p:ph type="body" sz="quarter" idx="13"/>
          </p:nvPr>
        </p:nvSpPr>
        <p:spPr>
          <a:xfrm>
            <a:off x="3458387" y="808038"/>
            <a:ext cx="5040312" cy="3816350"/>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1">
            <a:extLst>
              <a:ext uri="{FF2B5EF4-FFF2-40B4-BE49-F238E27FC236}">
                <a16:creationId xmlns:a16="http://schemas.microsoft.com/office/drawing/2014/main" id="{FE59885D-1C96-C346-BC85-ED4413F4F21B}"/>
              </a:ext>
            </a:extLst>
          </p:cNvPr>
          <p:cNvSpPr>
            <a:spLocks noGrp="1"/>
          </p:cNvSpPr>
          <p:nvPr>
            <p:ph type="title" hasCustomPrompt="1"/>
          </p:nvPr>
        </p:nvSpPr>
        <p:spPr>
          <a:xfrm>
            <a:off x="431642" y="808038"/>
            <a:ext cx="2946558" cy="3816350"/>
          </a:xfrm>
        </p:spPr>
        <p:txBody>
          <a:bodyPr/>
          <a:lstStyle/>
          <a:p>
            <a:r>
              <a:rPr lang="de-DE" dirty="0"/>
              <a:t>INTRO — TITLE</a:t>
            </a:r>
          </a:p>
        </p:txBody>
      </p:sp>
    </p:spTree>
    <p:extLst>
      <p:ext uri="{BB962C8B-B14F-4D97-AF65-F5344CB8AC3E}">
        <p14:creationId xmlns:p14="http://schemas.microsoft.com/office/powerpoint/2010/main" val="917008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197A4C13-F285-2147-9654-214378935499}"/>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6" name="Titel 1">
            <a:extLst>
              <a:ext uri="{FF2B5EF4-FFF2-40B4-BE49-F238E27FC236}">
                <a16:creationId xmlns:a16="http://schemas.microsoft.com/office/drawing/2014/main" id="{22EF52B4-5282-0F49-A9B7-CF56DA91064D}"/>
              </a:ext>
            </a:extLst>
          </p:cNvPr>
          <p:cNvSpPr>
            <a:spLocks noGrp="1"/>
          </p:cNvSpPr>
          <p:nvPr>
            <p:ph type="title" hasCustomPrompt="1"/>
          </p:nvPr>
        </p:nvSpPr>
        <p:spPr>
          <a:xfrm>
            <a:off x="431642" y="420688"/>
            <a:ext cx="8280714" cy="707151"/>
          </a:xfrm>
        </p:spPr>
        <p:txBody>
          <a:bodyPr/>
          <a:lstStyle/>
          <a:p>
            <a:r>
              <a:rPr lang="de-DE" dirty="0"/>
              <a:t>CONTENT</a:t>
            </a:r>
          </a:p>
        </p:txBody>
      </p:sp>
      <p:sp>
        <p:nvSpPr>
          <p:cNvPr id="7" name="Textplatzhalter 6">
            <a:extLst>
              <a:ext uri="{FF2B5EF4-FFF2-40B4-BE49-F238E27FC236}">
                <a16:creationId xmlns:a16="http://schemas.microsoft.com/office/drawing/2014/main" id="{65F0DA63-3748-B14E-8AB4-DB95DA70FD3A}"/>
              </a:ext>
            </a:extLst>
          </p:cNvPr>
          <p:cNvSpPr>
            <a:spLocks noGrp="1"/>
          </p:cNvSpPr>
          <p:nvPr>
            <p:ph type="body" sz="quarter" idx="11"/>
          </p:nvPr>
        </p:nvSpPr>
        <p:spPr>
          <a:xfrm>
            <a:off x="420688" y="808038"/>
            <a:ext cx="8280714" cy="38163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6072289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3EE4B975-56E5-2E48-A615-565035944AC3}"/>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extplatzhalter 1">
            <a:extLst>
              <a:ext uri="{FF2B5EF4-FFF2-40B4-BE49-F238E27FC236}">
                <a16:creationId xmlns:a16="http://schemas.microsoft.com/office/drawing/2014/main" id="{9C9D71F6-6560-344A-82E6-08D7AFED4940}"/>
              </a:ext>
            </a:extLst>
          </p:cNvPr>
          <p:cNvSpPr>
            <a:spLocks noGrp="1"/>
          </p:cNvSpPr>
          <p:nvPr>
            <p:ph type="body" sz="quarter" idx="13" hasCustomPrompt="1"/>
          </p:nvPr>
        </p:nvSpPr>
        <p:spPr>
          <a:xfrm>
            <a:off x="420688" y="818957"/>
            <a:ext cx="8291511" cy="3805431"/>
          </a:xfrm>
          <a:noFill/>
          <a:ln>
            <a:noFill/>
          </a:ln>
        </p:spPr>
        <p:txBody>
          <a:bodyPr>
            <a:noAutofit/>
          </a:bodyPr>
          <a:lstStyle/>
          <a:p>
            <a:r>
              <a:rPr lang="en-GB" sz="1200" b="1" spc="300" dirty="0"/>
              <a:t>TIME	</a:t>
            </a:r>
            <a:r>
              <a:rPr lang="en-GB" sz="1200" spc="300" dirty="0">
                <a:solidFill>
                  <a:srgbClr val="222222"/>
                </a:solidFill>
              </a:rPr>
              <a:t>3 – 4 HOURS</a:t>
            </a:r>
          </a:p>
          <a:p>
            <a:pPr fontAlgn="t"/>
            <a:r>
              <a:rPr lang="en-GB" sz="1100" b="1" dirty="0"/>
              <a:t>5 mins	</a:t>
            </a:r>
            <a:r>
              <a:rPr lang="en-GB" sz="1100" dirty="0"/>
              <a:t>Introduction and objectives for the day</a:t>
            </a:r>
            <a:endParaRPr lang="de-DE" sz="1100" dirty="0"/>
          </a:p>
          <a:p>
            <a:pPr fontAlgn="t"/>
            <a:r>
              <a:rPr lang="en-GB" sz="1100" b="1" dirty="0"/>
              <a:t>20 mins	</a:t>
            </a:r>
            <a:r>
              <a:rPr lang="en-GB" sz="1100" dirty="0"/>
              <a:t>Introduction to Challenge Formulation</a:t>
            </a:r>
            <a:endParaRPr lang="de-DE" sz="1100" dirty="0"/>
          </a:p>
          <a:p>
            <a:pPr fontAlgn="t"/>
            <a:r>
              <a:rPr lang="en-GB" sz="1100" b="1" dirty="0"/>
              <a:t>20 mins	</a:t>
            </a:r>
            <a:r>
              <a:rPr lang="en-GB" sz="1100" dirty="0"/>
              <a:t>Activity: </a:t>
            </a:r>
            <a:r>
              <a:rPr lang="en-US" sz="1100" dirty="0"/>
              <a:t>Introduction and Problem Deep Dive</a:t>
            </a:r>
            <a:endParaRPr lang="en-GB" sz="1100" b="1" dirty="0"/>
          </a:p>
          <a:p>
            <a:pPr fontAlgn="t"/>
            <a:r>
              <a:rPr lang="en-GB" sz="1100" b="1" dirty="0">
                <a:solidFill>
                  <a:schemeClr val="bg1">
                    <a:lumMod val="50000"/>
                  </a:schemeClr>
                </a:solidFill>
              </a:rPr>
              <a:t>5 mins	</a:t>
            </a:r>
            <a:r>
              <a:rPr lang="en-GB" sz="1100" dirty="0">
                <a:solidFill>
                  <a:schemeClr val="bg1">
                    <a:lumMod val="50000"/>
                  </a:schemeClr>
                </a:solidFill>
              </a:rPr>
              <a:t>Break</a:t>
            </a:r>
            <a:r>
              <a:rPr lang="de-DE" sz="1100" b="1" dirty="0">
                <a:solidFill>
                  <a:schemeClr val="bg1">
                    <a:lumMod val="50000"/>
                  </a:schemeClr>
                </a:solidFill>
              </a:rPr>
              <a:t>		</a:t>
            </a:r>
            <a:endParaRPr lang="de-DE" sz="1100" dirty="0">
              <a:solidFill>
                <a:schemeClr val="bg1">
                  <a:lumMod val="50000"/>
                </a:schemeClr>
              </a:solidFill>
            </a:endParaRPr>
          </a:p>
          <a:p>
            <a:pPr fontAlgn="t"/>
            <a:r>
              <a:rPr lang="en-GB" sz="1100" b="1" dirty="0"/>
              <a:t>40 mins</a:t>
            </a:r>
            <a:r>
              <a:rPr lang="de-DE" sz="1100" b="1" dirty="0"/>
              <a:t>	</a:t>
            </a:r>
            <a:r>
              <a:rPr lang="en-GB" sz="1100" dirty="0"/>
              <a:t>Activity: The Five Whys</a:t>
            </a:r>
            <a:endParaRPr lang="de-DE" sz="1100" dirty="0"/>
          </a:p>
          <a:p>
            <a:pPr fontAlgn="t"/>
            <a:r>
              <a:rPr lang="en-GB" sz="1100" b="1" dirty="0">
                <a:solidFill>
                  <a:schemeClr val="bg1">
                    <a:lumMod val="50000"/>
                  </a:schemeClr>
                </a:solidFill>
              </a:rPr>
              <a:t>5 mins</a:t>
            </a:r>
            <a:r>
              <a:rPr lang="de-DE" sz="1100" b="1" dirty="0">
                <a:solidFill>
                  <a:schemeClr val="bg1">
                    <a:lumMod val="50000"/>
                  </a:schemeClr>
                </a:solidFill>
              </a:rPr>
              <a:t>	</a:t>
            </a:r>
            <a:r>
              <a:rPr lang="en-GB" sz="1100" dirty="0">
                <a:solidFill>
                  <a:schemeClr val="bg1">
                    <a:lumMod val="50000"/>
                  </a:schemeClr>
                </a:solidFill>
              </a:rPr>
              <a:t>Break</a:t>
            </a:r>
            <a:endParaRPr lang="de-DE" sz="1100" dirty="0">
              <a:solidFill>
                <a:schemeClr val="bg1">
                  <a:lumMod val="50000"/>
                </a:schemeClr>
              </a:solidFill>
            </a:endParaRPr>
          </a:p>
          <a:p>
            <a:pPr fontAlgn="t"/>
            <a:r>
              <a:rPr lang="en-GB" sz="1100" b="1" dirty="0"/>
              <a:t>30 mins	</a:t>
            </a:r>
            <a:r>
              <a:rPr lang="en-GB" sz="1100" dirty="0"/>
              <a:t>Activity: Creating a Persona and/or Prioritization Matrix</a:t>
            </a:r>
            <a:endParaRPr lang="en-GB" sz="1100" b="1" dirty="0"/>
          </a:p>
          <a:p>
            <a:pPr fontAlgn="t"/>
            <a:r>
              <a:rPr lang="en-GB" sz="1100" b="1" dirty="0"/>
              <a:t>30 mins	</a:t>
            </a:r>
            <a:r>
              <a:rPr lang="en-GB" sz="1100" dirty="0"/>
              <a:t>Activity: Formulation of How Might We Questions </a:t>
            </a:r>
            <a:endParaRPr lang="de-DE" sz="1100" dirty="0"/>
          </a:p>
          <a:p>
            <a:r>
              <a:rPr lang="en-GB" sz="1100" b="1" dirty="0"/>
              <a:t>30 mins	</a:t>
            </a:r>
            <a:r>
              <a:rPr lang="en-GB" sz="1100" dirty="0"/>
              <a:t>Activity: Formulation of Requirements</a:t>
            </a:r>
            <a:endParaRPr lang="de-DE" sz="1100" dirty="0"/>
          </a:p>
          <a:p>
            <a:pPr fontAlgn="t"/>
            <a:r>
              <a:rPr lang="en-GB" sz="1100" b="1" dirty="0"/>
              <a:t>10 mins	</a:t>
            </a:r>
            <a:r>
              <a:rPr lang="en-GB" sz="1100" dirty="0"/>
              <a:t>Debrief and what’s next</a:t>
            </a:r>
          </a:p>
        </p:txBody>
      </p:sp>
      <p:sp>
        <p:nvSpPr>
          <p:cNvPr id="6" name="Titel 1">
            <a:extLst>
              <a:ext uri="{FF2B5EF4-FFF2-40B4-BE49-F238E27FC236}">
                <a16:creationId xmlns:a16="http://schemas.microsoft.com/office/drawing/2014/main" id="{C1903E46-B454-8D4C-8B99-D43F6C621D3D}"/>
              </a:ext>
            </a:extLst>
          </p:cNvPr>
          <p:cNvSpPr>
            <a:spLocks noGrp="1"/>
          </p:cNvSpPr>
          <p:nvPr>
            <p:ph type="title" hasCustomPrompt="1"/>
          </p:nvPr>
        </p:nvSpPr>
        <p:spPr>
          <a:xfrm>
            <a:off x="431642" y="420688"/>
            <a:ext cx="8280714" cy="707151"/>
          </a:xfrm>
        </p:spPr>
        <p:txBody>
          <a:bodyPr/>
          <a:lstStyle/>
          <a:p>
            <a:r>
              <a:rPr lang="de-DE" dirty="0"/>
              <a:t>AGENDA</a:t>
            </a:r>
          </a:p>
        </p:txBody>
      </p:sp>
    </p:spTree>
    <p:extLst>
      <p:ext uri="{BB962C8B-B14F-4D97-AF65-F5344CB8AC3E}">
        <p14:creationId xmlns:p14="http://schemas.microsoft.com/office/powerpoint/2010/main" val="15804644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eme Title - 1. Level -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5F45E4AF-995A-E74D-87EB-1F7499ABF303}"/>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3">
            <a:extLst>
              <a:ext uri="{FF2B5EF4-FFF2-40B4-BE49-F238E27FC236}">
                <a16:creationId xmlns:a16="http://schemas.microsoft.com/office/drawing/2014/main" id="{C0E460B3-EA75-AD40-8635-39780C3F11F0}"/>
              </a:ext>
            </a:extLst>
          </p:cNvPr>
          <p:cNvSpPr>
            <a:spLocks noGrp="1"/>
          </p:cNvSpPr>
          <p:nvPr>
            <p:ph type="title" hasCustomPrompt="1"/>
          </p:nvPr>
        </p:nvSpPr>
        <p:spPr>
          <a:xfrm>
            <a:off x="431642" y="1800000"/>
            <a:ext cx="6087600" cy="2824388"/>
          </a:xfrm>
        </p:spPr>
        <p:txBody>
          <a:bodyPr>
            <a:normAutofit/>
          </a:bodyPr>
          <a:lstStyle>
            <a:lvl1pPr marL="0" marR="0" indent="0" algn="l" defTabSz="914400" rtl="0" eaLnBrk="1" fontAlgn="auto" latinLnBrk="0" hangingPunct="1">
              <a:lnSpc>
                <a:spcPct val="100000"/>
              </a:lnSpc>
              <a:spcBef>
                <a:spcPts val="0"/>
              </a:spcBef>
              <a:spcAft>
                <a:spcPts val="0"/>
              </a:spcAft>
              <a:buClr>
                <a:srgbClr val="000000"/>
              </a:buClr>
              <a:buSzTx/>
              <a:buFont typeface="Arial"/>
              <a:buNone/>
              <a:tabLst/>
              <a:defRPr sz="4000" spc="0">
                <a:solidFill>
                  <a:schemeClr val="tx1"/>
                </a:solidFill>
              </a:defRPr>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dirty="0"/>
              <a:t>Titel der Rubrik</a:t>
            </a:r>
            <a:br>
              <a:rPr lang="de-DE" dirty="0"/>
            </a:br>
            <a:r>
              <a:rPr lang="de-DE" dirty="0"/>
              <a:t>1. Ebene</a:t>
            </a:r>
          </a:p>
        </p:txBody>
      </p:sp>
      <p:sp>
        <p:nvSpPr>
          <p:cNvPr id="5" name="Textplatzhalter 19">
            <a:extLst>
              <a:ext uri="{FF2B5EF4-FFF2-40B4-BE49-F238E27FC236}">
                <a16:creationId xmlns:a16="http://schemas.microsoft.com/office/drawing/2014/main" id="{0EBEC1E7-D297-9A42-87C4-F7E692083073}"/>
              </a:ext>
            </a:extLst>
          </p:cNvPr>
          <p:cNvSpPr>
            <a:spLocks noGrp="1"/>
          </p:cNvSpPr>
          <p:nvPr>
            <p:ph type="body" sz="quarter" idx="13" hasCustomPrompt="1"/>
          </p:nvPr>
        </p:nvSpPr>
        <p:spPr>
          <a:xfrm>
            <a:off x="426646" y="420688"/>
            <a:ext cx="8280714" cy="698500"/>
          </a:xfrm>
        </p:spPr>
        <p:txBody>
          <a:bodyPr/>
          <a:lstStyle>
            <a:lvl1pPr>
              <a:defRPr spc="300"/>
            </a:lvl1pPr>
          </a:lstStyle>
          <a:p>
            <a:pPr lvl="0"/>
            <a:r>
              <a:rPr lang="de-DE" dirty="0"/>
              <a:t>DACHZEILE</a:t>
            </a:r>
          </a:p>
        </p:txBody>
      </p:sp>
    </p:spTree>
    <p:extLst>
      <p:ext uri="{BB962C8B-B14F-4D97-AF65-F5344CB8AC3E}">
        <p14:creationId xmlns:p14="http://schemas.microsoft.com/office/powerpoint/2010/main" val="2157580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197A4C13-F285-2147-9654-214378935499}"/>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6" name="Titel 1">
            <a:extLst>
              <a:ext uri="{FF2B5EF4-FFF2-40B4-BE49-F238E27FC236}">
                <a16:creationId xmlns:a16="http://schemas.microsoft.com/office/drawing/2014/main" id="{04E0882B-83EF-C942-893B-5ACB9C00421B}"/>
              </a:ext>
            </a:extLst>
          </p:cNvPr>
          <p:cNvSpPr>
            <a:spLocks noGrp="1"/>
          </p:cNvSpPr>
          <p:nvPr>
            <p:ph type="title" hasCustomPrompt="1"/>
          </p:nvPr>
        </p:nvSpPr>
        <p:spPr>
          <a:xfrm>
            <a:off x="431642" y="420688"/>
            <a:ext cx="8280714" cy="707151"/>
          </a:xfrm>
        </p:spPr>
        <p:txBody>
          <a:bodyPr/>
          <a:lstStyle/>
          <a:p>
            <a:r>
              <a:rPr lang="de-DE" dirty="0"/>
              <a:t>CONTENT</a:t>
            </a:r>
          </a:p>
        </p:txBody>
      </p:sp>
      <p:sp>
        <p:nvSpPr>
          <p:cNvPr id="7" name="Textplatzhalter 6">
            <a:extLst>
              <a:ext uri="{FF2B5EF4-FFF2-40B4-BE49-F238E27FC236}">
                <a16:creationId xmlns:a16="http://schemas.microsoft.com/office/drawing/2014/main" id="{DC9633E3-166B-494B-84F2-71E3D022639F}"/>
              </a:ext>
            </a:extLst>
          </p:cNvPr>
          <p:cNvSpPr>
            <a:spLocks noGrp="1"/>
          </p:cNvSpPr>
          <p:nvPr>
            <p:ph type="body" sz="quarter" idx="11"/>
          </p:nvPr>
        </p:nvSpPr>
        <p:spPr>
          <a:xfrm>
            <a:off x="431642" y="808038"/>
            <a:ext cx="8269760" cy="38163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7829407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eme Title - 2. Level -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B918E2B7-CCB0-7F40-82E4-FE1D1E6BCC85}"/>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0C0C3CE-98CC-A443-8383-75A7DCB35A00}"/>
              </a:ext>
            </a:extLst>
          </p:cNvPr>
          <p:cNvSpPr>
            <a:spLocks noGrp="1"/>
          </p:cNvSpPr>
          <p:nvPr>
            <p:ph type="title" hasCustomPrompt="1"/>
          </p:nvPr>
        </p:nvSpPr>
        <p:spPr>
          <a:xfrm>
            <a:off x="431642" y="1800000"/>
            <a:ext cx="6087600" cy="2824388"/>
          </a:xfrm>
        </p:spPr>
        <p:txBody>
          <a:bodyPr>
            <a:normAutofit/>
          </a:bodyPr>
          <a:lstStyle>
            <a:lvl1pPr>
              <a:defRPr sz="4000" spc="0">
                <a:solidFill>
                  <a:schemeClr val="tx1"/>
                </a:solidFill>
              </a:defRPr>
            </a:lvl1pPr>
          </a:lstStyle>
          <a:p>
            <a:r>
              <a:rPr lang="de-DE" dirty="0"/>
              <a:t>Titel der Rubrik</a:t>
            </a:r>
            <a:br>
              <a:rPr lang="de-DE" dirty="0"/>
            </a:br>
            <a:r>
              <a:rPr lang="de-DE" dirty="0"/>
              <a:t>2. Ebene</a:t>
            </a:r>
          </a:p>
        </p:txBody>
      </p:sp>
      <p:sp>
        <p:nvSpPr>
          <p:cNvPr id="5" name="Textplatzhalter 19">
            <a:extLst>
              <a:ext uri="{FF2B5EF4-FFF2-40B4-BE49-F238E27FC236}">
                <a16:creationId xmlns:a16="http://schemas.microsoft.com/office/drawing/2014/main" id="{61EC3A6E-777B-CD41-9169-B53CBA633400}"/>
              </a:ext>
            </a:extLst>
          </p:cNvPr>
          <p:cNvSpPr>
            <a:spLocks noGrp="1"/>
          </p:cNvSpPr>
          <p:nvPr>
            <p:ph type="body" sz="quarter" idx="13" hasCustomPrompt="1"/>
          </p:nvPr>
        </p:nvSpPr>
        <p:spPr>
          <a:xfrm>
            <a:off x="426646" y="422276"/>
            <a:ext cx="8280714" cy="680812"/>
          </a:xfrm>
        </p:spPr>
        <p:txBody>
          <a:bodyPr/>
          <a:lstStyle>
            <a:lvl1pPr>
              <a:defRPr spc="300"/>
            </a:lvl1pPr>
          </a:lstStyle>
          <a:p>
            <a:pPr lvl="0"/>
            <a:r>
              <a:rPr lang="de-DE" dirty="0"/>
              <a:t>DACHZEILE</a:t>
            </a:r>
          </a:p>
        </p:txBody>
      </p:sp>
    </p:spTree>
    <p:extLst>
      <p:ext uri="{BB962C8B-B14F-4D97-AF65-F5344CB8AC3E}">
        <p14:creationId xmlns:p14="http://schemas.microsoft.com/office/powerpoint/2010/main" val="33574128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Statement -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512C6AFE-F236-144D-ACEA-A3734D828AF2}"/>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5" name="Google Shape;174;p33">
            <a:extLst>
              <a:ext uri="{FF2B5EF4-FFF2-40B4-BE49-F238E27FC236}">
                <a16:creationId xmlns:a16="http://schemas.microsoft.com/office/drawing/2014/main" id="{3B6E90CB-33E5-AC49-9AA0-1553C8C52475}"/>
              </a:ext>
            </a:extLst>
          </p:cNvPr>
          <p:cNvSpPr txBox="1">
            <a:spLocks noGrp="1"/>
          </p:cNvSpPr>
          <p:nvPr>
            <p:ph type="subTitle" idx="1" hasCustomPrompt="1"/>
          </p:nvPr>
        </p:nvSpPr>
        <p:spPr>
          <a:xfrm>
            <a:off x="1118875" y="808038"/>
            <a:ext cx="7032900" cy="3039162"/>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rgbClr val="FFFFFF"/>
              </a:buClr>
              <a:buSzPts val="3000"/>
              <a:buNone/>
              <a:defRPr sz="3000" b="0">
                <a:solidFill>
                  <a:schemeClr val="tx1"/>
                </a:solidFill>
              </a:defRPr>
            </a:lvl1pPr>
            <a:lvl2pPr lvl="1" rtl="0">
              <a:spcBef>
                <a:spcPts val="1600"/>
              </a:spcBef>
              <a:spcAft>
                <a:spcPts val="0"/>
              </a:spcAft>
              <a:buClr>
                <a:srgbClr val="FFFFFF"/>
              </a:buClr>
              <a:buSzPts val="3000"/>
              <a:buNone/>
              <a:defRPr sz="3000" b="1">
                <a:solidFill>
                  <a:srgbClr val="FFFFFF"/>
                </a:solidFill>
              </a:defRPr>
            </a:lvl2pPr>
            <a:lvl3pPr lvl="2" rtl="0">
              <a:spcBef>
                <a:spcPts val="1600"/>
              </a:spcBef>
              <a:spcAft>
                <a:spcPts val="0"/>
              </a:spcAft>
              <a:buClr>
                <a:srgbClr val="FFFFFF"/>
              </a:buClr>
              <a:buSzPts val="3000"/>
              <a:buNone/>
              <a:defRPr sz="3000" b="1">
                <a:solidFill>
                  <a:srgbClr val="FFFFFF"/>
                </a:solidFill>
              </a:defRPr>
            </a:lvl3pPr>
            <a:lvl4pPr lvl="3" rtl="0">
              <a:spcBef>
                <a:spcPts val="1600"/>
              </a:spcBef>
              <a:spcAft>
                <a:spcPts val="0"/>
              </a:spcAft>
              <a:buClr>
                <a:srgbClr val="FFFFFF"/>
              </a:buClr>
              <a:buSzPts val="3000"/>
              <a:buNone/>
              <a:defRPr sz="3000" b="1">
                <a:solidFill>
                  <a:srgbClr val="FFFFFF"/>
                </a:solidFill>
              </a:defRPr>
            </a:lvl4pPr>
            <a:lvl5pPr lvl="4" rtl="0">
              <a:spcBef>
                <a:spcPts val="1600"/>
              </a:spcBef>
              <a:spcAft>
                <a:spcPts val="0"/>
              </a:spcAft>
              <a:buClr>
                <a:srgbClr val="FFFFFF"/>
              </a:buClr>
              <a:buSzPts val="3000"/>
              <a:buNone/>
              <a:defRPr sz="3000" b="1">
                <a:solidFill>
                  <a:srgbClr val="FFFFFF"/>
                </a:solidFill>
              </a:defRPr>
            </a:lvl5pPr>
            <a:lvl6pPr lvl="5" rtl="0">
              <a:spcBef>
                <a:spcPts val="1600"/>
              </a:spcBef>
              <a:spcAft>
                <a:spcPts val="0"/>
              </a:spcAft>
              <a:buClr>
                <a:srgbClr val="FFFFFF"/>
              </a:buClr>
              <a:buSzPts val="3000"/>
              <a:buNone/>
              <a:defRPr sz="3000" b="1">
                <a:solidFill>
                  <a:srgbClr val="FFFFFF"/>
                </a:solidFill>
              </a:defRPr>
            </a:lvl6pPr>
            <a:lvl7pPr lvl="6" rtl="0">
              <a:spcBef>
                <a:spcPts val="1600"/>
              </a:spcBef>
              <a:spcAft>
                <a:spcPts val="0"/>
              </a:spcAft>
              <a:buClr>
                <a:srgbClr val="FFFFFF"/>
              </a:buClr>
              <a:buSzPts val="3000"/>
              <a:buNone/>
              <a:defRPr sz="3000" b="1">
                <a:solidFill>
                  <a:srgbClr val="FFFFFF"/>
                </a:solidFill>
              </a:defRPr>
            </a:lvl7pPr>
            <a:lvl8pPr lvl="7" rtl="0">
              <a:spcBef>
                <a:spcPts val="1600"/>
              </a:spcBef>
              <a:spcAft>
                <a:spcPts val="0"/>
              </a:spcAft>
              <a:buClr>
                <a:srgbClr val="FFFFFF"/>
              </a:buClr>
              <a:buSzPts val="3000"/>
              <a:buNone/>
              <a:defRPr sz="3000" b="1">
                <a:solidFill>
                  <a:srgbClr val="FFFFFF"/>
                </a:solidFill>
              </a:defRPr>
            </a:lvl8pPr>
            <a:lvl9pPr lvl="8" rtl="0">
              <a:spcBef>
                <a:spcPts val="1600"/>
              </a:spcBef>
              <a:spcAft>
                <a:spcPts val="1600"/>
              </a:spcAft>
              <a:buClr>
                <a:srgbClr val="FFFFFF"/>
              </a:buClr>
              <a:buSzPts val="3000"/>
              <a:buNone/>
              <a:defRPr sz="3000" b="1">
                <a:solidFill>
                  <a:srgbClr val="FFFFFF"/>
                </a:solidFill>
              </a:defRPr>
            </a:lvl9pPr>
          </a:lstStyle>
          <a:p>
            <a:r>
              <a:rPr lang="de-DE" dirty="0"/>
              <a:t>Quote / Statement</a:t>
            </a:r>
            <a:endParaRPr dirty="0"/>
          </a:p>
        </p:txBody>
      </p:sp>
      <p:sp>
        <p:nvSpPr>
          <p:cNvPr id="6" name="Textplatzhalter 2">
            <a:extLst>
              <a:ext uri="{FF2B5EF4-FFF2-40B4-BE49-F238E27FC236}">
                <a16:creationId xmlns:a16="http://schemas.microsoft.com/office/drawing/2014/main" id="{0E6D28CC-0B51-FC48-AD57-3E532440EF33}"/>
              </a:ext>
            </a:extLst>
          </p:cNvPr>
          <p:cNvSpPr>
            <a:spLocks noGrp="1"/>
          </p:cNvSpPr>
          <p:nvPr>
            <p:ph type="body" sz="quarter" idx="11" hasCustomPrompt="1"/>
          </p:nvPr>
        </p:nvSpPr>
        <p:spPr>
          <a:xfrm>
            <a:off x="1119188" y="3846513"/>
            <a:ext cx="7032625" cy="519112"/>
          </a:xfrm>
        </p:spPr>
        <p:txBody>
          <a:bodyPr/>
          <a:lstStyle>
            <a:lvl3pPr algn="ctr">
              <a:lnSpc>
                <a:spcPct val="150000"/>
              </a:lnSpc>
              <a:defRPr/>
            </a:lvl3pPr>
          </a:lstStyle>
          <a:p>
            <a:pPr lvl="2"/>
            <a:r>
              <a:rPr lang="de-DE" dirty="0"/>
              <a:t>Dritte Ebene</a:t>
            </a:r>
          </a:p>
        </p:txBody>
      </p:sp>
    </p:spTree>
    <p:extLst>
      <p:ext uri="{BB962C8B-B14F-4D97-AF65-F5344CB8AC3E}">
        <p14:creationId xmlns:p14="http://schemas.microsoft.com/office/powerpoint/2010/main" val="14188273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ctivit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DAD0F6BD-6EA3-B948-B467-E7E2AE97AE4F}"/>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25" name="Abgerundetes Rechteck 24">
            <a:extLst>
              <a:ext uri="{FF2B5EF4-FFF2-40B4-BE49-F238E27FC236}">
                <a16:creationId xmlns:a16="http://schemas.microsoft.com/office/drawing/2014/main" id="{A217C12F-1AD8-BC46-AA8A-0CC6CFC990D4}"/>
              </a:ext>
            </a:extLst>
          </p:cNvPr>
          <p:cNvSpPr/>
          <p:nvPr userDrawn="1"/>
        </p:nvSpPr>
        <p:spPr>
          <a:xfrm>
            <a:off x="4601211" y="813849"/>
            <a:ext cx="4110989" cy="491399"/>
          </a:xfrm>
          <a:prstGeom prst="roundRect">
            <a:avLst>
              <a:gd name="adj" fmla="val 276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Abgerundetes Rechteck 25">
            <a:extLst>
              <a:ext uri="{FF2B5EF4-FFF2-40B4-BE49-F238E27FC236}">
                <a16:creationId xmlns:a16="http://schemas.microsoft.com/office/drawing/2014/main" id="{B6904CA1-2A5F-544E-94FC-9894C571214A}"/>
              </a:ext>
            </a:extLst>
          </p:cNvPr>
          <p:cNvSpPr/>
          <p:nvPr userDrawn="1"/>
        </p:nvSpPr>
        <p:spPr>
          <a:xfrm>
            <a:off x="417112" y="1373390"/>
            <a:ext cx="4110989" cy="1591428"/>
          </a:xfrm>
          <a:prstGeom prst="roundRect">
            <a:avLst>
              <a:gd name="adj" fmla="val 106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Abgerundetes Rechteck 26">
            <a:extLst>
              <a:ext uri="{FF2B5EF4-FFF2-40B4-BE49-F238E27FC236}">
                <a16:creationId xmlns:a16="http://schemas.microsoft.com/office/drawing/2014/main" id="{2CADB6EA-8A5A-734C-8816-0DED08E00E50}"/>
              </a:ext>
            </a:extLst>
          </p:cNvPr>
          <p:cNvSpPr/>
          <p:nvPr userDrawn="1"/>
        </p:nvSpPr>
        <p:spPr>
          <a:xfrm>
            <a:off x="4601210" y="1373390"/>
            <a:ext cx="4110989" cy="1591428"/>
          </a:xfrm>
          <a:prstGeom prst="roundRect">
            <a:avLst>
              <a:gd name="adj" fmla="val 106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Abgerundetes Rechteck 27">
            <a:extLst>
              <a:ext uri="{FF2B5EF4-FFF2-40B4-BE49-F238E27FC236}">
                <a16:creationId xmlns:a16="http://schemas.microsoft.com/office/drawing/2014/main" id="{2F36DBE8-9BB5-8846-8E86-839A2908F50B}"/>
              </a:ext>
            </a:extLst>
          </p:cNvPr>
          <p:cNvSpPr/>
          <p:nvPr userDrawn="1"/>
        </p:nvSpPr>
        <p:spPr>
          <a:xfrm>
            <a:off x="417112" y="3032959"/>
            <a:ext cx="4110989" cy="1591428"/>
          </a:xfrm>
          <a:prstGeom prst="roundRect">
            <a:avLst>
              <a:gd name="adj" fmla="val 106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Abgerundetes Rechteck 28">
            <a:extLst>
              <a:ext uri="{FF2B5EF4-FFF2-40B4-BE49-F238E27FC236}">
                <a16:creationId xmlns:a16="http://schemas.microsoft.com/office/drawing/2014/main" id="{E11587EC-8007-6F44-8110-63E5DBDB3974}"/>
              </a:ext>
            </a:extLst>
          </p:cNvPr>
          <p:cNvSpPr/>
          <p:nvPr userDrawn="1"/>
        </p:nvSpPr>
        <p:spPr>
          <a:xfrm>
            <a:off x="4601210" y="3032959"/>
            <a:ext cx="4110989" cy="1591428"/>
          </a:xfrm>
          <a:prstGeom prst="roundRect">
            <a:avLst>
              <a:gd name="adj" fmla="val 106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Abgerundetes Rechteck 29">
            <a:extLst>
              <a:ext uri="{FF2B5EF4-FFF2-40B4-BE49-F238E27FC236}">
                <a16:creationId xmlns:a16="http://schemas.microsoft.com/office/drawing/2014/main" id="{E2662034-F5F2-C04F-B800-E510CFFCDBB0}"/>
              </a:ext>
            </a:extLst>
          </p:cNvPr>
          <p:cNvSpPr/>
          <p:nvPr userDrawn="1"/>
        </p:nvSpPr>
        <p:spPr>
          <a:xfrm>
            <a:off x="417112" y="813849"/>
            <a:ext cx="4110989" cy="491399"/>
          </a:xfrm>
          <a:prstGeom prst="roundRect">
            <a:avLst>
              <a:gd name="adj" fmla="val 276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Google Shape;289;p47">
            <a:extLst>
              <a:ext uri="{FF2B5EF4-FFF2-40B4-BE49-F238E27FC236}">
                <a16:creationId xmlns:a16="http://schemas.microsoft.com/office/drawing/2014/main" id="{8915F70D-5E09-7040-95C6-109008101077}"/>
              </a:ext>
            </a:extLst>
          </p:cNvPr>
          <p:cNvSpPr txBox="1"/>
          <p:nvPr userDrawn="1"/>
        </p:nvSpPr>
        <p:spPr>
          <a:xfrm>
            <a:off x="704000" y="1506563"/>
            <a:ext cx="1080000"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GB" sz="800" spc="100" dirty="0">
                <a:solidFill>
                  <a:srgbClr val="000000">
                    <a:alpha val="50000"/>
                  </a:srgbClr>
                </a:solidFill>
              </a:rPr>
              <a:t>OBJECTIVE</a:t>
            </a:r>
          </a:p>
        </p:txBody>
      </p:sp>
      <p:sp>
        <p:nvSpPr>
          <p:cNvPr id="32" name="Google Shape;290;p47">
            <a:extLst>
              <a:ext uri="{FF2B5EF4-FFF2-40B4-BE49-F238E27FC236}">
                <a16:creationId xmlns:a16="http://schemas.microsoft.com/office/drawing/2014/main" id="{B675E789-08FB-2F4D-90FD-8976EC86162F}"/>
              </a:ext>
            </a:extLst>
          </p:cNvPr>
          <p:cNvSpPr txBox="1"/>
          <p:nvPr userDrawn="1"/>
        </p:nvSpPr>
        <p:spPr>
          <a:xfrm>
            <a:off x="704000" y="897913"/>
            <a:ext cx="1080000"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GB" sz="800" spc="100" dirty="0">
                <a:solidFill>
                  <a:srgbClr val="000000">
                    <a:alpha val="50000"/>
                  </a:srgbClr>
                </a:solidFill>
              </a:rPr>
              <a:t>TIME</a:t>
            </a:r>
          </a:p>
        </p:txBody>
      </p:sp>
      <p:sp>
        <p:nvSpPr>
          <p:cNvPr id="33" name="Google Shape;291;p47">
            <a:extLst>
              <a:ext uri="{FF2B5EF4-FFF2-40B4-BE49-F238E27FC236}">
                <a16:creationId xmlns:a16="http://schemas.microsoft.com/office/drawing/2014/main" id="{FDA36128-ED2B-414D-87C5-109D9C79CC91}"/>
              </a:ext>
            </a:extLst>
          </p:cNvPr>
          <p:cNvSpPr txBox="1"/>
          <p:nvPr userDrawn="1"/>
        </p:nvSpPr>
        <p:spPr>
          <a:xfrm>
            <a:off x="4867674" y="3139576"/>
            <a:ext cx="1080000"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GB" sz="800" spc="100" dirty="0">
                <a:solidFill>
                  <a:srgbClr val="000000">
                    <a:alpha val="50000"/>
                  </a:srgbClr>
                </a:solidFill>
              </a:rPr>
              <a:t>MATERIALS</a:t>
            </a:r>
          </a:p>
        </p:txBody>
      </p:sp>
      <p:sp>
        <p:nvSpPr>
          <p:cNvPr id="34" name="Google Shape;298;p47">
            <a:extLst>
              <a:ext uri="{FF2B5EF4-FFF2-40B4-BE49-F238E27FC236}">
                <a16:creationId xmlns:a16="http://schemas.microsoft.com/office/drawing/2014/main" id="{CEAE3318-1D25-694B-B468-EFB076D02667}"/>
              </a:ext>
            </a:extLst>
          </p:cNvPr>
          <p:cNvSpPr txBox="1"/>
          <p:nvPr userDrawn="1"/>
        </p:nvSpPr>
        <p:spPr>
          <a:xfrm>
            <a:off x="704000" y="3156054"/>
            <a:ext cx="1080000"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GB" sz="800" spc="100" dirty="0">
                <a:solidFill>
                  <a:srgbClr val="000000">
                    <a:alpha val="50000"/>
                  </a:srgbClr>
                </a:solidFill>
              </a:rPr>
              <a:t>PEOPLE</a:t>
            </a:r>
          </a:p>
        </p:txBody>
      </p:sp>
      <p:sp>
        <p:nvSpPr>
          <p:cNvPr id="35" name="Google Shape;301;p47">
            <a:extLst>
              <a:ext uri="{FF2B5EF4-FFF2-40B4-BE49-F238E27FC236}">
                <a16:creationId xmlns:a16="http://schemas.microsoft.com/office/drawing/2014/main" id="{17408206-02BA-1B4C-91C7-B8915646E41B}"/>
              </a:ext>
            </a:extLst>
          </p:cNvPr>
          <p:cNvSpPr txBox="1"/>
          <p:nvPr userDrawn="1"/>
        </p:nvSpPr>
        <p:spPr>
          <a:xfrm>
            <a:off x="4867674" y="897913"/>
            <a:ext cx="1080000"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GB" sz="800" spc="100" dirty="0">
                <a:solidFill>
                  <a:srgbClr val="000000">
                    <a:alpha val="50000"/>
                  </a:srgbClr>
                </a:solidFill>
              </a:rPr>
              <a:t>FORMAT</a:t>
            </a:r>
          </a:p>
        </p:txBody>
      </p:sp>
      <p:sp>
        <p:nvSpPr>
          <p:cNvPr id="36" name="Google Shape;304;p47">
            <a:extLst>
              <a:ext uri="{FF2B5EF4-FFF2-40B4-BE49-F238E27FC236}">
                <a16:creationId xmlns:a16="http://schemas.microsoft.com/office/drawing/2014/main" id="{D4ABA7B6-6748-9143-B334-93FBD2C469BD}"/>
              </a:ext>
            </a:extLst>
          </p:cNvPr>
          <p:cNvSpPr txBox="1"/>
          <p:nvPr userDrawn="1"/>
        </p:nvSpPr>
        <p:spPr>
          <a:xfrm>
            <a:off x="4867674" y="1502758"/>
            <a:ext cx="1080000"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GB" sz="800" spc="100" dirty="0">
                <a:solidFill>
                  <a:srgbClr val="000000">
                    <a:alpha val="50000"/>
                  </a:srgbClr>
                </a:solidFill>
              </a:rPr>
              <a:t>WHEN TO USE</a:t>
            </a:r>
          </a:p>
        </p:txBody>
      </p:sp>
      <p:sp>
        <p:nvSpPr>
          <p:cNvPr id="43" name="Textplatzhalter 3">
            <a:extLst>
              <a:ext uri="{FF2B5EF4-FFF2-40B4-BE49-F238E27FC236}">
                <a16:creationId xmlns:a16="http://schemas.microsoft.com/office/drawing/2014/main" id="{A6F197EC-9DE5-5346-8823-8166773E4CE5}"/>
              </a:ext>
            </a:extLst>
          </p:cNvPr>
          <p:cNvSpPr>
            <a:spLocks noGrp="1"/>
          </p:cNvSpPr>
          <p:nvPr>
            <p:ph type="body" sz="quarter" idx="11"/>
          </p:nvPr>
        </p:nvSpPr>
        <p:spPr>
          <a:xfrm>
            <a:off x="1631473" y="917037"/>
            <a:ext cx="2825069" cy="366712"/>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4" name="Textplatzhalter 3">
            <a:extLst>
              <a:ext uri="{FF2B5EF4-FFF2-40B4-BE49-F238E27FC236}">
                <a16:creationId xmlns:a16="http://schemas.microsoft.com/office/drawing/2014/main" id="{955754F5-C4A2-4A42-BAFE-964AE115145F}"/>
              </a:ext>
            </a:extLst>
          </p:cNvPr>
          <p:cNvSpPr>
            <a:spLocks noGrp="1"/>
          </p:cNvSpPr>
          <p:nvPr>
            <p:ph type="body" sz="quarter" idx="12"/>
          </p:nvPr>
        </p:nvSpPr>
        <p:spPr>
          <a:xfrm>
            <a:off x="1631472" y="1502940"/>
            <a:ext cx="2808000" cy="13680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5" name="Textplatzhalter 3">
            <a:extLst>
              <a:ext uri="{FF2B5EF4-FFF2-40B4-BE49-F238E27FC236}">
                <a16:creationId xmlns:a16="http://schemas.microsoft.com/office/drawing/2014/main" id="{8F4E6D1B-8556-6247-8F6A-C341F2C5D17A}"/>
              </a:ext>
            </a:extLst>
          </p:cNvPr>
          <p:cNvSpPr>
            <a:spLocks noGrp="1"/>
          </p:cNvSpPr>
          <p:nvPr>
            <p:ph type="body" sz="quarter" idx="13"/>
          </p:nvPr>
        </p:nvSpPr>
        <p:spPr>
          <a:xfrm>
            <a:off x="1631472" y="3152611"/>
            <a:ext cx="2808000" cy="1368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6" name="Textplatzhalter 3">
            <a:extLst>
              <a:ext uri="{FF2B5EF4-FFF2-40B4-BE49-F238E27FC236}">
                <a16:creationId xmlns:a16="http://schemas.microsoft.com/office/drawing/2014/main" id="{C7434C50-1FE6-4D42-9017-29B1B6A55911}"/>
              </a:ext>
            </a:extLst>
          </p:cNvPr>
          <p:cNvSpPr>
            <a:spLocks noGrp="1"/>
          </p:cNvSpPr>
          <p:nvPr>
            <p:ph type="body" sz="quarter" idx="14"/>
          </p:nvPr>
        </p:nvSpPr>
        <p:spPr>
          <a:xfrm>
            <a:off x="5825682" y="3152611"/>
            <a:ext cx="2808000" cy="1368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7" name="Textplatzhalter 3">
            <a:extLst>
              <a:ext uri="{FF2B5EF4-FFF2-40B4-BE49-F238E27FC236}">
                <a16:creationId xmlns:a16="http://schemas.microsoft.com/office/drawing/2014/main" id="{948FB912-3B5A-2B4E-B6B6-DB7F5D4264D2}"/>
              </a:ext>
            </a:extLst>
          </p:cNvPr>
          <p:cNvSpPr>
            <a:spLocks noGrp="1"/>
          </p:cNvSpPr>
          <p:nvPr>
            <p:ph type="body" sz="quarter" idx="15"/>
          </p:nvPr>
        </p:nvSpPr>
        <p:spPr>
          <a:xfrm>
            <a:off x="5825682" y="1502940"/>
            <a:ext cx="2808000" cy="1368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8" name="Textplatzhalter 3">
            <a:extLst>
              <a:ext uri="{FF2B5EF4-FFF2-40B4-BE49-F238E27FC236}">
                <a16:creationId xmlns:a16="http://schemas.microsoft.com/office/drawing/2014/main" id="{8F51ECD1-FD44-9347-BE36-2035A867E4FD}"/>
              </a:ext>
            </a:extLst>
          </p:cNvPr>
          <p:cNvSpPr>
            <a:spLocks noGrp="1"/>
          </p:cNvSpPr>
          <p:nvPr>
            <p:ph type="body" sz="quarter" idx="16"/>
          </p:nvPr>
        </p:nvSpPr>
        <p:spPr>
          <a:xfrm>
            <a:off x="5825682" y="917037"/>
            <a:ext cx="2825069" cy="366712"/>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9" name="Titel 1">
            <a:extLst>
              <a:ext uri="{FF2B5EF4-FFF2-40B4-BE49-F238E27FC236}">
                <a16:creationId xmlns:a16="http://schemas.microsoft.com/office/drawing/2014/main" id="{95061248-83D3-B04B-9EA7-5527B706B518}"/>
              </a:ext>
            </a:extLst>
          </p:cNvPr>
          <p:cNvSpPr>
            <a:spLocks noGrp="1"/>
          </p:cNvSpPr>
          <p:nvPr>
            <p:ph type="title" hasCustomPrompt="1"/>
          </p:nvPr>
        </p:nvSpPr>
        <p:spPr>
          <a:xfrm>
            <a:off x="431642" y="420688"/>
            <a:ext cx="8280714" cy="707151"/>
          </a:xfrm>
        </p:spPr>
        <p:txBody>
          <a:bodyPr/>
          <a:lstStyle/>
          <a:p>
            <a:r>
              <a:rPr lang="de-DE" dirty="0"/>
              <a:t>ACTIVITY</a:t>
            </a:r>
          </a:p>
        </p:txBody>
      </p:sp>
      <p:pic>
        <p:nvPicPr>
          <p:cNvPr id="50" name="Grafik 49">
            <a:extLst>
              <a:ext uri="{FF2B5EF4-FFF2-40B4-BE49-F238E27FC236}">
                <a16:creationId xmlns:a16="http://schemas.microsoft.com/office/drawing/2014/main" id="{EB9C0A91-3A7D-7742-8CB4-9854C55CF8EB}"/>
              </a:ext>
            </a:extLst>
          </p:cNvPr>
          <p:cNvPicPr>
            <a:picLocks noChangeAspect="1"/>
          </p:cNvPicPr>
          <p:nvPr userDrawn="1"/>
        </p:nvPicPr>
        <p:blipFill>
          <a:blip r:embed="rId3">
            <a:alphaModFix amt="50000"/>
            <a:extLst>
              <a:ext uri="{96DAC541-7B7A-43D3-8B79-37D633B846F1}">
                <asvg:svgBlip xmlns:asvg="http://schemas.microsoft.com/office/drawing/2016/SVG/main" r:embed="rId4"/>
              </a:ext>
            </a:extLst>
          </a:blip>
          <a:stretch>
            <a:fillRect/>
          </a:stretch>
        </p:blipFill>
        <p:spPr>
          <a:xfrm>
            <a:off x="4736161" y="1580681"/>
            <a:ext cx="141271" cy="141271"/>
          </a:xfrm>
          <a:prstGeom prst="rect">
            <a:avLst/>
          </a:prstGeom>
        </p:spPr>
      </p:pic>
      <p:pic>
        <p:nvPicPr>
          <p:cNvPr id="51" name="Grafik 50">
            <a:extLst>
              <a:ext uri="{FF2B5EF4-FFF2-40B4-BE49-F238E27FC236}">
                <a16:creationId xmlns:a16="http://schemas.microsoft.com/office/drawing/2014/main" id="{5FC0243A-F208-D444-BE5D-2BDE5B1F5045}"/>
              </a:ext>
            </a:extLst>
          </p:cNvPr>
          <p:cNvPicPr>
            <a:picLocks noChangeAspect="1"/>
          </p:cNvPicPr>
          <p:nvPr userDrawn="1"/>
        </p:nvPicPr>
        <p:blipFill>
          <a:blip r:embed="rId5">
            <a:alphaModFix amt="50000"/>
            <a:extLst>
              <a:ext uri="{96DAC541-7B7A-43D3-8B79-37D633B846F1}">
                <asvg:svgBlip xmlns:asvg="http://schemas.microsoft.com/office/drawing/2016/SVG/main" r:embed="rId6"/>
              </a:ext>
            </a:extLst>
          </a:blip>
          <a:stretch>
            <a:fillRect/>
          </a:stretch>
        </p:blipFill>
        <p:spPr>
          <a:xfrm>
            <a:off x="4736161" y="974278"/>
            <a:ext cx="141271" cy="141271"/>
          </a:xfrm>
          <a:prstGeom prst="rect">
            <a:avLst/>
          </a:prstGeom>
        </p:spPr>
      </p:pic>
      <p:pic>
        <p:nvPicPr>
          <p:cNvPr id="52" name="Grafik 51">
            <a:extLst>
              <a:ext uri="{FF2B5EF4-FFF2-40B4-BE49-F238E27FC236}">
                <a16:creationId xmlns:a16="http://schemas.microsoft.com/office/drawing/2014/main" id="{AC4CAF7E-78FF-0844-B2CE-3135F47CD67B}"/>
              </a:ext>
            </a:extLst>
          </p:cNvPr>
          <p:cNvPicPr>
            <a:picLocks noChangeAspect="1"/>
          </p:cNvPicPr>
          <p:nvPr userDrawn="1"/>
        </p:nvPicPr>
        <p:blipFill>
          <a:blip r:embed="rId7">
            <a:alphaModFix amt="50000"/>
            <a:extLst>
              <a:ext uri="{96DAC541-7B7A-43D3-8B79-37D633B846F1}">
                <asvg:svgBlip xmlns:asvg="http://schemas.microsoft.com/office/drawing/2016/SVG/main" r:embed="rId8"/>
              </a:ext>
            </a:extLst>
          </a:blip>
          <a:stretch>
            <a:fillRect/>
          </a:stretch>
        </p:blipFill>
        <p:spPr>
          <a:xfrm>
            <a:off x="4736161" y="3215940"/>
            <a:ext cx="141271" cy="141271"/>
          </a:xfrm>
          <a:prstGeom prst="rect">
            <a:avLst/>
          </a:prstGeom>
        </p:spPr>
      </p:pic>
      <p:pic>
        <p:nvPicPr>
          <p:cNvPr id="53" name="Grafik 52">
            <a:extLst>
              <a:ext uri="{FF2B5EF4-FFF2-40B4-BE49-F238E27FC236}">
                <a16:creationId xmlns:a16="http://schemas.microsoft.com/office/drawing/2014/main" id="{56389AD0-BE62-4649-A09D-933C1039A381}"/>
              </a:ext>
            </a:extLst>
          </p:cNvPr>
          <p:cNvPicPr>
            <a:picLocks noChangeAspect="1"/>
          </p:cNvPicPr>
          <p:nvPr userDrawn="1"/>
        </p:nvPicPr>
        <p:blipFill>
          <a:blip r:embed="rId9">
            <a:alphaModFix amt="50000"/>
            <a:extLst>
              <a:ext uri="{96DAC541-7B7A-43D3-8B79-37D633B846F1}">
                <asvg:svgBlip xmlns:asvg="http://schemas.microsoft.com/office/drawing/2016/SVG/main" r:embed="rId10"/>
              </a:ext>
            </a:extLst>
          </a:blip>
          <a:stretch>
            <a:fillRect/>
          </a:stretch>
        </p:blipFill>
        <p:spPr>
          <a:xfrm>
            <a:off x="549717" y="1580682"/>
            <a:ext cx="141271" cy="141271"/>
          </a:xfrm>
          <a:prstGeom prst="rect">
            <a:avLst/>
          </a:prstGeom>
        </p:spPr>
      </p:pic>
      <p:pic>
        <p:nvPicPr>
          <p:cNvPr id="54" name="Grafik 53">
            <a:extLst>
              <a:ext uri="{FF2B5EF4-FFF2-40B4-BE49-F238E27FC236}">
                <a16:creationId xmlns:a16="http://schemas.microsoft.com/office/drawing/2014/main" id="{DA73A047-C7D1-954B-97C7-00672FEA4D48}"/>
              </a:ext>
            </a:extLst>
          </p:cNvPr>
          <p:cNvPicPr>
            <a:picLocks noChangeAspect="1"/>
          </p:cNvPicPr>
          <p:nvPr userDrawn="1"/>
        </p:nvPicPr>
        <p:blipFill>
          <a:blip r:embed="rId11">
            <a:alphaModFix amt="50000"/>
            <a:extLst>
              <a:ext uri="{96DAC541-7B7A-43D3-8B79-37D633B846F1}">
                <asvg:svgBlip xmlns:asvg="http://schemas.microsoft.com/office/drawing/2016/SVG/main" r:embed="rId12"/>
              </a:ext>
            </a:extLst>
          </a:blip>
          <a:stretch>
            <a:fillRect/>
          </a:stretch>
        </p:blipFill>
        <p:spPr>
          <a:xfrm>
            <a:off x="549717" y="3233858"/>
            <a:ext cx="141271" cy="141271"/>
          </a:xfrm>
          <a:prstGeom prst="rect">
            <a:avLst/>
          </a:prstGeom>
        </p:spPr>
      </p:pic>
      <p:pic>
        <p:nvPicPr>
          <p:cNvPr id="55" name="Grafik 54">
            <a:extLst>
              <a:ext uri="{FF2B5EF4-FFF2-40B4-BE49-F238E27FC236}">
                <a16:creationId xmlns:a16="http://schemas.microsoft.com/office/drawing/2014/main" id="{E0103ED9-F96C-5E4C-9A7B-9AEDE194646F}"/>
              </a:ext>
            </a:extLst>
          </p:cNvPr>
          <p:cNvPicPr>
            <a:picLocks noChangeAspect="1"/>
          </p:cNvPicPr>
          <p:nvPr userDrawn="1"/>
        </p:nvPicPr>
        <p:blipFill>
          <a:blip r:embed="rId13">
            <a:alphaModFix amt="50000"/>
            <a:extLst>
              <a:ext uri="{96DAC541-7B7A-43D3-8B79-37D633B846F1}">
                <asvg:svgBlip xmlns:asvg="http://schemas.microsoft.com/office/drawing/2016/SVG/main" r:embed="rId14"/>
              </a:ext>
            </a:extLst>
          </a:blip>
          <a:stretch>
            <a:fillRect/>
          </a:stretch>
        </p:blipFill>
        <p:spPr>
          <a:xfrm>
            <a:off x="549717" y="974278"/>
            <a:ext cx="141271" cy="141271"/>
          </a:xfrm>
          <a:prstGeom prst="rect">
            <a:avLst/>
          </a:prstGeom>
        </p:spPr>
      </p:pic>
    </p:spTree>
    <p:extLst>
      <p:ext uri="{BB962C8B-B14F-4D97-AF65-F5344CB8AC3E}">
        <p14:creationId xmlns:p14="http://schemas.microsoft.com/office/powerpoint/2010/main" val="25093240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 Only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AC6B3ED6-E8D5-B744-A6B3-203B801EB9E6}"/>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CDF83964-D49A-BB46-9872-45E93B981EBB}"/>
              </a:ext>
            </a:extLst>
          </p:cNvPr>
          <p:cNvSpPr>
            <a:spLocks noGrp="1"/>
          </p:cNvSpPr>
          <p:nvPr>
            <p:ph type="title" hasCustomPrompt="1"/>
          </p:nvPr>
        </p:nvSpPr>
        <p:spPr>
          <a:xfrm>
            <a:off x="431642" y="420688"/>
            <a:ext cx="8280714" cy="707151"/>
          </a:xfrm>
        </p:spPr>
        <p:txBody>
          <a:bodyPr/>
          <a:lstStyle/>
          <a:p>
            <a:r>
              <a:rPr lang="de-DE" dirty="0"/>
              <a:t>TITLE ONLY</a:t>
            </a:r>
          </a:p>
        </p:txBody>
      </p:sp>
    </p:spTree>
    <p:extLst>
      <p:ext uri="{BB962C8B-B14F-4D97-AF65-F5344CB8AC3E}">
        <p14:creationId xmlns:p14="http://schemas.microsoft.com/office/powerpoint/2010/main" val="26674794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E56E69BF-159C-2041-9736-0CB0D5A793D1}"/>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extplatzhalter 2">
            <a:extLst>
              <a:ext uri="{FF2B5EF4-FFF2-40B4-BE49-F238E27FC236}">
                <a16:creationId xmlns:a16="http://schemas.microsoft.com/office/drawing/2014/main" id="{8151BDE3-1567-3C44-A61B-E2E3D7870034}"/>
              </a:ext>
            </a:extLst>
          </p:cNvPr>
          <p:cNvSpPr>
            <a:spLocks noGrp="1"/>
          </p:cNvSpPr>
          <p:nvPr>
            <p:ph type="body" sz="quarter" idx="13"/>
          </p:nvPr>
        </p:nvSpPr>
        <p:spPr>
          <a:xfrm>
            <a:off x="431485" y="1119188"/>
            <a:ext cx="8280714" cy="35052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1">
            <a:extLst>
              <a:ext uri="{FF2B5EF4-FFF2-40B4-BE49-F238E27FC236}">
                <a16:creationId xmlns:a16="http://schemas.microsoft.com/office/drawing/2014/main" id="{40CD2931-C299-D240-A3DA-76AE0591F831}"/>
              </a:ext>
            </a:extLst>
          </p:cNvPr>
          <p:cNvSpPr>
            <a:spLocks noGrp="1"/>
          </p:cNvSpPr>
          <p:nvPr>
            <p:ph type="title" hasCustomPrompt="1"/>
          </p:nvPr>
        </p:nvSpPr>
        <p:spPr>
          <a:xfrm>
            <a:off x="431642" y="420688"/>
            <a:ext cx="8280714" cy="707151"/>
          </a:xfrm>
        </p:spPr>
        <p:txBody>
          <a:bodyPr/>
          <a:lstStyle/>
          <a:p>
            <a:r>
              <a:rPr lang="de-DE" dirty="0"/>
              <a:t>TITLE + TEXT</a:t>
            </a:r>
          </a:p>
        </p:txBody>
      </p:sp>
    </p:spTree>
    <p:extLst>
      <p:ext uri="{BB962C8B-B14F-4D97-AF65-F5344CB8AC3E}">
        <p14:creationId xmlns:p14="http://schemas.microsoft.com/office/powerpoint/2010/main" val="42320102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 Text+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968A5063-D465-7042-B3B9-B5C9D2F5AB5A}"/>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extplatzhalter 2">
            <a:extLst>
              <a:ext uri="{FF2B5EF4-FFF2-40B4-BE49-F238E27FC236}">
                <a16:creationId xmlns:a16="http://schemas.microsoft.com/office/drawing/2014/main" id="{CE67EE7E-6360-B347-8257-18615CBBF36E}"/>
              </a:ext>
            </a:extLst>
          </p:cNvPr>
          <p:cNvSpPr>
            <a:spLocks noGrp="1"/>
          </p:cNvSpPr>
          <p:nvPr>
            <p:ph type="body" sz="quarter" idx="13"/>
          </p:nvPr>
        </p:nvSpPr>
        <p:spPr>
          <a:xfrm>
            <a:off x="431641" y="1119188"/>
            <a:ext cx="4096815" cy="35052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1">
            <a:extLst>
              <a:ext uri="{FF2B5EF4-FFF2-40B4-BE49-F238E27FC236}">
                <a16:creationId xmlns:a16="http://schemas.microsoft.com/office/drawing/2014/main" id="{A02A9706-A3B0-D14F-82CD-FD9590B50BDA}"/>
              </a:ext>
            </a:extLst>
          </p:cNvPr>
          <p:cNvSpPr>
            <a:spLocks noGrp="1"/>
          </p:cNvSpPr>
          <p:nvPr>
            <p:ph type="title" hasCustomPrompt="1"/>
          </p:nvPr>
        </p:nvSpPr>
        <p:spPr>
          <a:xfrm>
            <a:off x="431642" y="420688"/>
            <a:ext cx="8280714" cy="707151"/>
          </a:xfrm>
        </p:spPr>
        <p:txBody>
          <a:bodyPr/>
          <a:lstStyle/>
          <a:p>
            <a:r>
              <a:rPr lang="de-DE" dirty="0"/>
              <a:t>TITLE + TEXT + TEXT</a:t>
            </a:r>
          </a:p>
        </p:txBody>
      </p:sp>
      <p:sp>
        <p:nvSpPr>
          <p:cNvPr id="7" name="Textplatzhalter 2">
            <a:extLst>
              <a:ext uri="{FF2B5EF4-FFF2-40B4-BE49-F238E27FC236}">
                <a16:creationId xmlns:a16="http://schemas.microsoft.com/office/drawing/2014/main" id="{4AE8FD75-E525-A74A-B0A2-08EAC32165BA}"/>
              </a:ext>
            </a:extLst>
          </p:cNvPr>
          <p:cNvSpPr>
            <a:spLocks noGrp="1"/>
          </p:cNvSpPr>
          <p:nvPr>
            <p:ph type="body" sz="quarter" idx="15"/>
          </p:nvPr>
        </p:nvSpPr>
        <p:spPr>
          <a:xfrm>
            <a:off x="4615545" y="1119188"/>
            <a:ext cx="4096655" cy="35052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5573818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 Text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8D2BF3AB-18F5-4440-B06F-B0B5B3F8803C}"/>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5" name="Textplatzhalter 2">
            <a:extLst>
              <a:ext uri="{FF2B5EF4-FFF2-40B4-BE49-F238E27FC236}">
                <a16:creationId xmlns:a16="http://schemas.microsoft.com/office/drawing/2014/main" id="{BD8E411C-C5F1-3E40-93E3-B343085BE2D6}"/>
              </a:ext>
            </a:extLst>
          </p:cNvPr>
          <p:cNvSpPr>
            <a:spLocks noGrp="1"/>
          </p:cNvSpPr>
          <p:nvPr>
            <p:ph type="body" sz="quarter" idx="13"/>
          </p:nvPr>
        </p:nvSpPr>
        <p:spPr>
          <a:xfrm>
            <a:off x="431641" y="1119188"/>
            <a:ext cx="4096815" cy="35052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Bildplatzhalter 3">
            <a:extLst>
              <a:ext uri="{FF2B5EF4-FFF2-40B4-BE49-F238E27FC236}">
                <a16:creationId xmlns:a16="http://schemas.microsoft.com/office/drawing/2014/main" id="{16663CEC-DCA0-294E-9CCF-83B3B5B94213}"/>
              </a:ext>
            </a:extLst>
          </p:cNvPr>
          <p:cNvSpPr>
            <a:spLocks noGrp="1"/>
          </p:cNvSpPr>
          <p:nvPr>
            <p:ph type="pic" sz="quarter" idx="14"/>
          </p:nvPr>
        </p:nvSpPr>
        <p:spPr>
          <a:xfrm>
            <a:off x="4615545" y="1119188"/>
            <a:ext cx="4096655" cy="3505200"/>
          </a:xfrm>
        </p:spPr>
        <p:txBody>
          <a:bodyPr/>
          <a:lstStyle/>
          <a:p>
            <a:endParaRPr lang="de-DE"/>
          </a:p>
        </p:txBody>
      </p:sp>
      <p:sp>
        <p:nvSpPr>
          <p:cNvPr id="7" name="Titel 1">
            <a:extLst>
              <a:ext uri="{FF2B5EF4-FFF2-40B4-BE49-F238E27FC236}">
                <a16:creationId xmlns:a16="http://schemas.microsoft.com/office/drawing/2014/main" id="{ADF4B67B-58C9-AB40-B5F4-7D5C97C275A6}"/>
              </a:ext>
            </a:extLst>
          </p:cNvPr>
          <p:cNvSpPr>
            <a:spLocks noGrp="1"/>
          </p:cNvSpPr>
          <p:nvPr>
            <p:ph type="title" hasCustomPrompt="1"/>
          </p:nvPr>
        </p:nvSpPr>
        <p:spPr>
          <a:xfrm>
            <a:off x="431642" y="420688"/>
            <a:ext cx="8280714" cy="707151"/>
          </a:xfrm>
        </p:spPr>
        <p:txBody>
          <a:bodyPr/>
          <a:lstStyle/>
          <a:p>
            <a:r>
              <a:rPr lang="de-DE" dirty="0"/>
              <a:t>TITLE + TEXT + IMAGE</a:t>
            </a:r>
          </a:p>
        </p:txBody>
      </p:sp>
    </p:spTree>
    <p:extLst>
      <p:ext uri="{BB962C8B-B14F-4D97-AF65-F5344CB8AC3E}">
        <p14:creationId xmlns:p14="http://schemas.microsoft.com/office/powerpoint/2010/main" val="30123353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verview - KP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42019AAC-F045-054E-9B76-EF2634A0569E}"/>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5FC5302D-E0BF-1147-BBC1-6984AB30F301}"/>
              </a:ext>
            </a:extLst>
          </p:cNvPr>
          <p:cNvSpPr>
            <a:spLocks noGrp="1"/>
          </p:cNvSpPr>
          <p:nvPr>
            <p:ph type="title" hasCustomPrompt="1"/>
          </p:nvPr>
        </p:nvSpPr>
        <p:spPr>
          <a:xfrm>
            <a:off x="431642" y="420688"/>
            <a:ext cx="8280714" cy="707151"/>
          </a:xfrm>
        </p:spPr>
        <p:txBody>
          <a:bodyPr/>
          <a:lstStyle/>
          <a:p>
            <a:r>
              <a:rPr lang="de-DE" dirty="0"/>
              <a:t>OVERVIEW</a:t>
            </a:r>
          </a:p>
        </p:txBody>
      </p:sp>
      <p:sp>
        <p:nvSpPr>
          <p:cNvPr id="8" name="Abgerundetes Rechteck 7">
            <a:extLst>
              <a:ext uri="{FF2B5EF4-FFF2-40B4-BE49-F238E27FC236}">
                <a16:creationId xmlns:a16="http://schemas.microsoft.com/office/drawing/2014/main" id="{6E0A630D-9B3A-2C46-97BC-67F793A83AD0}"/>
              </a:ext>
            </a:extLst>
          </p:cNvPr>
          <p:cNvSpPr/>
          <p:nvPr userDrawn="1"/>
        </p:nvSpPr>
        <p:spPr>
          <a:xfrm>
            <a:off x="420688" y="1315543"/>
            <a:ext cx="1929144"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4000" b="0" dirty="0">
                <a:solidFill>
                  <a:schemeClr val="tx1"/>
                </a:solidFill>
              </a:rPr>
              <a:t>235</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KPI 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Collect potential problem</a:t>
            </a:r>
          </a:p>
        </p:txBody>
      </p:sp>
      <p:sp>
        <p:nvSpPr>
          <p:cNvPr id="9" name="Abgerundetes Rechteck 8">
            <a:extLst>
              <a:ext uri="{FF2B5EF4-FFF2-40B4-BE49-F238E27FC236}">
                <a16:creationId xmlns:a16="http://schemas.microsoft.com/office/drawing/2014/main" id="{3AFC8E8A-C485-E447-9EF8-26239ECB8E84}"/>
              </a:ext>
            </a:extLst>
          </p:cNvPr>
          <p:cNvSpPr/>
          <p:nvPr userDrawn="1"/>
        </p:nvSpPr>
        <p:spPr>
          <a:xfrm>
            <a:off x="2534686" y="1315543"/>
            <a:ext cx="1944890"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4000" b="0" dirty="0">
                <a:solidFill>
                  <a:schemeClr val="tx1"/>
                </a:solidFill>
              </a:rPr>
              <a:t>12</a:t>
            </a:r>
          </a:p>
          <a:p>
            <a:pPr lvl="0" algn="ctr"/>
            <a:r>
              <a:rPr lang="de-DE" sz="2000" dirty="0">
                <a:solidFill>
                  <a:schemeClr val="tx1"/>
                </a:solidFill>
              </a:rPr>
              <a:t>KPI 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Get to the root cause of the problem</a:t>
            </a:r>
          </a:p>
        </p:txBody>
      </p:sp>
      <p:sp>
        <p:nvSpPr>
          <p:cNvPr id="10" name="Abgerundetes Rechteck 9">
            <a:extLst>
              <a:ext uri="{FF2B5EF4-FFF2-40B4-BE49-F238E27FC236}">
                <a16:creationId xmlns:a16="http://schemas.microsoft.com/office/drawing/2014/main" id="{0BE3FFB3-57E6-1349-AAB0-D283D8917756}"/>
              </a:ext>
            </a:extLst>
          </p:cNvPr>
          <p:cNvSpPr/>
          <p:nvPr userDrawn="1"/>
        </p:nvSpPr>
        <p:spPr>
          <a:xfrm>
            <a:off x="4668597" y="1315543"/>
            <a:ext cx="1929144"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4000" b="0" dirty="0">
                <a:solidFill>
                  <a:schemeClr val="tx1"/>
                </a:solidFill>
              </a:rPr>
              <a:t>235</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KPI 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Collect potential problem</a:t>
            </a:r>
          </a:p>
        </p:txBody>
      </p:sp>
      <p:sp>
        <p:nvSpPr>
          <p:cNvPr id="11" name="Abgerundetes Rechteck 10">
            <a:extLst>
              <a:ext uri="{FF2B5EF4-FFF2-40B4-BE49-F238E27FC236}">
                <a16:creationId xmlns:a16="http://schemas.microsoft.com/office/drawing/2014/main" id="{130032E3-AB27-C444-958E-5E6ECB882213}"/>
              </a:ext>
            </a:extLst>
          </p:cNvPr>
          <p:cNvSpPr/>
          <p:nvPr userDrawn="1"/>
        </p:nvSpPr>
        <p:spPr>
          <a:xfrm>
            <a:off x="6782595" y="1315543"/>
            <a:ext cx="1944890"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4000" b="0" dirty="0">
                <a:solidFill>
                  <a:schemeClr val="tx1"/>
                </a:solidFill>
              </a:rPr>
              <a:t>12</a:t>
            </a:r>
          </a:p>
          <a:p>
            <a:pPr lvl="0" algn="ctr"/>
            <a:r>
              <a:rPr lang="de-DE" sz="2000" dirty="0">
                <a:solidFill>
                  <a:schemeClr val="tx1"/>
                </a:solidFill>
              </a:rPr>
              <a:t>KPI 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Get to the root cause of the problem</a:t>
            </a:r>
          </a:p>
        </p:txBody>
      </p:sp>
    </p:spTree>
    <p:extLst>
      <p:ext uri="{BB962C8B-B14F-4D97-AF65-F5344CB8AC3E}">
        <p14:creationId xmlns:p14="http://schemas.microsoft.com/office/powerpoint/2010/main" val="2985509434"/>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verview - Head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42019AAC-F045-054E-9B76-EF2634A0569E}"/>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5FC5302D-E0BF-1147-BBC1-6984AB30F301}"/>
              </a:ext>
            </a:extLst>
          </p:cNvPr>
          <p:cNvSpPr>
            <a:spLocks noGrp="1"/>
          </p:cNvSpPr>
          <p:nvPr>
            <p:ph type="title" hasCustomPrompt="1"/>
          </p:nvPr>
        </p:nvSpPr>
        <p:spPr>
          <a:xfrm>
            <a:off x="431642" y="420688"/>
            <a:ext cx="8280714" cy="707151"/>
          </a:xfrm>
        </p:spPr>
        <p:txBody>
          <a:bodyPr/>
          <a:lstStyle/>
          <a:p>
            <a:r>
              <a:rPr lang="de-DE" dirty="0"/>
              <a:t>OVERVIEW</a:t>
            </a:r>
          </a:p>
        </p:txBody>
      </p:sp>
      <p:sp>
        <p:nvSpPr>
          <p:cNvPr id="8" name="Abgerundetes Rechteck 7">
            <a:extLst>
              <a:ext uri="{FF2B5EF4-FFF2-40B4-BE49-F238E27FC236}">
                <a16:creationId xmlns:a16="http://schemas.microsoft.com/office/drawing/2014/main" id="{6E0A630D-9B3A-2C46-97BC-67F793A83AD0}"/>
              </a:ext>
            </a:extLst>
          </p:cNvPr>
          <p:cNvSpPr/>
          <p:nvPr userDrawn="1"/>
        </p:nvSpPr>
        <p:spPr>
          <a:xfrm>
            <a:off x="420688" y="1315543"/>
            <a:ext cx="1929144"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Collect potential problem</a:t>
            </a:r>
          </a:p>
        </p:txBody>
      </p:sp>
      <p:sp>
        <p:nvSpPr>
          <p:cNvPr id="9" name="Abgerundetes Rechteck 8">
            <a:extLst>
              <a:ext uri="{FF2B5EF4-FFF2-40B4-BE49-F238E27FC236}">
                <a16:creationId xmlns:a16="http://schemas.microsoft.com/office/drawing/2014/main" id="{3AFC8E8A-C485-E447-9EF8-26239ECB8E84}"/>
              </a:ext>
            </a:extLst>
          </p:cNvPr>
          <p:cNvSpPr/>
          <p:nvPr userDrawn="1"/>
        </p:nvSpPr>
        <p:spPr>
          <a:xfrm>
            <a:off x="2534686" y="1315543"/>
            <a:ext cx="1944890"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t" anchorCtr="0"/>
          <a:lstStyle/>
          <a:p>
            <a:pPr lvl="0" algn="ct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Get to the root cause of the problem</a:t>
            </a:r>
          </a:p>
        </p:txBody>
      </p:sp>
      <p:sp>
        <p:nvSpPr>
          <p:cNvPr id="10" name="Abgerundetes Rechteck 9">
            <a:extLst>
              <a:ext uri="{FF2B5EF4-FFF2-40B4-BE49-F238E27FC236}">
                <a16:creationId xmlns:a16="http://schemas.microsoft.com/office/drawing/2014/main" id="{0BE3FFB3-57E6-1349-AAB0-D283D8917756}"/>
              </a:ext>
            </a:extLst>
          </p:cNvPr>
          <p:cNvSpPr/>
          <p:nvPr userDrawn="1"/>
        </p:nvSpPr>
        <p:spPr>
          <a:xfrm>
            <a:off x="4668597" y="1315543"/>
            <a:ext cx="1929144"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Collect potential problem</a:t>
            </a:r>
          </a:p>
        </p:txBody>
      </p:sp>
      <p:sp>
        <p:nvSpPr>
          <p:cNvPr id="11" name="Abgerundetes Rechteck 10">
            <a:extLst>
              <a:ext uri="{FF2B5EF4-FFF2-40B4-BE49-F238E27FC236}">
                <a16:creationId xmlns:a16="http://schemas.microsoft.com/office/drawing/2014/main" id="{130032E3-AB27-C444-958E-5E6ECB882213}"/>
              </a:ext>
            </a:extLst>
          </p:cNvPr>
          <p:cNvSpPr/>
          <p:nvPr userDrawn="1"/>
        </p:nvSpPr>
        <p:spPr>
          <a:xfrm>
            <a:off x="6782595" y="1315543"/>
            <a:ext cx="1944890"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Get to the root cause of the problem</a:t>
            </a:r>
          </a:p>
        </p:txBody>
      </p:sp>
    </p:spTree>
    <p:extLst>
      <p:ext uri="{BB962C8B-B14F-4D97-AF65-F5344CB8AC3E}">
        <p14:creationId xmlns:p14="http://schemas.microsoft.com/office/powerpoint/2010/main" val="1586563458"/>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verview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42019AAC-F045-054E-9B76-EF2634A0569E}"/>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5FC5302D-E0BF-1147-BBC1-6984AB30F301}"/>
              </a:ext>
            </a:extLst>
          </p:cNvPr>
          <p:cNvSpPr>
            <a:spLocks noGrp="1"/>
          </p:cNvSpPr>
          <p:nvPr>
            <p:ph type="title" hasCustomPrompt="1"/>
          </p:nvPr>
        </p:nvSpPr>
        <p:spPr>
          <a:xfrm>
            <a:off x="431642" y="420688"/>
            <a:ext cx="8280714" cy="707151"/>
          </a:xfrm>
        </p:spPr>
        <p:txBody>
          <a:bodyPr/>
          <a:lstStyle/>
          <a:p>
            <a:r>
              <a:rPr lang="de-DE" dirty="0"/>
              <a:t>OVERVIEW</a:t>
            </a:r>
          </a:p>
        </p:txBody>
      </p:sp>
      <p:sp>
        <p:nvSpPr>
          <p:cNvPr id="8" name="Abgerundetes Rechteck 7">
            <a:extLst>
              <a:ext uri="{FF2B5EF4-FFF2-40B4-BE49-F238E27FC236}">
                <a16:creationId xmlns:a16="http://schemas.microsoft.com/office/drawing/2014/main" id="{6E0A630D-9B3A-2C46-97BC-67F793A83AD0}"/>
              </a:ext>
            </a:extLst>
          </p:cNvPr>
          <p:cNvSpPr/>
          <p:nvPr userDrawn="1"/>
        </p:nvSpPr>
        <p:spPr>
          <a:xfrm>
            <a:off x="420688" y="1315543"/>
            <a:ext cx="1929144"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1152000"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Collect potential problem</a:t>
            </a:r>
          </a:p>
        </p:txBody>
      </p:sp>
      <p:sp>
        <p:nvSpPr>
          <p:cNvPr id="9" name="Abgerundetes Rechteck 8">
            <a:extLst>
              <a:ext uri="{FF2B5EF4-FFF2-40B4-BE49-F238E27FC236}">
                <a16:creationId xmlns:a16="http://schemas.microsoft.com/office/drawing/2014/main" id="{3AFC8E8A-C485-E447-9EF8-26239ECB8E84}"/>
              </a:ext>
            </a:extLst>
          </p:cNvPr>
          <p:cNvSpPr/>
          <p:nvPr userDrawn="1"/>
        </p:nvSpPr>
        <p:spPr>
          <a:xfrm>
            <a:off x="2534686" y="1315543"/>
            <a:ext cx="1944890"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1152000" rtlCol="0" anchor="t" anchorCtr="0"/>
          <a:lstStyle/>
          <a:p>
            <a:pPr lvl="0" algn="ct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Get to the root cause of the problem</a:t>
            </a:r>
          </a:p>
        </p:txBody>
      </p:sp>
      <p:sp>
        <p:nvSpPr>
          <p:cNvPr id="10" name="Abgerundetes Rechteck 9">
            <a:extLst>
              <a:ext uri="{FF2B5EF4-FFF2-40B4-BE49-F238E27FC236}">
                <a16:creationId xmlns:a16="http://schemas.microsoft.com/office/drawing/2014/main" id="{0BE3FFB3-57E6-1349-AAB0-D283D8917756}"/>
              </a:ext>
            </a:extLst>
          </p:cNvPr>
          <p:cNvSpPr/>
          <p:nvPr userDrawn="1"/>
        </p:nvSpPr>
        <p:spPr>
          <a:xfrm>
            <a:off x="4668597" y="1315543"/>
            <a:ext cx="1929144"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1152000"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Collect potential problem</a:t>
            </a:r>
          </a:p>
        </p:txBody>
      </p:sp>
      <p:sp>
        <p:nvSpPr>
          <p:cNvPr id="11" name="Abgerundetes Rechteck 10">
            <a:extLst>
              <a:ext uri="{FF2B5EF4-FFF2-40B4-BE49-F238E27FC236}">
                <a16:creationId xmlns:a16="http://schemas.microsoft.com/office/drawing/2014/main" id="{130032E3-AB27-C444-958E-5E6ECB882213}"/>
              </a:ext>
            </a:extLst>
          </p:cNvPr>
          <p:cNvSpPr/>
          <p:nvPr userDrawn="1"/>
        </p:nvSpPr>
        <p:spPr>
          <a:xfrm>
            <a:off x="6782595" y="1315543"/>
            <a:ext cx="1944890"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1152000"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Get to the root cause of the problem</a:t>
            </a:r>
          </a:p>
        </p:txBody>
      </p:sp>
      <p:sp>
        <p:nvSpPr>
          <p:cNvPr id="5" name="Bildplatzhalter 4">
            <a:extLst>
              <a:ext uri="{FF2B5EF4-FFF2-40B4-BE49-F238E27FC236}">
                <a16:creationId xmlns:a16="http://schemas.microsoft.com/office/drawing/2014/main" id="{FB1A7455-2387-6B45-8E39-584EA5B76626}"/>
              </a:ext>
            </a:extLst>
          </p:cNvPr>
          <p:cNvSpPr>
            <a:spLocks noGrp="1"/>
          </p:cNvSpPr>
          <p:nvPr>
            <p:ph type="pic" sz="quarter" idx="11" hasCustomPrompt="1"/>
          </p:nvPr>
        </p:nvSpPr>
        <p:spPr>
          <a:xfrm>
            <a:off x="590716" y="1484314"/>
            <a:ext cx="1589088" cy="787400"/>
          </a:xfrm>
        </p:spPr>
        <p:txBody>
          <a:bodyPr/>
          <a:lstStyle/>
          <a:p>
            <a:r>
              <a:rPr lang="de-DE" dirty="0"/>
              <a:t> </a:t>
            </a:r>
          </a:p>
        </p:txBody>
      </p:sp>
      <p:sp>
        <p:nvSpPr>
          <p:cNvPr id="13" name="Bildplatzhalter 4">
            <a:extLst>
              <a:ext uri="{FF2B5EF4-FFF2-40B4-BE49-F238E27FC236}">
                <a16:creationId xmlns:a16="http://schemas.microsoft.com/office/drawing/2014/main" id="{15D45D2F-0EEB-E243-88E1-5F008EF0F955}"/>
              </a:ext>
            </a:extLst>
          </p:cNvPr>
          <p:cNvSpPr>
            <a:spLocks noGrp="1"/>
          </p:cNvSpPr>
          <p:nvPr>
            <p:ph type="pic" sz="quarter" idx="12" hasCustomPrompt="1"/>
          </p:nvPr>
        </p:nvSpPr>
        <p:spPr>
          <a:xfrm>
            <a:off x="2710461" y="1484314"/>
            <a:ext cx="1589088" cy="787400"/>
          </a:xfrm>
        </p:spPr>
        <p:txBody>
          <a:bodyPr/>
          <a:lstStyle/>
          <a:p>
            <a:r>
              <a:rPr lang="de-DE" dirty="0"/>
              <a:t> </a:t>
            </a:r>
          </a:p>
        </p:txBody>
      </p:sp>
      <p:sp>
        <p:nvSpPr>
          <p:cNvPr id="14" name="Bildplatzhalter 4">
            <a:extLst>
              <a:ext uri="{FF2B5EF4-FFF2-40B4-BE49-F238E27FC236}">
                <a16:creationId xmlns:a16="http://schemas.microsoft.com/office/drawing/2014/main" id="{B30CB76F-89AF-EE44-9676-0F779030F4B3}"/>
              </a:ext>
            </a:extLst>
          </p:cNvPr>
          <p:cNvSpPr>
            <a:spLocks noGrp="1"/>
          </p:cNvSpPr>
          <p:nvPr>
            <p:ph type="pic" sz="quarter" idx="13" hasCustomPrompt="1"/>
          </p:nvPr>
        </p:nvSpPr>
        <p:spPr>
          <a:xfrm>
            <a:off x="4848019" y="1484314"/>
            <a:ext cx="1589088" cy="787400"/>
          </a:xfrm>
        </p:spPr>
        <p:txBody>
          <a:bodyPr/>
          <a:lstStyle/>
          <a:p>
            <a:r>
              <a:rPr lang="de-DE" dirty="0"/>
              <a:t> </a:t>
            </a:r>
          </a:p>
        </p:txBody>
      </p:sp>
      <p:sp>
        <p:nvSpPr>
          <p:cNvPr id="15" name="Bildplatzhalter 4">
            <a:extLst>
              <a:ext uri="{FF2B5EF4-FFF2-40B4-BE49-F238E27FC236}">
                <a16:creationId xmlns:a16="http://schemas.microsoft.com/office/drawing/2014/main" id="{CFE63507-0031-3C40-B1CE-C9114ED87E95}"/>
              </a:ext>
            </a:extLst>
          </p:cNvPr>
          <p:cNvSpPr>
            <a:spLocks noGrp="1"/>
          </p:cNvSpPr>
          <p:nvPr>
            <p:ph type="pic" sz="quarter" idx="14" hasCustomPrompt="1"/>
          </p:nvPr>
        </p:nvSpPr>
        <p:spPr>
          <a:xfrm>
            <a:off x="6955889" y="1484314"/>
            <a:ext cx="1589088" cy="787400"/>
          </a:xfrm>
        </p:spPr>
        <p:txBody>
          <a:bodyPr/>
          <a:lstStyle/>
          <a:p>
            <a:r>
              <a:rPr lang="de-DE" dirty="0"/>
              <a:t> </a:t>
            </a:r>
          </a:p>
        </p:txBody>
      </p:sp>
    </p:spTree>
    <p:extLst>
      <p:ext uri="{BB962C8B-B14F-4D97-AF65-F5344CB8AC3E}">
        <p14:creationId xmlns:p14="http://schemas.microsoft.com/office/powerpoint/2010/main" val="115944206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3EE4B975-56E5-2E48-A615-565035944AC3}"/>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extplatzhalter 1">
            <a:extLst>
              <a:ext uri="{FF2B5EF4-FFF2-40B4-BE49-F238E27FC236}">
                <a16:creationId xmlns:a16="http://schemas.microsoft.com/office/drawing/2014/main" id="{9C9D71F6-6560-344A-82E6-08D7AFED4940}"/>
              </a:ext>
            </a:extLst>
          </p:cNvPr>
          <p:cNvSpPr>
            <a:spLocks noGrp="1"/>
          </p:cNvSpPr>
          <p:nvPr>
            <p:ph type="body" sz="quarter" idx="13" hasCustomPrompt="1"/>
          </p:nvPr>
        </p:nvSpPr>
        <p:spPr>
          <a:xfrm>
            <a:off x="431642" y="818957"/>
            <a:ext cx="8280557" cy="3805431"/>
          </a:xfrm>
          <a:noFill/>
          <a:ln>
            <a:noFill/>
          </a:ln>
        </p:spPr>
        <p:txBody>
          <a:bodyPr>
            <a:noAutofit/>
          </a:bodyPr>
          <a:lstStyle/>
          <a:p>
            <a:r>
              <a:rPr lang="en-GB" sz="1200" b="1" spc="300" dirty="0"/>
              <a:t>TIME	</a:t>
            </a:r>
            <a:r>
              <a:rPr lang="en-GB" sz="1200" spc="300" dirty="0">
                <a:solidFill>
                  <a:srgbClr val="222222"/>
                </a:solidFill>
              </a:rPr>
              <a:t>3 – 4 HOURS</a:t>
            </a:r>
          </a:p>
          <a:p>
            <a:pPr fontAlgn="t"/>
            <a:r>
              <a:rPr lang="en-GB" sz="1100" b="1" dirty="0"/>
              <a:t>5 mins	</a:t>
            </a:r>
            <a:r>
              <a:rPr lang="en-GB" sz="1100" dirty="0"/>
              <a:t>Introduction and objectives for the day</a:t>
            </a:r>
            <a:endParaRPr lang="de-DE" sz="1100" dirty="0"/>
          </a:p>
          <a:p>
            <a:pPr fontAlgn="t"/>
            <a:r>
              <a:rPr lang="en-GB" sz="1100" b="1" dirty="0"/>
              <a:t>20 mins	</a:t>
            </a:r>
            <a:r>
              <a:rPr lang="en-GB" sz="1100" dirty="0"/>
              <a:t>Introduction to Challenge Formulation</a:t>
            </a:r>
            <a:endParaRPr lang="de-DE" sz="1100" dirty="0"/>
          </a:p>
          <a:p>
            <a:pPr fontAlgn="t"/>
            <a:r>
              <a:rPr lang="en-GB" sz="1100" b="1" dirty="0"/>
              <a:t>20 mins	</a:t>
            </a:r>
            <a:r>
              <a:rPr lang="en-GB" sz="1100" dirty="0"/>
              <a:t>Activity: </a:t>
            </a:r>
            <a:r>
              <a:rPr lang="en-US" sz="1100" dirty="0"/>
              <a:t>Introduction and Problem Deep Dive</a:t>
            </a:r>
            <a:endParaRPr lang="en-GB" sz="1100" b="1" dirty="0"/>
          </a:p>
          <a:p>
            <a:pPr fontAlgn="t"/>
            <a:r>
              <a:rPr lang="en-GB" sz="1100" b="1" dirty="0">
                <a:solidFill>
                  <a:schemeClr val="bg1">
                    <a:lumMod val="50000"/>
                  </a:schemeClr>
                </a:solidFill>
              </a:rPr>
              <a:t>5 mins	</a:t>
            </a:r>
            <a:r>
              <a:rPr lang="en-GB" sz="1100" dirty="0">
                <a:solidFill>
                  <a:schemeClr val="bg1">
                    <a:lumMod val="50000"/>
                  </a:schemeClr>
                </a:solidFill>
              </a:rPr>
              <a:t>Break</a:t>
            </a:r>
            <a:r>
              <a:rPr lang="de-DE" sz="1100" b="1" dirty="0">
                <a:solidFill>
                  <a:schemeClr val="bg1">
                    <a:lumMod val="50000"/>
                  </a:schemeClr>
                </a:solidFill>
              </a:rPr>
              <a:t>		</a:t>
            </a:r>
            <a:endParaRPr lang="de-DE" sz="1100" dirty="0">
              <a:solidFill>
                <a:schemeClr val="bg1">
                  <a:lumMod val="50000"/>
                </a:schemeClr>
              </a:solidFill>
            </a:endParaRPr>
          </a:p>
          <a:p>
            <a:pPr fontAlgn="t"/>
            <a:r>
              <a:rPr lang="en-GB" sz="1100" b="1" dirty="0"/>
              <a:t>40 mins</a:t>
            </a:r>
            <a:r>
              <a:rPr lang="de-DE" sz="1100" b="1" dirty="0"/>
              <a:t>	</a:t>
            </a:r>
            <a:r>
              <a:rPr lang="en-GB" sz="1100" dirty="0"/>
              <a:t>Activity: The Five Whys</a:t>
            </a:r>
            <a:endParaRPr lang="de-DE" sz="1100" dirty="0"/>
          </a:p>
          <a:p>
            <a:pPr fontAlgn="t"/>
            <a:r>
              <a:rPr lang="en-GB" sz="1100" b="1" dirty="0">
                <a:solidFill>
                  <a:schemeClr val="bg1">
                    <a:lumMod val="50000"/>
                  </a:schemeClr>
                </a:solidFill>
              </a:rPr>
              <a:t>5 mins</a:t>
            </a:r>
            <a:r>
              <a:rPr lang="de-DE" sz="1100" b="1" dirty="0">
                <a:solidFill>
                  <a:schemeClr val="bg1">
                    <a:lumMod val="50000"/>
                  </a:schemeClr>
                </a:solidFill>
              </a:rPr>
              <a:t>	</a:t>
            </a:r>
            <a:r>
              <a:rPr lang="en-GB" sz="1100" dirty="0">
                <a:solidFill>
                  <a:schemeClr val="bg1">
                    <a:lumMod val="50000"/>
                  </a:schemeClr>
                </a:solidFill>
              </a:rPr>
              <a:t>Break</a:t>
            </a:r>
            <a:endParaRPr lang="de-DE" sz="1100" dirty="0">
              <a:solidFill>
                <a:schemeClr val="bg1">
                  <a:lumMod val="50000"/>
                </a:schemeClr>
              </a:solidFill>
            </a:endParaRPr>
          </a:p>
          <a:p>
            <a:pPr fontAlgn="t"/>
            <a:r>
              <a:rPr lang="en-GB" sz="1100" b="1" dirty="0"/>
              <a:t>30 mins	</a:t>
            </a:r>
            <a:r>
              <a:rPr lang="en-GB" sz="1100" dirty="0"/>
              <a:t>Activity: Creating a Persona and/or Prioritization Matrix</a:t>
            </a:r>
            <a:endParaRPr lang="en-GB" sz="1100" b="1" dirty="0"/>
          </a:p>
          <a:p>
            <a:pPr fontAlgn="t"/>
            <a:r>
              <a:rPr lang="en-GB" sz="1100" b="1" dirty="0"/>
              <a:t>30 mins	</a:t>
            </a:r>
            <a:r>
              <a:rPr lang="en-GB" sz="1100" dirty="0"/>
              <a:t>Activity: Formulation of How Might We Questions </a:t>
            </a:r>
            <a:endParaRPr lang="de-DE" sz="1100" dirty="0"/>
          </a:p>
          <a:p>
            <a:r>
              <a:rPr lang="en-GB" sz="1100" b="1" dirty="0"/>
              <a:t>30 mins	</a:t>
            </a:r>
            <a:r>
              <a:rPr lang="en-GB" sz="1100" dirty="0"/>
              <a:t>Activity: Formulation of Requirements</a:t>
            </a:r>
            <a:endParaRPr lang="de-DE" sz="1100" dirty="0"/>
          </a:p>
          <a:p>
            <a:pPr fontAlgn="t"/>
            <a:r>
              <a:rPr lang="en-GB" sz="1100" b="1" dirty="0"/>
              <a:t>10 mins	</a:t>
            </a:r>
            <a:r>
              <a:rPr lang="en-GB" sz="1100" dirty="0"/>
              <a:t>Debrief and what’s next</a:t>
            </a:r>
          </a:p>
        </p:txBody>
      </p:sp>
      <p:sp>
        <p:nvSpPr>
          <p:cNvPr id="6" name="Titel 1">
            <a:extLst>
              <a:ext uri="{FF2B5EF4-FFF2-40B4-BE49-F238E27FC236}">
                <a16:creationId xmlns:a16="http://schemas.microsoft.com/office/drawing/2014/main" id="{0F3B6FF0-3B53-AF42-9BB2-19F6E7C750B1}"/>
              </a:ext>
            </a:extLst>
          </p:cNvPr>
          <p:cNvSpPr>
            <a:spLocks noGrp="1"/>
          </p:cNvSpPr>
          <p:nvPr>
            <p:ph type="title" hasCustomPrompt="1"/>
          </p:nvPr>
        </p:nvSpPr>
        <p:spPr>
          <a:xfrm>
            <a:off x="431642" y="420688"/>
            <a:ext cx="8280714" cy="707151"/>
          </a:xfrm>
        </p:spPr>
        <p:txBody>
          <a:bodyPr/>
          <a:lstStyle/>
          <a:p>
            <a:r>
              <a:rPr lang="de-DE" dirty="0"/>
              <a:t>AGENDA</a:t>
            </a:r>
          </a:p>
        </p:txBody>
      </p:sp>
    </p:spTree>
    <p:extLst>
      <p:ext uri="{BB962C8B-B14F-4D97-AF65-F5344CB8AC3E}">
        <p14:creationId xmlns:p14="http://schemas.microsoft.com/office/powerpoint/2010/main" val="9944871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anvas - 2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8"/>
            <a:ext cx="8280714" cy="707151"/>
          </a:xfrm>
        </p:spPr>
        <p:txBody>
          <a:bodyPr/>
          <a:lstStyle/>
          <a:p>
            <a:r>
              <a:rPr lang="de-DE" dirty="0"/>
              <a:t>CANVASES (2X)</a:t>
            </a:r>
          </a:p>
        </p:txBody>
      </p:sp>
      <p:sp>
        <p:nvSpPr>
          <p:cNvPr id="5" name="Abgerundetes Rechteck 4">
            <a:extLst>
              <a:ext uri="{FF2B5EF4-FFF2-40B4-BE49-F238E27FC236}">
                <a16:creationId xmlns:a16="http://schemas.microsoft.com/office/drawing/2014/main" id="{EF73B5DF-4B86-7740-B8BA-70F63CA786C2}"/>
              </a:ext>
            </a:extLst>
          </p:cNvPr>
          <p:cNvSpPr/>
          <p:nvPr userDrawn="1"/>
        </p:nvSpPr>
        <p:spPr>
          <a:xfrm>
            <a:off x="420688" y="808038"/>
            <a:ext cx="4132476" cy="3816350"/>
          </a:xfrm>
          <a:prstGeom prst="roundRect">
            <a:avLst>
              <a:gd name="adj" fmla="val 4777"/>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Text</a:t>
            </a:r>
          </a:p>
        </p:txBody>
      </p:sp>
      <p:sp>
        <p:nvSpPr>
          <p:cNvPr id="6" name="Textplatzhalter 6">
            <a:extLst>
              <a:ext uri="{FF2B5EF4-FFF2-40B4-BE49-F238E27FC236}">
                <a16:creationId xmlns:a16="http://schemas.microsoft.com/office/drawing/2014/main" id="{1936EC06-1BF3-744B-9CF7-91C73C1B6B7F}"/>
              </a:ext>
            </a:extLst>
          </p:cNvPr>
          <p:cNvSpPr>
            <a:spLocks noGrp="1"/>
          </p:cNvSpPr>
          <p:nvPr>
            <p:ph type="body" sz="quarter" idx="11"/>
          </p:nvPr>
        </p:nvSpPr>
        <p:spPr>
          <a:xfrm>
            <a:off x="477359" y="1239520"/>
            <a:ext cx="4015127" cy="33145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Abgerundetes Rechteck 6">
            <a:extLst>
              <a:ext uri="{FF2B5EF4-FFF2-40B4-BE49-F238E27FC236}">
                <a16:creationId xmlns:a16="http://schemas.microsoft.com/office/drawing/2014/main" id="{9EE64C18-3FD5-104F-96CB-234C9E52AB00}"/>
              </a:ext>
            </a:extLst>
          </p:cNvPr>
          <p:cNvSpPr/>
          <p:nvPr userDrawn="1"/>
        </p:nvSpPr>
        <p:spPr>
          <a:xfrm>
            <a:off x="4596321" y="808038"/>
            <a:ext cx="4115880" cy="3816350"/>
          </a:xfrm>
          <a:prstGeom prst="roundRect">
            <a:avLst>
              <a:gd name="adj" fmla="val 4696"/>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Text</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4658139" y="1239519"/>
            <a:ext cx="4008500" cy="3314551"/>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412396199"/>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anvas - 3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8"/>
            <a:ext cx="8280714" cy="707151"/>
          </a:xfrm>
        </p:spPr>
        <p:txBody>
          <a:bodyPr/>
          <a:lstStyle/>
          <a:p>
            <a:r>
              <a:rPr lang="de-DE" dirty="0"/>
              <a:t>CANVASES (3X)</a:t>
            </a:r>
          </a:p>
        </p:txBody>
      </p:sp>
      <p:sp>
        <p:nvSpPr>
          <p:cNvPr id="7" name="Abgerundetes Rechteck 6">
            <a:extLst>
              <a:ext uri="{FF2B5EF4-FFF2-40B4-BE49-F238E27FC236}">
                <a16:creationId xmlns:a16="http://schemas.microsoft.com/office/drawing/2014/main" id="{9EE64C18-3FD5-104F-96CB-234C9E52AB00}"/>
              </a:ext>
            </a:extLst>
          </p:cNvPr>
          <p:cNvSpPr/>
          <p:nvPr userDrawn="1"/>
        </p:nvSpPr>
        <p:spPr>
          <a:xfrm>
            <a:off x="428997" y="808039"/>
            <a:ext cx="5506846" cy="1879954"/>
          </a:xfrm>
          <a:prstGeom prst="roundRect">
            <a:avLst>
              <a:gd name="adj" fmla="val 9911"/>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Text</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477359" y="1239520"/>
            <a:ext cx="5407158" cy="138938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Abgerundetes Rechteck 8">
            <a:extLst>
              <a:ext uri="{FF2B5EF4-FFF2-40B4-BE49-F238E27FC236}">
                <a16:creationId xmlns:a16="http://schemas.microsoft.com/office/drawing/2014/main" id="{0CB8E132-F340-1F40-8618-9C13DA4A2BD0}"/>
              </a:ext>
            </a:extLst>
          </p:cNvPr>
          <p:cNvSpPr/>
          <p:nvPr userDrawn="1"/>
        </p:nvSpPr>
        <p:spPr>
          <a:xfrm>
            <a:off x="5979001" y="808038"/>
            <a:ext cx="2736000" cy="3816350"/>
          </a:xfrm>
          <a:prstGeom prst="roundRect">
            <a:avLst>
              <a:gd name="adj" fmla="val 6933"/>
            </a:avLst>
          </a:prstGeom>
          <a:noFill/>
          <a:ln w="12700">
            <a:solidFill>
              <a:srgbClr val="A0A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Text</a:t>
            </a:r>
          </a:p>
        </p:txBody>
      </p:sp>
      <p:sp>
        <p:nvSpPr>
          <p:cNvPr id="10" name="Textplatzhalter 6">
            <a:extLst>
              <a:ext uri="{FF2B5EF4-FFF2-40B4-BE49-F238E27FC236}">
                <a16:creationId xmlns:a16="http://schemas.microsoft.com/office/drawing/2014/main" id="{DF3D8534-7DE8-4244-B447-C8DF304668AD}"/>
              </a:ext>
            </a:extLst>
          </p:cNvPr>
          <p:cNvSpPr>
            <a:spLocks noGrp="1"/>
          </p:cNvSpPr>
          <p:nvPr>
            <p:ph type="body" sz="quarter" idx="13"/>
          </p:nvPr>
        </p:nvSpPr>
        <p:spPr>
          <a:xfrm>
            <a:off x="6035675" y="1236918"/>
            <a:ext cx="2627999" cy="333034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Abgerundetes Rechteck 12">
            <a:extLst>
              <a:ext uri="{FF2B5EF4-FFF2-40B4-BE49-F238E27FC236}">
                <a16:creationId xmlns:a16="http://schemas.microsoft.com/office/drawing/2014/main" id="{5F7AF294-6E4D-E44A-98E9-BF01F0E83712}"/>
              </a:ext>
            </a:extLst>
          </p:cNvPr>
          <p:cNvSpPr/>
          <p:nvPr userDrawn="1"/>
        </p:nvSpPr>
        <p:spPr>
          <a:xfrm>
            <a:off x="420685" y="2747326"/>
            <a:ext cx="5515157" cy="1877061"/>
          </a:xfrm>
          <a:prstGeom prst="roundRect">
            <a:avLst>
              <a:gd name="adj" fmla="val 10519"/>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4" name="Textplatzhalter 6">
            <a:extLst>
              <a:ext uri="{FF2B5EF4-FFF2-40B4-BE49-F238E27FC236}">
                <a16:creationId xmlns:a16="http://schemas.microsoft.com/office/drawing/2014/main" id="{9E94E543-67AF-DC42-A6BA-13B4B073F3A1}"/>
              </a:ext>
            </a:extLst>
          </p:cNvPr>
          <p:cNvSpPr>
            <a:spLocks noGrp="1"/>
          </p:cNvSpPr>
          <p:nvPr>
            <p:ph type="body" sz="quarter" idx="16"/>
          </p:nvPr>
        </p:nvSpPr>
        <p:spPr>
          <a:xfrm>
            <a:off x="477359" y="3155894"/>
            <a:ext cx="5407157" cy="1411374"/>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603377935"/>
      </p:ext>
    </p:extLst>
  </p:cSld>
  <p:clrMapOvr>
    <a:masterClrMapping/>
  </p:clrMapOvr>
  <p:extLst>
    <p:ext uri="{DCECCB84-F9BA-43D5-87BE-67443E8EF086}">
      <p15:sldGuideLst xmlns:p15="http://schemas.microsoft.com/office/powerpoint/2012/main">
        <p15:guide id="1" pos="2880">
          <p15:clr>
            <a:srgbClr val="FBAE40"/>
          </p15:clr>
        </p15:guide>
        <p15:guide id="2" orient="horz" pos="171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anvas - 4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8"/>
            <a:ext cx="8280714" cy="707151"/>
          </a:xfrm>
        </p:spPr>
        <p:txBody>
          <a:bodyPr/>
          <a:lstStyle/>
          <a:p>
            <a:r>
              <a:rPr lang="de-DE" dirty="0"/>
              <a:t>CANVASES (4X)</a:t>
            </a:r>
          </a:p>
        </p:txBody>
      </p:sp>
      <p:sp>
        <p:nvSpPr>
          <p:cNvPr id="7" name="Abgerundetes Rechteck 6">
            <a:extLst>
              <a:ext uri="{FF2B5EF4-FFF2-40B4-BE49-F238E27FC236}">
                <a16:creationId xmlns:a16="http://schemas.microsoft.com/office/drawing/2014/main" id="{9EE64C18-3FD5-104F-96CB-234C9E52AB00}"/>
              </a:ext>
            </a:extLst>
          </p:cNvPr>
          <p:cNvSpPr/>
          <p:nvPr userDrawn="1"/>
        </p:nvSpPr>
        <p:spPr>
          <a:xfrm>
            <a:off x="428997" y="808039"/>
            <a:ext cx="4124167" cy="1879954"/>
          </a:xfrm>
          <a:prstGeom prst="roundRect">
            <a:avLst>
              <a:gd name="adj" fmla="val 10335"/>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Text</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477359" y="1239520"/>
            <a:ext cx="3988109" cy="138938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Abgerundetes Rechteck 8">
            <a:extLst>
              <a:ext uri="{FF2B5EF4-FFF2-40B4-BE49-F238E27FC236}">
                <a16:creationId xmlns:a16="http://schemas.microsoft.com/office/drawing/2014/main" id="{0CB8E132-F340-1F40-8618-9C13DA4A2BD0}"/>
              </a:ext>
            </a:extLst>
          </p:cNvPr>
          <p:cNvSpPr/>
          <p:nvPr userDrawn="1"/>
        </p:nvSpPr>
        <p:spPr>
          <a:xfrm>
            <a:off x="4599121" y="808038"/>
            <a:ext cx="4115880" cy="1879955"/>
          </a:xfrm>
          <a:prstGeom prst="roundRect">
            <a:avLst>
              <a:gd name="adj" fmla="val 10056"/>
            </a:avLst>
          </a:prstGeom>
          <a:noFill/>
          <a:ln w="12700">
            <a:solidFill>
              <a:srgbClr val="A0A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Text</a:t>
            </a:r>
          </a:p>
        </p:txBody>
      </p:sp>
      <p:sp>
        <p:nvSpPr>
          <p:cNvPr id="10" name="Textplatzhalter 6">
            <a:extLst>
              <a:ext uri="{FF2B5EF4-FFF2-40B4-BE49-F238E27FC236}">
                <a16:creationId xmlns:a16="http://schemas.microsoft.com/office/drawing/2014/main" id="{DF3D8534-7DE8-4244-B447-C8DF304668AD}"/>
              </a:ext>
            </a:extLst>
          </p:cNvPr>
          <p:cNvSpPr>
            <a:spLocks noGrp="1"/>
          </p:cNvSpPr>
          <p:nvPr>
            <p:ph type="body" sz="quarter" idx="13"/>
          </p:nvPr>
        </p:nvSpPr>
        <p:spPr>
          <a:xfrm>
            <a:off x="4669655" y="1236919"/>
            <a:ext cx="3994020" cy="1391982"/>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Abgerundetes Rechteck 12">
            <a:extLst>
              <a:ext uri="{FF2B5EF4-FFF2-40B4-BE49-F238E27FC236}">
                <a16:creationId xmlns:a16="http://schemas.microsoft.com/office/drawing/2014/main" id="{5F7AF294-6E4D-E44A-98E9-BF01F0E83712}"/>
              </a:ext>
            </a:extLst>
          </p:cNvPr>
          <p:cNvSpPr/>
          <p:nvPr userDrawn="1"/>
        </p:nvSpPr>
        <p:spPr>
          <a:xfrm>
            <a:off x="420685" y="2747326"/>
            <a:ext cx="4127109" cy="1877061"/>
          </a:xfrm>
          <a:prstGeom prst="roundRect">
            <a:avLst>
              <a:gd name="adj" fmla="val 10046"/>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4" name="Textplatzhalter 6">
            <a:extLst>
              <a:ext uri="{FF2B5EF4-FFF2-40B4-BE49-F238E27FC236}">
                <a16:creationId xmlns:a16="http://schemas.microsoft.com/office/drawing/2014/main" id="{9E94E543-67AF-DC42-A6BA-13B4B073F3A1}"/>
              </a:ext>
            </a:extLst>
          </p:cNvPr>
          <p:cNvSpPr>
            <a:spLocks noGrp="1"/>
          </p:cNvSpPr>
          <p:nvPr>
            <p:ph type="body" sz="quarter" idx="16"/>
          </p:nvPr>
        </p:nvSpPr>
        <p:spPr>
          <a:xfrm>
            <a:off x="477359" y="3155894"/>
            <a:ext cx="3988109" cy="1411374"/>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Abgerundetes Rechteck 11">
            <a:extLst>
              <a:ext uri="{FF2B5EF4-FFF2-40B4-BE49-F238E27FC236}">
                <a16:creationId xmlns:a16="http://schemas.microsoft.com/office/drawing/2014/main" id="{ABA12B58-30A6-1C43-8D87-EA505F0FFABF}"/>
              </a:ext>
            </a:extLst>
          </p:cNvPr>
          <p:cNvSpPr/>
          <p:nvPr userDrawn="1"/>
        </p:nvSpPr>
        <p:spPr>
          <a:xfrm>
            <a:off x="4596321" y="2747326"/>
            <a:ext cx="4115880" cy="1877062"/>
          </a:xfrm>
          <a:prstGeom prst="roundRect">
            <a:avLst>
              <a:gd name="adj" fmla="val 10814"/>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4. Text</a:t>
            </a:r>
          </a:p>
        </p:txBody>
      </p:sp>
      <p:sp>
        <p:nvSpPr>
          <p:cNvPr id="15" name="Textplatzhalter 6">
            <a:extLst>
              <a:ext uri="{FF2B5EF4-FFF2-40B4-BE49-F238E27FC236}">
                <a16:creationId xmlns:a16="http://schemas.microsoft.com/office/drawing/2014/main" id="{2FDCE244-9210-FE49-8E00-90F16F297399}"/>
              </a:ext>
            </a:extLst>
          </p:cNvPr>
          <p:cNvSpPr>
            <a:spLocks noGrp="1"/>
          </p:cNvSpPr>
          <p:nvPr>
            <p:ph type="body" sz="quarter" idx="17"/>
          </p:nvPr>
        </p:nvSpPr>
        <p:spPr>
          <a:xfrm>
            <a:off x="4667619" y="3155894"/>
            <a:ext cx="3988109" cy="1411374"/>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869531503"/>
      </p:ext>
    </p:extLst>
  </p:cSld>
  <p:clrMapOvr>
    <a:masterClrMapping/>
  </p:clrMapOvr>
  <p:extLst>
    <p:ext uri="{DCECCB84-F9BA-43D5-87BE-67443E8EF086}">
      <p15:sldGuideLst xmlns:p15="http://schemas.microsoft.com/office/powerpoint/2012/main">
        <p15:guide id="1" pos="2880">
          <p15:clr>
            <a:srgbClr val="FBAE40"/>
          </p15:clr>
        </p15:guide>
        <p15:guide id="2" orient="horz" pos="171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anvas - 5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9"/>
            <a:ext cx="8280714" cy="387350"/>
          </a:xfrm>
        </p:spPr>
        <p:txBody>
          <a:bodyPr/>
          <a:lstStyle/>
          <a:p>
            <a:r>
              <a:rPr lang="de-DE" dirty="0"/>
              <a:t>CANVASES (5X)</a:t>
            </a:r>
          </a:p>
        </p:txBody>
      </p:sp>
      <p:sp>
        <p:nvSpPr>
          <p:cNvPr id="5" name="Abgerundetes Rechteck 4">
            <a:extLst>
              <a:ext uri="{FF2B5EF4-FFF2-40B4-BE49-F238E27FC236}">
                <a16:creationId xmlns:a16="http://schemas.microsoft.com/office/drawing/2014/main" id="{EF73B5DF-4B86-7740-B8BA-70F63CA786C2}"/>
              </a:ext>
            </a:extLst>
          </p:cNvPr>
          <p:cNvSpPr/>
          <p:nvPr userDrawn="1"/>
        </p:nvSpPr>
        <p:spPr>
          <a:xfrm>
            <a:off x="420686" y="808038"/>
            <a:ext cx="2736000" cy="3816350"/>
          </a:xfrm>
          <a:prstGeom prst="roundRect">
            <a:avLst>
              <a:gd name="adj" fmla="val 7568"/>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Text</a:t>
            </a:r>
          </a:p>
        </p:txBody>
      </p:sp>
      <p:sp>
        <p:nvSpPr>
          <p:cNvPr id="6" name="Textplatzhalter 6">
            <a:extLst>
              <a:ext uri="{FF2B5EF4-FFF2-40B4-BE49-F238E27FC236}">
                <a16:creationId xmlns:a16="http://schemas.microsoft.com/office/drawing/2014/main" id="{1936EC06-1BF3-744B-9CF7-91C73C1B6B7F}"/>
              </a:ext>
            </a:extLst>
          </p:cNvPr>
          <p:cNvSpPr>
            <a:spLocks noGrp="1"/>
          </p:cNvSpPr>
          <p:nvPr>
            <p:ph type="body" sz="quarter" idx="11"/>
          </p:nvPr>
        </p:nvSpPr>
        <p:spPr>
          <a:xfrm>
            <a:off x="477360" y="1239520"/>
            <a:ext cx="2628000" cy="332774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Abgerundetes Rechteck 6">
            <a:extLst>
              <a:ext uri="{FF2B5EF4-FFF2-40B4-BE49-F238E27FC236}">
                <a16:creationId xmlns:a16="http://schemas.microsoft.com/office/drawing/2014/main" id="{9EE64C18-3FD5-104F-96CB-234C9E52AB00}"/>
              </a:ext>
            </a:extLst>
          </p:cNvPr>
          <p:cNvSpPr/>
          <p:nvPr userDrawn="1"/>
        </p:nvSpPr>
        <p:spPr>
          <a:xfrm>
            <a:off x="3199843" y="808038"/>
            <a:ext cx="2736000" cy="2512414"/>
          </a:xfrm>
          <a:prstGeom prst="roundRect">
            <a:avLst>
              <a:gd name="adj" fmla="val 6557"/>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Text</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3256517" y="1239520"/>
            <a:ext cx="2628000" cy="204441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Textplatzhalter 6">
            <a:extLst>
              <a:ext uri="{FF2B5EF4-FFF2-40B4-BE49-F238E27FC236}">
                <a16:creationId xmlns:a16="http://schemas.microsoft.com/office/drawing/2014/main" id="{DF3D8534-7DE8-4244-B447-C8DF304668AD}"/>
              </a:ext>
            </a:extLst>
          </p:cNvPr>
          <p:cNvSpPr>
            <a:spLocks noGrp="1"/>
          </p:cNvSpPr>
          <p:nvPr>
            <p:ph type="body" sz="quarter" idx="13"/>
          </p:nvPr>
        </p:nvSpPr>
        <p:spPr>
          <a:xfrm>
            <a:off x="6035675" y="1236918"/>
            <a:ext cx="2627999" cy="2044443"/>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Abgerundetes Rechteck 12">
            <a:extLst>
              <a:ext uri="{FF2B5EF4-FFF2-40B4-BE49-F238E27FC236}">
                <a16:creationId xmlns:a16="http://schemas.microsoft.com/office/drawing/2014/main" id="{5F7AF294-6E4D-E44A-98E9-BF01F0E83712}"/>
              </a:ext>
            </a:extLst>
          </p:cNvPr>
          <p:cNvSpPr/>
          <p:nvPr userDrawn="1"/>
        </p:nvSpPr>
        <p:spPr>
          <a:xfrm>
            <a:off x="3199842" y="3379786"/>
            <a:ext cx="2736000" cy="1244602"/>
          </a:xfrm>
          <a:prstGeom prst="round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4.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4" name="Textplatzhalter 6">
            <a:extLst>
              <a:ext uri="{FF2B5EF4-FFF2-40B4-BE49-F238E27FC236}">
                <a16:creationId xmlns:a16="http://schemas.microsoft.com/office/drawing/2014/main" id="{9E94E543-67AF-DC42-A6BA-13B4B073F3A1}"/>
              </a:ext>
            </a:extLst>
          </p:cNvPr>
          <p:cNvSpPr>
            <a:spLocks noGrp="1"/>
          </p:cNvSpPr>
          <p:nvPr>
            <p:ph type="body" sz="quarter" idx="16"/>
          </p:nvPr>
        </p:nvSpPr>
        <p:spPr>
          <a:xfrm>
            <a:off x="3256517" y="3811268"/>
            <a:ext cx="2627999"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5" name="Abgerundetes Rechteck 14">
            <a:extLst>
              <a:ext uri="{FF2B5EF4-FFF2-40B4-BE49-F238E27FC236}">
                <a16:creationId xmlns:a16="http://schemas.microsoft.com/office/drawing/2014/main" id="{D0753FB1-4E24-8948-8885-A5D829795C86}"/>
              </a:ext>
            </a:extLst>
          </p:cNvPr>
          <p:cNvSpPr/>
          <p:nvPr userDrawn="1"/>
        </p:nvSpPr>
        <p:spPr>
          <a:xfrm>
            <a:off x="5979001" y="3379786"/>
            <a:ext cx="2736000" cy="1244602"/>
          </a:xfrm>
          <a:prstGeom prst="round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5.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6" name="Textplatzhalter 6">
            <a:extLst>
              <a:ext uri="{FF2B5EF4-FFF2-40B4-BE49-F238E27FC236}">
                <a16:creationId xmlns:a16="http://schemas.microsoft.com/office/drawing/2014/main" id="{67556A2E-B68F-6744-9E82-0A425089054D}"/>
              </a:ext>
            </a:extLst>
          </p:cNvPr>
          <p:cNvSpPr>
            <a:spLocks noGrp="1"/>
          </p:cNvSpPr>
          <p:nvPr>
            <p:ph type="body" sz="quarter" idx="18"/>
          </p:nvPr>
        </p:nvSpPr>
        <p:spPr>
          <a:xfrm>
            <a:off x="6035675" y="3811268"/>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7" name="Abgerundetes Rechteck 16">
            <a:extLst>
              <a:ext uri="{FF2B5EF4-FFF2-40B4-BE49-F238E27FC236}">
                <a16:creationId xmlns:a16="http://schemas.microsoft.com/office/drawing/2014/main" id="{DA6F805C-B173-F041-B15C-8728CA7125CA}"/>
              </a:ext>
            </a:extLst>
          </p:cNvPr>
          <p:cNvSpPr/>
          <p:nvPr userDrawn="1"/>
        </p:nvSpPr>
        <p:spPr>
          <a:xfrm>
            <a:off x="5978554" y="808038"/>
            <a:ext cx="2736000" cy="2512414"/>
          </a:xfrm>
          <a:prstGeom prst="roundRect">
            <a:avLst>
              <a:gd name="adj" fmla="val 6557"/>
            </a:avLst>
          </a:prstGeom>
          <a:noFill/>
          <a:ln w="12700">
            <a:solidFill>
              <a:srgbClr val="A0A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Text</a:t>
            </a:r>
          </a:p>
        </p:txBody>
      </p:sp>
    </p:spTree>
    <p:extLst>
      <p:ext uri="{BB962C8B-B14F-4D97-AF65-F5344CB8AC3E}">
        <p14:creationId xmlns:p14="http://schemas.microsoft.com/office/powerpoint/2010/main" val="35899204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anvas - 6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8"/>
            <a:ext cx="8280714" cy="707151"/>
          </a:xfrm>
        </p:spPr>
        <p:txBody>
          <a:bodyPr/>
          <a:lstStyle/>
          <a:p>
            <a:r>
              <a:rPr lang="de-DE" dirty="0"/>
              <a:t>CANVASES (6X)</a:t>
            </a:r>
          </a:p>
        </p:txBody>
      </p:sp>
      <p:sp>
        <p:nvSpPr>
          <p:cNvPr id="5" name="Abgerundetes Rechteck 4">
            <a:extLst>
              <a:ext uri="{FF2B5EF4-FFF2-40B4-BE49-F238E27FC236}">
                <a16:creationId xmlns:a16="http://schemas.microsoft.com/office/drawing/2014/main" id="{EF73B5DF-4B86-7740-B8BA-70F63CA786C2}"/>
              </a:ext>
            </a:extLst>
          </p:cNvPr>
          <p:cNvSpPr/>
          <p:nvPr userDrawn="1"/>
        </p:nvSpPr>
        <p:spPr>
          <a:xfrm>
            <a:off x="420686" y="808038"/>
            <a:ext cx="2736000" cy="2512414"/>
          </a:xfrm>
          <a:prstGeom prst="roundRect">
            <a:avLst>
              <a:gd name="adj" fmla="val 7568"/>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Text</a:t>
            </a:r>
          </a:p>
        </p:txBody>
      </p:sp>
      <p:sp>
        <p:nvSpPr>
          <p:cNvPr id="6" name="Textplatzhalter 6">
            <a:extLst>
              <a:ext uri="{FF2B5EF4-FFF2-40B4-BE49-F238E27FC236}">
                <a16:creationId xmlns:a16="http://schemas.microsoft.com/office/drawing/2014/main" id="{1936EC06-1BF3-744B-9CF7-91C73C1B6B7F}"/>
              </a:ext>
            </a:extLst>
          </p:cNvPr>
          <p:cNvSpPr>
            <a:spLocks noGrp="1"/>
          </p:cNvSpPr>
          <p:nvPr>
            <p:ph type="body" sz="quarter" idx="11"/>
          </p:nvPr>
        </p:nvSpPr>
        <p:spPr>
          <a:xfrm>
            <a:off x="477360" y="1239520"/>
            <a:ext cx="2628000" cy="2044414"/>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Abgerundetes Rechteck 6">
            <a:extLst>
              <a:ext uri="{FF2B5EF4-FFF2-40B4-BE49-F238E27FC236}">
                <a16:creationId xmlns:a16="http://schemas.microsoft.com/office/drawing/2014/main" id="{9EE64C18-3FD5-104F-96CB-234C9E52AB00}"/>
              </a:ext>
            </a:extLst>
          </p:cNvPr>
          <p:cNvSpPr/>
          <p:nvPr userDrawn="1"/>
        </p:nvSpPr>
        <p:spPr>
          <a:xfrm>
            <a:off x="3199843" y="808038"/>
            <a:ext cx="2736000" cy="2512414"/>
          </a:xfrm>
          <a:prstGeom prst="roundRect">
            <a:avLst>
              <a:gd name="adj" fmla="val 6557"/>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Text</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3256517" y="1239520"/>
            <a:ext cx="2628000" cy="204441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Abgerundetes Rechteck 8">
            <a:extLst>
              <a:ext uri="{FF2B5EF4-FFF2-40B4-BE49-F238E27FC236}">
                <a16:creationId xmlns:a16="http://schemas.microsoft.com/office/drawing/2014/main" id="{0CB8E132-F340-1F40-8618-9C13DA4A2BD0}"/>
              </a:ext>
            </a:extLst>
          </p:cNvPr>
          <p:cNvSpPr/>
          <p:nvPr userDrawn="1"/>
        </p:nvSpPr>
        <p:spPr>
          <a:xfrm>
            <a:off x="5979001" y="808038"/>
            <a:ext cx="2736000" cy="1224000"/>
          </a:xfrm>
          <a:prstGeom prst="round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Text</a:t>
            </a:r>
          </a:p>
        </p:txBody>
      </p:sp>
      <p:sp>
        <p:nvSpPr>
          <p:cNvPr id="10" name="Textplatzhalter 6">
            <a:extLst>
              <a:ext uri="{FF2B5EF4-FFF2-40B4-BE49-F238E27FC236}">
                <a16:creationId xmlns:a16="http://schemas.microsoft.com/office/drawing/2014/main" id="{DF3D8534-7DE8-4244-B447-C8DF304668AD}"/>
              </a:ext>
            </a:extLst>
          </p:cNvPr>
          <p:cNvSpPr>
            <a:spLocks noGrp="1"/>
          </p:cNvSpPr>
          <p:nvPr>
            <p:ph type="body" sz="quarter" idx="13"/>
          </p:nvPr>
        </p:nvSpPr>
        <p:spPr>
          <a:xfrm>
            <a:off x="6035675" y="1236919"/>
            <a:ext cx="2627999" cy="7586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Abgerundetes Rechteck 10">
            <a:extLst>
              <a:ext uri="{FF2B5EF4-FFF2-40B4-BE49-F238E27FC236}">
                <a16:creationId xmlns:a16="http://schemas.microsoft.com/office/drawing/2014/main" id="{1C9FFE65-DCE1-CE49-9075-097E94104CB6}"/>
              </a:ext>
            </a:extLst>
          </p:cNvPr>
          <p:cNvSpPr/>
          <p:nvPr userDrawn="1"/>
        </p:nvSpPr>
        <p:spPr>
          <a:xfrm>
            <a:off x="5979001" y="2096452"/>
            <a:ext cx="2736000" cy="1224000"/>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4.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2" name="Textplatzhalter 6">
            <a:extLst>
              <a:ext uri="{FF2B5EF4-FFF2-40B4-BE49-F238E27FC236}">
                <a16:creationId xmlns:a16="http://schemas.microsoft.com/office/drawing/2014/main" id="{3DB1CDC1-4DEB-F54A-AF64-63D6BD6BC5EB}"/>
              </a:ext>
            </a:extLst>
          </p:cNvPr>
          <p:cNvSpPr>
            <a:spLocks noGrp="1"/>
          </p:cNvSpPr>
          <p:nvPr>
            <p:ph type="body" sz="quarter" idx="15"/>
          </p:nvPr>
        </p:nvSpPr>
        <p:spPr>
          <a:xfrm>
            <a:off x="6035675" y="2527934"/>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3" name="Abgerundetes Rechteck 12">
            <a:extLst>
              <a:ext uri="{FF2B5EF4-FFF2-40B4-BE49-F238E27FC236}">
                <a16:creationId xmlns:a16="http://schemas.microsoft.com/office/drawing/2014/main" id="{5F7AF294-6E4D-E44A-98E9-BF01F0E83712}"/>
              </a:ext>
            </a:extLst>
          </p:cNvPr>
          <p:cNvSpPr/>
          <p:nvPr userDrawn="1"/>
        </p:nvSpPr>
        <p:spPr>
          <a:xfrm>
            <a:off x="420685" y="3379786"/>
            <a:ext cx="5515157" cy="1244602"/>
          </a:xfrm>
          <a:prstGeom prst="round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5.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4" name="Textplatzhalter 6">
            <a:extLst>
              <a:ext uri="{FF2B5EF4-FFF2-40B4-BE49-F238E27FC236}">
                <a16:creationId xmlns:a16="http://schemas.microsoft.com/office/drawing/2014/main" id="{9E94E543-67AF-DC42-A6BA-13B4B073F3A1}"/>
              </a:ext>
            </a:extLst>
          </p:cNvPr>
          <p:cNvSpPr>
            <a:spLocks noGrp="1"/>
          </p:cNvSpPr>
          <p:nvPr>
            <p:ph type="body" sz="quarter" idx="16"/>
          </p:nvPr>
        </p:nvSpPr>
        <p:spPr>
          <a:xfrm>
            <a:off x="477359" y="3811268"/>
            <a:ext cx="5407157"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5" name="Abgerundetes Rechteck 14">
            <a:extLst>
              <a:ext uri="{FF2B5EF4-FFF2-40B4-BE49-F238E27FC236}">
                <a16:creationId xmlns:a16="http://schemas.microsoft.com/office/drawing/2014/main" id="{D0753FB1-4E24-8948-8885-A5D829795C86}"/>
              </a:ext>
            </a:extLst>
          </p:cNvPr>
          <p:cNvSpPr/>
          <p:nvPr userDrawn="1"/>
        </p:nvSpPr>
        <p:spPr>
          <a:xfrm>
            <a:off x="5979001" y="3379786"/>
            <a:ext cx="2736000" cy="1244602"/>
          </a:xfrm>
          <a:prstGeom prst="round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6.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6" name="Textplatzhalter 6">
            <a:extLst>
              <a:ext uri="{FF2B5EF4-FFF2-40B4-BE49-F238E27FC236}">
                <a16:creationId xmlns:a16="http://schemas.microsoft.com/office/drawing/2014/main" id="{67556A2E-B68F-6744-9E82-0A425089054D}"/>
              </a:ext>
            </a:extLst>
          </p:cNvPr>
          <p:cNvSpPr>
            <a:spLocks noGrp="1"/>
          </p:cNvSpPr>
          <p:nvPr>
            <p:ph type="body" sz="quarter" idx="18"/>
          </p:nvPr>
        </p:nvSpPr>
        <p:spPr>
          <a:xfrm>
            <a:off x="6035675" y="3811268"/>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4886714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anvas - 7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9"/>
            <a:ext cx="8280714" cy="387350"/>
          </a:xfrm>
        </p:spPr>
        <p:txBody>
          <a:bodyPr/>
          <a:lstStyle/>
          <a:p>
            <a:r>
              <a:rPr lang="de-DE" dirty="0"/>
              <a:t>CANVASES (7X)</a:t>
            </a:r>
          </a:p>
        </p:txBody>
      </p:sp>
      <p:sp>
        <p:nvSpPr>
          <p:cNvPr id="5" name="Abgerundetes Rechteck 4">
            <a:extLst>
              <a:ext uri="{FF2B5EF4-FFF2-40B4-BE49-F238E27FC236}">
                <a16:creationId xmlns:a16="http://schemas.microsoft.com/office/drawing/2014/main" id="{EF73B5DF-4B86-7740-B8BA-70F63CA786C2}"/>
              </a:ext>
            </a:extLst>
          </p:cNvPr>
          <p:cNvSpPr/>
          <p:nvPr userDrawn="1"/>
        </p:nvSpPr>
        <p:spPr>
          <a:xfrm>
            <a:off x="3199842" y="2111601"/>
            <a:ext cx="2736000" cy="2512414"/>
          </a:xfrm>
          <a:prstGeom prst="roundRect">
            <a:avLst>
              <a:gd name="adj" fmla="val 7568"/>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5. Text</a:t>
            </a:r>
          </a:p>
        </p:txBody>
      </p:sp>
      <p:sp>
        <p:nvSpPr>
          <p:cNvPr id="6" name="Textplatzhalter 6">
            <a:extLst>
              <a:ext uri="{FF2B5EF4-FFF2-40B4-BE49-F238E27FC236}">
                <a16:creationId xmlns:a16="http://schemas.microsoft.com/office/drawing/2014/main" id="{1936EC06-1BF3-744B-9CF7-91C73C1B6B7F}"/>
              </a:ext>
            </a:extLst>
          </p:cNvPr>
          <p:cNvSpPr>
            <a:spLocks noGrp="1"/>
          </p:cNvSpPr>
          <p:nvPr>
            <p:ph type="body" sz="quarter" idx="11"/>
          </p:nvPr>
        </p:nvSpPr>
        <p:spPr>
          <a:xfrm>
            <a:off x="3256516" y="2543083"/>
            <a:ext cx="2628000" cy="2044414"/>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477360" y="1239520"/>
            <a:ext cx="5407157" cy="75599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Abgerundetes Rechteck 8">
            <a:extLst>
              <a:ext uri="{FF2B5EF4-FFF2-40B4-BE49-F238E27FC236}">
                <a16:creationId xmlns:a16="http://schemas.microsoft.com/office/drawing/2014/main" id="{0CB8E132-F340-1F40-8618-9C13DA4A2BD0}"/>
              </a:ext>
            </a:extLst>
          </p:cNvPr>
          <p:cNvSpPr/>
          <p:nvPr userDrawn="1"/>
        </p:nvSpPr>
        <p:spPr>
          <a:xfrm>
            <a:off x="5979001" y="808038"/>
            <a:ext cx="2736000" cy="1224000"/>
          </a:xfrm>
          <a:prstGeom prst="roundRect">
            <a:avLst/>
          </a:prstGeom>
          <a:noFill/>
          <a:ln w="12700">
            <a:solidFill>
              <a:srgbClr val="A0A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Text</a:t>
            </a:r>
          </a:p>
        </p:txBody>
      </p:sp>
      <p:sp>
        <p:nvSpPr>
          <p:cNvPr id="10" name="Textplatzhalter 6">
            <a:extLst>
              <a:ext uri="{FF2B5EF4-FFF2-40B4-BE49-F238E27FC236}">
                <a16:creationId xmlns:a16="http://schemas.microsoft.com/office/drawing/2014/main" id="{DF3D8534-7DE8-4244-B447-C8DF304668AD}"/>
              </a:ext>
            </a:extLst>
          </p:cNvPr>
          <p:cNvSpPr>
            <a:spLocks noGrp="1"/>
          </p:cNvSpPr>
          <p:nvPr>
            <p:ph type="body" sz="quarter" idx="13"/>
          </p:nvPr>
        </p:nvSpPr>
        <p:spPr>
          <a:xfrm>
            <a:off x="6035675" y="1236919"/>
            <a:ext cx="2627999" cy="7586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Abgerundetes Rechteck 10">
            <a:extLst>
              <a:ext uri="{FF2B5EF4-FFF2-40B4-BE49-F238E27FC236}">
                <a16:creationId xmlns:a16="http://schemas.microsoft.com/office/drawing/2014/main" id="{1C9FFE65-DCE1-CE49-9075-097E94104CB6}"/>
              </a:ext>
            </a:extLst>
          </p:cNvPr>
          <p:cNvSpPr/>
          <p:nvPr userDrawn="1"/>
        </p:nvSpPr>
        <p:spPr>
          <a:xfrm>
            <a:off x="5979001" y="2111600"/>
            <a:ext cx="2736000" cy="1208852"/>
          </a:xfrm>
          <a:prstGeom prst="roundRect">
            <a:avLst/>
          </a:prstGeom>
          <a:noFill/>
          <a:ln w="12700">
            <a:solidFill>
              <a:srgbClr val="F4C544"/>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6.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2" name="Textplatzhalter 6">
            <a:extLst>
              <a:ext uri="{FF2B5EF4-FFF2-40B4-BE49-F238E27FC236}">
                <a16:creationId xmlns:a16="http://schemas.microsoft.com/office/drawing/2014/main" id="{3DB1CDC1-4DEB-F54A-AF64-63D6BD6BC5EB}"/>
              </a:ext>
            </a:extLst>
          </p:cNvPr>
          <p:cNvSpPr>
            <a:spLocks noGrp="1"/>
          </p:cNvSpPr>
          <p:nvPr>
            <p:ph type="body" sz="quarter" idx="15"/>
          </p:nvPr>
        </p:nvSpPr>
        <p:spPr>
          <a:xfrm>
            <a:off x="6035675" y="2527934"/>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3" name="Abgerundetes Rechteck 12">
            <a:extLst>
              <a:ext uri="{FF2B5EF4-FFF2-40B4-BE49-F238E27FC236}">
                <a16:creationId xmlns:a16="http://schemas.microsoft.com/office/drawing/2014/main" id="{5F7AF294-6E4D-E44A-98E9-BF01F0E83712}"/>
              </a:ext>
            </a:extLst>
          </p:cNvPr>
          <p:cNvSpPr/>
          <p:nvPr userDrawn="1"/>
        </p:nvSpPr>
        <p:spPr>
          <a:xfrm>
            <a:off x="420685" y="819643"/>
            <a:ext cx="5515157" cy="1244602"/>
          </a:xfrm>
          <a:prstGeom prst="round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5" name="Abgerundetes Rechteck 14">
            <a:extLst>
              <a:ext uri="{FF2B5EF4-FFF2-40B4-BE49-F238E27FC236}">
                <a16:creationId xmlns:a16="http://schemas.microsoft.com/office/drawing/2014/main" id="{D0753FB1-4E24-8948-8885-A5D829795C86}"/>
              </a:ext>
            </a:extLst>
          </p:cNvPr>
          <p:cNvSpPr/>
          <p:nvPr userDrawn="1"/>
        </p:nvSpPr>
        <p:spPr>
          <a:xfrm>
            <a:off x="5979001" y="3379786"/>
            <a:ext cx="2736000" cy="1244602"/>
          </a:xfrm>
          <a:prstGeom prst="roundRect">
            <a:avLst/>
          </a:prstGeom>
          <a:noFill/>
          <a:ln w="12700">
            <a:solidFill>
              <a:srgbClr val="A0A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7.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6" name="Textplatzhalter 6">
            <a:extLst>
              <a:ext uri="{FF2B5EF4-FFF2-40B4-BE49-F238E27FC236}">
                <a16:creationId xmlns:a16="http://schemas.microsoft.com/office/drawing/2014/main" id="{67556A2E-B68F-6744-9E82-0A425089054D}"/>
              </a:ext>
            </a:extLst>
          </p:cNvPr>
          <p:cNvSpPr>
            <a:spLocks noGrp="1"/>
          </p:cNvSpPr>
          <p:nvPr>
            <p:ph type="body" sz="quarter" idx="18"/>
          </p:nvPr>
        </p:nvSpPr>
        <p:spPr>
          <a:xfrm>
            <a:off x="6035675" y="3811268"/>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7" name="Abgerundetes Rechteck 16">
            <a:extLst>
              <a:ext uri="{FF2B5EF4-FFF2-40B4-BE49-F238E27FC236}">
                <a16:creationId xmlns:a16="http://schemas.microsoft.com/office/drawing/2014/main" id="{CE1E5A58-4081-7840-95F7-65FAD7821CD3}"/>
              </a:ext>
            </a:extLst>
          </p:cNvPr>
          <p:cNvSpPr/>
          <p:nvPr userDrawn="1"/>
        </p:nvSpPr>
        <p:spPr>
          <a:xfrm>
            <a:off x="421580" y="2111600"/>
            <a:ext cx="2736000" cy="1208851"/>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8" name="Textplatzhalter 6">
            <a:extLst>
              <a:ext uri="{FF2B5EF4-FFF2-40B4-BE49-F238E27FC236}">
                <a16:creationId xmlns:a16="http://schemas.microsoft.com/office/drawing/2014/main" id="{E4F45B05-6044-284D-B8CF-A1B6331F8FE7}"/>
              </a:ext>
            </a:extLst>
          </p:cNvPr>
          <p:cNvSpPr>
            <a:spLocks noGrp="1"/>
          </p:cNvSpPr>
          <p:nvPr>
            <p:ph type="body" sz="quarter" idx="19"/>
          </p:nvPr>
        </p:nvSpPr>
        <p:spPr>
          <a:xfrm>
            <a:off x="478254" y="2527934"/>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9" name="Abgerundetes Rechteck 18">
            <a:extLst>
              <a:ext uri="{FF2B5EF4-FFF2-40B4-BE49-F238E27FC236}">
                <a16:creationId xmlns:a16="http://schemas.microsoft.com/office/drawing/2014/main" id="{563CC689-D55B-A946-BEC7-08574561B5BB}"/>
              </a:ext>
            </a:extLst>
          </p:cNvPr>
          <p:cNvSpPr/>
          <p:nvPr userDrawn="1"/>
        </p:nvSpPr>
        <p:spPr>
          <a:xfrm>
            <a:off x="421580" y="3379786"/>
            <a:ext cx="2736000" cy="1244602"/>
          </a:xfrm>
          <a:prstGeom prst="roundRect">
            <a:avLst/>
          </a:prstGeom>
          <a:noFill/>
          <a:ln w="12700">
            <a:solidFill>
              <a:srgbClr val="F4C544"/>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4.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20" name="Textplatzhalter 6">
            <a:extLst>
              <a:ext uri="{FF2B5EF4-FFF2-40B4-BE49-F238E27FC236}">
                <a16:creationId xmlns:a16="http://schemas.microsoft.com/office/drawing/2014/main" id="{DB546289-D7DC-0248-A859-2D862E3B37D9}"/>
              </a:ext>
            </a:extLst>
          </p:cNvPr>
          <p:cNvSpPr>
            <a:spLocks noGrp="1"/>
          </p:cNvSpPr>
          <p:nvPr>
            <p:ph type="body" sz="quarter" idx="20"/>
          </p:nvPr>
        </p:nvSpPr>
        <p:spPr>
          <a:xfrm>
            <a:off x="478254" y="3811268"/>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8391764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anvas - 8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D5D1C47D-1502-A14A-A8A4-3194A3ECA7BB}"/>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5EEA1D65-999E-534A-A6B2-D91C1F3EC730}"/>
              </a:ext>
            </a:extLst>
          </p:cNvPr>
          <p:cNvSpPr>
            <a:spLocks noGrp="1"/>
          </p:cNvSpPr>
          <p:nvPr>
            <p:ph type="title" hasCustomPrompt="1"/>
          </p:nvPr>
        </p:nvSpPr>
        <p:spPr>
          <a:xfrm>
            <a:off x="431642" y="420688"/>
            <a:ext cx="8280714" cy="707151"/>
          </a:xfrm>
        </p:spPr>
        <p:txBody>
          <a:bodyPr/>
          <a:lstStyle/>
          <a:p>
            <a:r>
              <a:rPr lang="de-DE" dirty="0"/>
              <a:t>CANVASES (8X)</a:t>
            </a:r>
          </a:p>
        </p:txBody>
      </p:sp>
      <p:sp>
        <p:nvSpPr>
          <p:cNvPr id="6" name="Textplatzhalter 6">
            <a:extLst>
              <a:ext uri="{FF2B5EF4-FFF2-40B4-BE49-F238E27FC236}">
                <a16:creationId xmlns:a16="http://schemas.microsoft.com/office/drawing/2014/main" id="{2FC52BC6-4922-6C43-8BF1-3D98631B5806}"/>
              </a:ext>
            </a:extLst>
          </p:cNvPr>
          <p:cNvSpPr>
            <a:spLocks noGrp="1"/>
          </p:cNvSpPr>
          <p:nvPr>
            <p:ph type="body" sz="quarter" idx="11"/>
          </p:nvPr>
        </p:nvSpPr>
        <p:spPr>
          <a:xfrm>
            <a:off x="477360" y="1239520"/>
            <a:ext cx="2628000" cy="2044414"/>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Abgerundetes Rechteck 6">
            <a:extLst>
              <a:ext uri="{FF2B5EF4-FFF2-40B4-BE49-F238E27FC236}">
                <a16:creationId xmlns:a16="http://schemas.microsoft.com/office/drawing/2014/main" id="{25656750-2080-654F-BC2E-17C53252802B}"/>
              </a:ext>
            </a:extLst>
          </p:cNvPr>
          <p:cNvSpPr/>
          <p:nvPr userDrawn="1"/>
        </p:nvSpPr>
        <p:spPr>
          <a:xfrm>
            <a:off x="3199843" y="808038"/>
            <a:ext cx="2736000" cy="1224000"/>
          </a:xfrm>
          <a:prstGeom prst="round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8" name="Textplatzhalter 6">
            <a:extLst>
              <a:ext uri="{FF2B5EF4-FFF2-40B4-BE49-F238E27FC236}">
                <a16:creationId xmlns:a16="http://schemas.microsoft.com/office/drawing/2014/main" id="{9818A448-2A0A-6241-93DE-2482A744C4DF}"/>
              </a:ext>
            </a:extLst>
          </p:cNvPr>
          <p:cNvSpPr>
            <a:spLocks noGrp="1"/>
          </p:cNvSpPr>
          <p:nvPr>
            <p:ph type="body" sz="quarter" idx="12"/>
          </p:nvPr>
        </p:nvSpPr>
        <p:spPr>
          <a:xfrm>
            <a:off x="3256517" y="1239520"/>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Abgerundetes Rechteck 8">
            <a:extLst>
              <a:ext uri="{FF2B5EF4-FFF2-40B4-BE49-F238E27FC236}">
                <a16:creationId xmlns:a16="http://schemas.microsoft.com/office/drawing/2014/main" id="{1489EF4E-88CF-5442-B73A-847582457350}"/>
              </a:ext>
            </a:extLst>
          </p:cNvPr>
          <p:cNvSpPr/>
          <p:nvPr userDrawn="1"/>
        </p:nvSpPr>
        <p:spPr>
          <a:xfrm>
            <a:off x="5979001" y="808038"/>
            <a:ext cx="2736000" cy="1224000"/>
          </a:xfrm>
          <a:prstGeom prst="round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0" name="Textplatzhalter 6">
            <a:extLst>
              <a:ext uri="{FF2B5EF4-FFF2-40B4-BE49-F238E27FC236}">
                <a16:creationId xmlns:a16="http://schemas.microsoft.com/office/drawing/2014/main" id="{A5A60BE4-4CEE-4944-BE8D-7EE5CE8D8FBA}"/>
              </a:ext>
            </a:extLst>
          </p:cNvPr>
          <p:cNvSpPr>
            <a:spLocks noGrp="1"/>
          </p:cNvSpPr>
          <p:nvPr>
            <p:ph type="body" sz="quarter" idx="13"/>
          </p:nvPr>
        </p:nvSpPr>
        <p:spPr>
          <a:xfrm>
            <a:off x="6035675" y="1239520"/>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3" name="Abgerundetes Rechteck 12">
            <a:extLst>
              <a:ext uri="{FF2B5EF4-FFF2-40B4-BE49-F238E27FC236}">
                <a16:creationId xmlns:a16="http://schemas.microsoft.com/office/drawing/2014/main" id="{1858EDFE-C6DD-2D48-BA7E-6CC2CB001695}"/>
              </a:ext>
            </a:extLst>
          </p:cNvPr>
          <p:cNvSpPr/>
          <p:nvPr userDrawn="1"/>
        </p:nvSpPr>
        <p:spPr>
          <a:xfrm>
            <a:off x="3199843" y="2096452"/>
            <a:ext cx="2736000" cy="1224000"/>
          </a:xfrm>
          <a:prstGeom prst="round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4.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4" name="Textplatzhalter 6">
            <a:extLst>
              <a:ext uri="{FF2B5EF4-FFF2-40B4-BE49-F238E27FC236}">
                <a16:creationId xmlns:a16="http://schemas.microsoft.com/office/drawing/2014/main" id="{BAD7E86E-9B36-464E-9990-E8EEB3188031}"/>
              </a:ext>
            </a:extLst>
          </p:cNvPr>
          <p:cNvSpPr>
            <a:spLocks noGrp="1"/>
          </p:cNvSpPr>
          <p:nvPr>
            <p:ph type="body" sz="quarter" idx="15"/>
          </p:nvPr>
        </p:nvSpPr>
        <p:spPr>
          <a:xfrm>
            <a:off x="3256517" y="2527934"/>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5" name="Abgerundetes Rechteck 14">
            <a:extLst>
              <a:ext uri="{FF2B5EF4-FFF2-40B4-BE49-F238E27FC236}">
                <a16:creationId xmlns:a16="http://schemas.microsoft.com/office/drawing/2014/main" id="{F01ABC86-87AE-4847-8F17-70C5A1DE1931}"/>
              </a:ext>
            </a:extLst>
          </p:cNvPr>
          <p:cNvSpPr/>
          <p:nvPr userDrawn="1"/>
        </p:nvSpPr>
        <p:spPr>
          <a:xfrm>
            <a:off x="5979001" y="2096452"/>
            <a:ext cx="2736000" cy="1224000"/>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5.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6" name="Textplatzhalter 6">
            <a:extLst>
              <a:ext uri="{FF2B5EF4-FFF2-40B4-BE49-F238E27FC236}">
                <a16:creationId xmlns:a16="http://schemas.microsoft.com/office/drawing/2014/main" id="{156094AF-F7B2-6744-94D9-DB72FBDB51A8}"/>
              </a:ext>
            </a:extLst>
          </p:cNvPr>
          <p:cNvSpPr>
            <a:spLocks noGrp="1"/>
          </p:cNvSpPr>
          <p:nvPr>
            <p:ph type="body" sz="quarter" idx="16"/>
          </p:nvPr>
        </p:nvSpPr>
        <p:spPr>
          <a:xfrm>
            <a:off x="6035675" y="2527934"/>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7" name="Abgerundetes Rechteck 16">
            <a:extLst>
              <a:ext uri="{FF2B5EF4-FFF2-40B4-BE49-F238E27FC236}">
                <a16:creationId xmlns:a16="http://schemas.microsoft.com/office/drawing/2014/main" id="{70511BEB-7D4B-C146-9CCF-1CFE056DF919}"/>
              </a:ext>
            </a:extLst>
          </p:cNvPr>
          <p:cNvSpPr/>
          <p:nvPr userDrawn="1"/>
        </p:nvSpPr>
        <p:spPr>
          <a:xfrm>
            <a:off x="420686" y="3379786"/>
            <a:ext cx="2736000" cy="1244602"/>
          </a:xfrm>
          <a:prstGeom prst="round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6.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8" name="Textplatzhalter 6">
            <a:extLst>
              <a:ext uri="{FF2B5EF4-FFF2-40B4-BE49-F238E27FC236}">
                <a16:creationId xmlns:a16="http://schemas.microsoft.com/office/drawing/2014/main" id="{F71E9752-15CD-9E44-9312-C6A6BB208196}"/>
              </a:ext>
            </a:extLst>
          </p:cNvPr>
          <p:cNvSpPr>
            <a:spLocks noGrp="1"/>
          </p:cNvSpPr>
          <p:nvPr>
            <p:ph type="body" sz="quarter" idx="17"/>
          </p:nvPr>
        </p:nvSpPr>
        <p:spPr>
          <a:xfrm>
            <a:off x="477360" y="3811268"/>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9" name="Abgerundetes Rechteck 18">
            <a:extLst>
              <a:ext uri="{FF2B5EF4-FFF2-40B4-BE49-F238E27FC236}">
                <a16:creationId xmlns:a16="http://schemas.microsoft.com/office/drawing/2014/main" id="{2A391C70-555B-924E-B2D6-1EA21D3611F2}"/>
              </a:ext>
            </a:extLst>
          </p:cNvPr>
          <p:cNvSpPr/>
          <p:nvPr userDrawn="1"/>
        </p:nvSpPr>
        <p:spPr>
          <a:xfrm>
            <a:off x="3199843" y="3379786"/>
            <a:ext cx="2736000" cy="1244602"/>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7.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20" name="Textplatzhalter 6">
            <a:extLst>
              <a:ext uri="{FF2B5EF4-FFF2-40B4-BE49-F238E27FC236}">
                <a16:creationId xmlns:a16="http://schemas.microsoft.com/office/drawing/2014/main" id="{972A39DC-71B3-2141-83CB-C3A683378248}"/>
              </a:ext>
            </a:extLst>
          </p:cNvPr>
          <p:cNvSpPr>
            <a:spLocks noGrp="1"/>
          </p:cNvSpPr>
          <p:nvPr>
            <p:ph type="body" sz="quarter" idx="18"/>
          </p:nvPr>
        </p:nvSpPr>
        <p:spPr>
          <a:xfrm>
            <a:off x="3256517" y="3811268"/>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1" name="Abgerundetes Rechteck 20">
            <a:extLst>
              <a:ext uri="{FF2B5EF4-FFF2-40B4-BE49-F238E27FC236}">
                <a16:creationId xmlns:a16="http://schemas.microsoft.com/office/drawing/2014/main" id="{BDABE2A3-532C-884E-9C9B-6BC8DA90C749}"/>
              </a:ext>
            </a:extLst>
          </p:cNvPr>
          <p:cNvSpPr/>
          <p:nvPr userDrawn="1"/>
        </p:nvSpPr>
        <p:spPr>
          <a:xfrm>
            <a:off x="5979001" y="3379786"/>
            <a:ext cx="2736000" cy="1244602"/>
          </a:xfrm>
          <a:prstGeom prst="round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8.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22" name="Textplatzhalter 6">
            <a:extLst>
              <a:ext uri="{FF2B5EF4-FFF2-40B4-BE49-F238E27FC236}">
                <a16:creationId xmlns:a16="http://schemas.microsoft.com/office/drawing/2014/main" id="{18889269-E5F2-BF44-9CC2-E28501D259AF}"/>
              </a:ext>
            </a:extLst>
          </p:cNvPr>
          <p:cNvSpPr>
            <a:spLocks noGrp="1"/>
          </p:cNvSpPr>
          <p:nvPr>
            <p:ph type="body" sz="quarter" idx="19"/>
          </p:nvPr>
        </p:nvSpPr>
        <p:spPr>
          <a:xfrm>
            <a:off x="6035675" y="3811268"/>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3" name="Abgerundetes Rechteck 22">
            <a:extLst>
              <a:ext uri="{FF2B5EF4-FFF2-40B4-BE49-F238E27FC236}">
                <a16:creationId xmlns:a16="http://schemas.microsoft.com/office/drawing/2014/main" id="{0B18A247-065C-A845-BAFC-24769D221706}"/>
              </a:ext>
            </a:extLst>
          </p:cNvPr>
          <p:cNvSpPr/>
          <p:nvPr userDrawn="1"/>
        </p:nvSpPr>
        <p:spPr>
          <a:xfrm>
            <a:off x="420688" y="808038"/>
            <a:ext cx="2736000" cy="2512414"/>
          </a:xfrm>
          <a:prstGeom prst="roundRect">
            <a:avLst>
              <a:gd name="adj" fmla="val 7568"/>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Text</a:t>
            </a:r>
          </a:p>
        </p:txBody>
      </p:sp>
    </p:spTree>
    <p:extLst>
      <p:ext uri="{BB962C8B-B14F-4D97-AF65-F5344CB8AC3E}">
        <p14:creationId xmlns:p14="http://schemas.microsoft.com/office/powerpoint/2010/main" val="18065211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anvas - 9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D5D1C47D-1502-A14A-A8A4-3194A3ECA7BB}"/>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5EEA1D65-999E-534A-A6B2-D91C1F3EC730}"/>
              </a:ext>
            </a:extLst>
          </p:cNvPr>
          <p:cNvSpPr>
            <a:spLocks noGrp="1"/>
          </p:cNvSpPr>
          <p:nvPr>
            <p:ph type="title" hasCustomPrompt="1"/>
          </p:nvPr>
        </p:nvSpPr>
        <p:spPr>
          <a:xfrm>
            <a:off x="431642" y="420688"/>
            <a:ext cx="8280714" cy="707151"/>
          </a:xfrm>
        </p:spPr>
        <p:txBody>
          <a:bodyPr/>
          <a:lstStyle/>
          <a:p>
            <a:r>
              <a:rPr lang="de-DE" dirty="0"/>
              <a:t>CANVASES (9X)</a:t>
            </a:r>
          </a:p>
        </p:txBody>
      </p:sp>
      <p:sp>
        <p:nvSpPr>
          <p:cNvPr id="5" name="Abgerundetes Rechteck 4">
            <a:extLst>
              <a:ext uri="{FF2B5EF4-FFF2-40B4-BE49-F238E27FC236}">
                <a16:creationId xmlns:a16="http://schemas.microsoft.com/office/drawing/2014/main" id="{358889B4-B2DD-A941-B0B7-8328F3BA30E4}"/>
              </a:ext>
            </a:extLst>
          </p:cNvPr>
          <p:cNvSpPr/>
          <p:nvPr userDrawn="1"/>
        </p:nvSpPr>
        <p:spPr>
          <a:xfrm>
            <a:off x="420686" y="808038"/>
            <a:ext cx="2736000" cy="1224000"/>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6" name="Textplatzhalter 6">
            <a:extLst>
              <a:ext uri="{FF2B5EF4-FFF2-40B4-BE49-F238E27FC236}">
                <a16:creationId xmlns:a16="http://schemas.microsoft.com/office/drawing/2014/main" id="{2FC52BC6-4922-6C43-8BF1-3D98631B5806}"/>
              </a:ext>
            </a:extLst>
          </p:cNvPr>
          <p:cNvSpPr>
            <a:spLocks noGrp="1"/>
          </p:cNvSpPr>
          <p:nvPr>
            <p:ph type="body" sz="quarter" idx="11"/>
          </p:nvPr>
        </p:nvSpPr>
        <p:spPr>
          <a:xfrm>
            <a:off x="477360" y="1239520"/>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Abgerundetes Rechteck 6">
            <a:extLst>
              <a:ext uri="{FF2B5EF4-FFF2-40B4-BE49-F238E27FC236}">
                <a16:creationId xmlns:a16="http://schemas.microsoft.com/office/drawing/2014/main" id="{25656750-2080-654F-BC2E-17C53252802B}"/>
              </a:ext>
            </a:extLst>
          </p:cNvPr>
          <p:cNvSpPr/>
          <p:nvPr userDrawn="1"/>
        </p:nvSpPr>
        <p:spPr>
          <a:xfrm>
            <a:off x="3199843" y="808038"/>
            <a:ext cx="2736000" cy="1224000"/>
          </a:xfrm>
          <a:prstGeom prst="round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8" name="Textplatzhalter 6">
            <a:extLst>
              <a:ext uri="{FF2B5EF4-FFF2-40B4-BE49-F238E27FC236}">
                <a16:creationId xmlns:a16="http://schemas.microsoft.com/office/drawing/2014/main" id="{9818A448-2A0A-6241-93DE-2482A744C4DF}"/>
              </a:ext>
            </a:extLst>
          </p:cNvPr>
          <p:cNvSpPr>
            <a:spLocks noGrp="1"/>
          </p:cNvSpPr>
          <p:nvPr>
            <p:ph type="body" sz="quarter" idx="12"/>
          </p:nvPr>
        </p:nvSpPr>
        <p:spPr>
          <a:xfrm>
            <a:off x="3256517" y="1239520"/>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Abgerundetes Rechteck 8">
            <a:extLst>
              <a:ext uri="{FF2B5EF4-FFF2-40B4-BE49-F238E27FC236}">
                <a16:creationId xmlns:a16="http://schemas.microsoft.com/office/drawing/2014/main" id="{1489EF4E-88CF-5442-B73A-847582457350}"/>
              </a:ext>
            </a:extLst>
          </p:cNvPr>
          <p:cNvSpPr/>
          <p:nvPr userDrawn="1"/>
        </p:nvSpPr>
        <p:spPr>
          <a:xfrm>
            <a:off x="5979001" y="808038"/>
            <a:ext cx="2736000" cy="1224000"/>
          </a:xfrm>
          <a:prstGeom prst="round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0" name="Textplatzhalter 6">
            <a:extLst>
              <a:ext uri="{FF2B5EF4-FFF2-40B4-BE49-F238E27FC236}">
                <a16:creationId xmlns:a16="http://schemas.microsoft.com/office/drawing/2014/main" id="{A5A60BE4-4CEE-4944-BE8D-7EE5CE8D8FBA}"/>
              </a:ext>
            </a:extLst>
          </p:cNvPr>
          <p:cNvSpPr>
            <a:spLocks noGrp="1"/>
          </p:cNvSpPr>
          <p:nvPr>
            <p:ph type="body" sz="quarter" idx="13"/>
          </p:nvPr>
        </p:nvSpPr>
        <p:spPr>
          <a:xfrm>
            <a:off x="6035675" y="1239520"/>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Abgerundetes Rechteck 10">
            <a:extLst>
              <a:ext uri="{FF2B5EF4-FFF2-40B4-BE49-F238E27FC236}">
                <a16:creationId xmlns:a16="http://schemas.microsoft.com/office/drawing/2014/main" id="{2F7B1013-16B9-CF40-880C-717B8F118B90}"/>
              </a:ext>
            </a:extLst>
          </p:cNvPr>
          <p:cNvSpPr/>
          <p:nvPr userDrawn="1"/>
        </p:nvSpPr>
        <p:spPr>
          <a:xfrm>
            <a:off x="420686" y="2096452"/>
            <a:ext cx="2736000" cy="1224000"/>
          </a:xfrm>
          <a:prstGeom prst="round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4.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2" name="Textplatzhalter 6">
            <a:extLst>
              <a:ext uri="{FF2B5EF4-FFF2-40B4-BE49-F238E27FC236}">
                <a16:creationId xmlns:a16="http://schemas.microsoft.com/office/drawing/2014/main" id="{307A16EE-89E1-FF4F-9B19-4316657286B1}"/>
              </a:ext>
            </a:extLst>
          </p:cNvPr>
          <p:cNvSpPr>
            <a:spLocks noGrp="1"/>
          </p:cNvSpPr>
          <p:nvPr>
            <p:ph type="body" sz="quarter" idx="14"/>
          </p:nvPr>
        </p:nvSpPr>
        <p:spPr>
          <a:xfrm>
            <a:off x="477360" y="2527934"/>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3" name="Abgerundetes Rechteck 12">
            <a:extLst>
              <a:ext uri="{FF2B5EF4-FFF2-40B4-BE49-F238E27FC236}">
                <a16:creationId xmlns:a16="http://schemas.microsoft.com/office/drawing/2014/main" id="{1858EDFE-C6DD-2D48-BA7E-6CC2CB001695}"/>
              </a:ext>
            </a:extLst>
          </p:cNvPr>
          <p:cNvSpPr/>
          <p:nvPr userDrawn="1"/>
        </p:nvSpPr>
        <p:spPr>
          <a:xfrm>
            <a:off x="3199843" y="2096452"/>
            <a:ext cx="2736000" cy="1224000"/>
          </a:xfrm>
          <a:prstGeom prst="round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5.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4" name="Textplatzhalter 6">
            <a:extLst>
              <a:ext uri="{FF2B5EF4-FFF2-40B4-BE49-F238E27FC236}">
                <a16:creationId xmlns:a16="http://schemas.microsoft.com/office/drawing/2014/main" id="{BAD7E86E-9B36-464E-9990-E8EEB3188031}"/>
              </a:ext>
            </a:extLst>
          </p:cNvPr>
          <p:cNvSpPr>
            <a:spLocks noGrp="1"/>
          </p:cNvSpPr>
          <p:nvPr>
            <p:ph type="body" sz="quarter" idx="15"/>
          </p:nvPr>
        </p:nvSpPr>
        <p:spPr>
          <a:xfrm>
            <a:off x="3256517" y="2527934"/>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5" name="Abgerundetes Rechteck 14">
            <a:extLst>
              <a:ext uri="{FF2B5EF4-FFF2-40B4-BE49-F238E27FC236}">
                <a16:creationId xmlns:a16="http://schemas.microsoft.com/office/drawing/2014/main" id="{F01ABC86-87AE-4847-8F17-70C5A1DE1931}"/>
              </a:ext>
            </a:extLst>
          </p:cNvPr>
          <p:cNvSpPr/>
          <p:nvPr userDrawn="1"/>
        </p:nvSpPr>
        <p:spPr>
          <a:xfrm>
            <a:off x="5979001" y="2096452"/>
            <a:ext cx="2736000" cy="1224000"/>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6.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6" name="Textplatzhalter 6">
            <a:extLst>
              <a:ext uri="{FF2B5EF4-FFF2-40B4-BE49-F238E27FC236}">
                <a16:creationId xmlns:a16="http://schemas.microsoft.com/office/drawing/2014/main" id="{156094AF-F7B2-6744-94D9-DB72FBDB51A8}"/>
              </a:ext>
            </a:extLst>
          </p:cNvPr>
          <p:cNvSpPr>
            <a:spLocks noGrp="1"/>
          </p:cNvSpPr>
          <p:nvPr>
            <p:ph type="body" sz="quarter" idx="16"/>
          </p:nvPr>
        </p:nvSpPr>
        <p:spPr>
          <a:xfrm>
            <a:off x="6035675" y="2527934"/>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7" name="Abgerundetes Rechteck 16">
            <a:extLst>
              <a:ext uri="{FF2B5EF4-FFF2-40B4-BE49-F238E27FC236}">
                <a16:creationId xmlns:a16="http://schemas.microsoft.com/office/drawing/2014/main" id="{70511BEB-7D4B-C146-9CCF-1CFE056DF919}"/>
              </a:ext>
            </a:extLst>
          </p:cNvPr>
          <p:cNvSpPr/>
          <p:nvPr userDrawn="1"/>
        </p:nvSpPr>
        <p:spPr>
          <a:xfrm>
            <a:off x="420686" y="3379786"/>
            <a:ext cx="2736000" cy="1244602"/>
          </a:xfrm>
          <a:prstGeom prst="round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7.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8" name="Textplatzhalter 6">
            <a:extLst>
              <a:ext uri="{FF2B5EF4-FFF2-40B4-BE49-F238E27FC236}">
                <a16:creationId xmlns:a16="http://schemas.microsoft.com/office/drawing/2014/main" id="{F71E9752-15CD-9E44-9312-C6A6BB208196}"/>
              </a:ext>
            </a:extLst>
          </p:cNvPr>
          <p:cNvSpPr>
            <a:spLocks noGrp="1"/>
          </p:cNvSpPr>
          <p:nvPr>
            <p:ph type="body" sz="quarter" idx="17"/>
          </p:nvPr>
        </p:nvSpPr>
        <p:spPr>
          <a:xfrm>
            <a:off x="477360" y="3811268"/>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9" name="Abgerundetes Rechteck 18">
            <a:extLst>
              <a:ext uri="{FF2B5EF4-FFF2-40B4-BE49-F238E27FC236}">
                <a16:creationId xmlns:a16="http://schemas.microsoft.com/office/drawing/2014/main" id="{2A391C70-555B-924E-B2D6-1EA21D3611F2}"/>
              </a:ext>
            </a:extLst>
          </p:cNvPr>
          <p:cNvSpPr/>
          <p:nvPr userDrawn="1"/>
        </p:nvSpPr>
        <p:spPr>
          <a:xfrm>
            <a:off x="3199843" y="3379786"/>
            <a:ext cx="2736000" cy="1244602"/>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8.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20" name="Textplatzhalter 6">
            <a:extLst>
              <a:ext uri="{FF2B5EF4-FFF2-40B4-BE49-F238E27FC236}">
                <a16:creationId xmlns:a16="http://schemas.microsoft.com/office/drawing/2014/main" id="{972A39DC-71B3-2141-83CB-C3A683378248}"/>
              </a:ext>
            </a:extLst>
          </p:cNvPr>
          <p:cNvSpPr>
            <a:spLocks noGrp="1"/>
          </p:cNvSpPr>
          <p:nvPr>
            <p:ph type="body" sz="quarter" idx="18"/>
          </p:nvPr>
        </p:nvSpPr>
        <p:spPr>
          <a:xfrm>
            <a:off x="3256517" y="3811268"/>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1" name="Abgerundetes Rechteck 20">
            <a:extLst>
              <a:ext uri="{FF2B5EF4-FFF2-40B4-BE49-F238E27FC236}">
                <a16:creationId xmlns:a16="http://schemas.microsoft.com/office/drawing/2014/main" id="{BDABE2A3-532C-884E-9C9B-6BC8DA90C749}"/>
              </a:ext>
            </a:extLst>
          </p:cNvPr>
          <p:cNvSpPr/>
          <p:nvPr userDrawn="1"/>
        </p:nvSpPr>
        <p:spPr>
          <a:xfrm>
            <a:off x="5979001" y="3379786"/>
            <a:ext cx="2736000" cy="1244602"/>
          </a:xfrm>
          <a:prstGeom prst="round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9.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22" name="Textplatzhalter 6">
            <a:extLst>
              <a:ext uri="{FF2B5EF4-FFF2-40B4-BE49-F238E27FC236}">
                <a16:creationId xmlns:a16="http://schemas.microsoft.com/office/drawing/2014/main" id="{18889269-E5F2-BF44-9CC2-E28501D259AF}"/>
              </a:ext>
            </a:extLst>
          </p:cNvPr>
          <p:cNvSpPr>
            <a:spLocks noGrp="1"/>
          </p:cNvSpPr>
          <p:nvPr>
            <p:ph type="body" sz="quarter" idx="19"/>
          </p:nvPr>
        </p:nvSpPr>
        <p:spPr>
          <a:xfrm>
            <a:off x="6035675" y="3811268"/>
            <a:ext cx="2628000" cy="75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5738027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only, footer">
  <p:cSld name="Title only, footer">
    <p:spTree>
      <p:nvGrpSpPr>
        <p:cNvPr id="1" name="Shape 45"/>
        <p:cNvGrpSpPr/>
        <p:nvPr/>
      </p:nvGrpSpPr>
      <p:grpSpPr>
        <a:xfrm>
          <a:off x="0" y="0"/>
          <a:ext cx="0" cy="0"/>
          <a:chOff x="0" y="0"/>
          <a:chExt cx="0" cy="0"/>
        </a:xfrm>
      </p:grpSpPr>
      <p:sp>
        <p:nvSpPr>
          <p:cNvPr id="46" name="Google Shape;46;p11"/>
          <p:cNvSpPr txBox="1">
            <a:spLocks noGrp="1"/>
          </p:cNvSpPr>
          <p:nvPr>
            <p:ph type="sldNum" idx="12"/>
          </p:nvPr>
        </p:nvSpPr>
        <p:spPr>
          <a:xfrm>
            <a:off x="8472450" y="4803622"/>
            <a:ext cx="548700" cy="253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
        <p:nvSpPr>
          <p:cNvPr id="50" name="Google Shape;50;p11"/>
          <p:cNvSpPr txBox="1">
            <a:spLocks noGrp="1"/>
          </p:cNvSpPr>
          <p:nvPr>
            <p:ph type="title"/>
          </p:nvPr>
        </p:nvSpPr>
        <p:spPr>
          <a:xfrm>
            <a:off x="259050" y="225975"/>
            <a:ext cx="8300700" cy="4299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0844161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Mai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14;p3">
            <a:extLst>
              <a:ext uri="{FF2B5EF4-FFF2-40B4-BE49-F238E27FC236}">
                <a16:creationId xmlns:a16="http://schemas.microsoft.com/office/drawing/2014/main" id="{B7BE7D69-A050-F34E-B085-655A8601A8EB}"/>
              </a:ext>
            </a:extLst>
          </p:cNvPr>
          <p:cNvSpPr txBox="1">
            <a:spLocks noGrp="1"/>
          </p:cNvSpPr>
          <p:nvPr>
            <p:ph type="ctrTitle" hasCustomPrompt="1"/>
          </p:nvPr>
        </p:nvSpPr>
        <p:spPr>
          <a:xfrm>
            <a:off x="991906" y="1800000"/>
            <a:ext cx="6087600" cy="2176520"/>
          </a:xfrm>
          <a:prstGeom prst="rect">
            <a:avLst/>
          </a:prstGeom>
        </p:spPr>
        <p:txBody>
          <a:bodyPr spcFirstLastPara="1" wrap="square" lIns="91425" tIns="91425" rIns="91425" bIns="91425" anchor="t" anchorCtr="0">
            <a:noAutofit/>
          </a:bodyPr>
          <a:lstStyle>
            <a:lvl1pPr marL="0" marR="0" lvl="0" indent="0" algn="l" defTabSz="914400" rtl="0" eaLnBrk="1" fontAlgn="auto" latinLnBrk="0" hangingPunct="1">
              <a:lnSpc>
                <a:spcPct val="100000"/>
              </a:lnSpc>
              <a:spcBef>
                <a:spcPts val="0"/>
              </a:spcBef>
              <a:spcAft>
                <a:spcPts val="0"/>
              </a:spcAft>
              <a:buClr>
                <a:schemeClr val="dk1"/>
              </a:buClr>
              <a:buSzPts val="3800"/>
              <a:buFont typeface="Arial"/>
              <a:buNone/>
              <a:tabLst/>
              <a:defRPr sz="4800" spc="0" dirty="0">
                <a:solidFill>
                  <a:schemeClr val="bg1"/>
                </a:solidFill>
              </a:defRPr>
            </a:lvl1pPr>
            <a:lvl2pPr lvl="1" rtl="0">
              <a:spcBef>
                <a:spcPts val="0"/>
              </a:spcBef>
              <a:spcAft>
                <a:spcPts val="0"/>
              </a:spcAft>
              <a:buSzPts val="3800"/>
              <a:buNone/>
              <a:defRPr sz="3800" b="1"/>
            </a:lvl2pPr>
            <a:lvl3pPr lvl="2" rtl="0">
              <a:spcBef>
                <a:spcPts val="0"/>
              </a:spcBef>
              <a:spcAft>
                <a:spcPts val="0"/>
              </a:spcAft>
              <a:buSzPts val="3800"/>
              <a:buNone/>
              <a:defRPr sz="3800" b="1"/>
            </a:lvl3pPr>
            <a:lvl4pPr lvl="3" rtl="0">
              <a:spcBef>
                <a:spcPts val="0"/>
              </a:spcBef>
              <a:spcAft>
                <a:spcPts val="0"/>
              </a:spcAft>
              <a:buSzPts val="3800"/>
              <a:buNone/>
              <a:defRPr sz="3800" b="1"/>
            </a:lvl4pPr>
            <a:lvl5pPr lvl="4" rtl="0">
              <a:spcBef>
                <a:spcPts val="0"/>
              </a:spcBef>
              <a:spcAft>
                <a:spcPts val="0"/>
              </a:spcAft>
              <a:buSzPts val="3800"/>
              <a:buNone/>
              <a:defRPr sz="3800" b="1"/>
            </a:lvl5pPr>
            <a:lvl6pPr lvl="5" rtl="0">
              <a:spcBef>
                <a:spcPts val="0"/>
              </a:spcBef>
              <a:spcAft>
                <a:spcPts val="0"/>
              </a:spcAft>
              <a:buSzPts val="3800"/>
              <a:buNone/>
              <a:defRPr sz="3800" b="1"/>
            </a:lvl6pPr>
            <a:lvl7pPr lvl="6" rtl="0">
              <a:spcBef>
                <a:spcPts val="0"/>
              </a:spcBef>
              <a:spcAft>
                <a:spcPts val="0"/>
              </a:spcAft>
              <a:buSzPts val="3800"/>
              <a:buNone/>
              <a:defRPr sz="3800" b="1"/>
            </a:lvl7pPr>
            <a:lvl8pPr lvl="7" rtl="0">
              <a:spcBef>
                <a:spcPts val="0"/>
              </a:spcBef>
              <a:spcAft>
                <a:spcPts val="0"/>
              </a:spcAft>
              <a:buSzPts val="3800"/>
              <a:buNone/>
              <a:defRPr sz="3800" b="1"/>
            </a:lvl8pPr>
            <a:lvl9pPr lvl="8" rtl="0">
              <a:spcBef>
                <a:spcPts val="0"/>
              </a:spcBef>
              <a:spcAft>
                <a:spcPts val="0"/>
              </a:spcAft>
              <a:buSzPts val="3800"/>
              <a:buNone/>
              <a:defRPr sz="3800" b="1"/>
            </a:lvl9pPr>
          </a:lstStyle>
          <a:p>
            <a:pPr marL="0" marR="0" lvl="0" indent="0" algn="l" defTabSz="914400" rtl="0" eaLnBrk="1" fontAlgn="auto" latinLnBrk="0" hangingPunct="1">
              <a:lnSpc>
                <a:spcPct val="100000"/>
              </a:lnSpc>
              <a:spcBef>
                <a:spcPts val="0"/>
              </a:spcBef>
              <a:spcAft>
                <a:spcPts val="0"/>
              </a:spcAft>
              <a:buClr>
                <a:schemeClr val="dk1"/>
              </a:buClr>
              <a:buSzPts val="3800"/>
              <a:buFont typeface="Arial"/>
              <a:buNone/>
              <a:tabLst/>
              <a:defRPr/>
            </a:pPr>
            <a:r>
              <a:rPr lang="en-GB" sz="4000" spc="100" dirty="0" err="1"/>
              <a:t>Titel</a:t>
            </a:r>
            <a:r>
              <a:rPr lang="en-GB" sz="4000" spc="100" dirty="0"/>
              <a:t> der Session</a:t>
            </a:r>
            <a:endParaRPr dirty="0"/>
          </a:p>
        </p:txBody>
      </p:sp>
      <p:sp>
        <p:nvSpPr>
          <p:cNvPr id="9" name="Bildplatzhalter 4">
            <a:extLst>
              <a:ext uri="{FF2B5EF4-FFF2-40B4-BE49-F238E27FC236}">
                <a16:creationId xmlns:a16="http://schemas.microsoft.com/office/drawing/2014/main" id="{B0E79E82-9599-B14D-B3FB-C0062208394B}"/>
              </a:ext>
            </a:extLst>
          </p:cNvPr>
          <p:cNvSpPr>
            <a:spLocks noGrp="1"/>
          </p:cNvSpPr>
          <p:nvPr>
            <p:ph type="pic" sz="quarter" idx="11" hasCustomPrompt="1"/>
          </p:nvPr>
        </p:nvSpPr>
        <p:spPr>
          <a:xfrm>
            <a:off x="7889875" y="4332474"/>
            <a:ext cx="822325" cy="292100"/>
          </a:xfrm>
        </p:spPr>
        <p:txBody>
          <a:bodyPr/>
          <a:lstStyle/>
          <a:p>
            <a:r>
              <a:rPr lang="de-DE" dirty="0"/>
              <a:t> </a:t>
            </a:r>
          </a:p>
        </p:txBody>
      </p:sp>
      <p:sp>
        <p:nvSpPr>
          <p:cNvPr id="10" name="Bildplatzhalter 4">
            <a:extLst>
              <a:ext uri="{FF2B5EF4-FFF2-40B4-BE49-F238E27FC236}">
                <a16:creationId xmlns:a16="http://schemas.microsoft.com/office/drawing/2014/main" id="{FC1E5A9D-76F4-A048-BA69-4F62F51BEC3A}"/>
              </a:ext>
            </a:extLst>
          </p:cNvPr>
          <p:cNvSpPr>
            <a:spLocks noGrp="1"/>
          </p:cNvSpPr>
          <p:nvPr>
            <p:ph type="pic" sz="quarter" idx="12" hasCustomPrompt="1"/>
          </p:nvPr>
        </p:nvSpPr>
        <p:spPr>
          <a:xfrm>
            <a:off x="6980128" y="4332474"/>
            <a:ext cx="822325" cy="292100"/>
          </a:xfrm>
        </p:spPr>
        <p:txBody>
          <a:bodyPr/>
          <a:lstStyle/>
          <a:p>
            <a:r>
              <a:rPr lang="de-DE" dirty="0"/>
              <a:t> </a:t>
            </a:r>
          </a:p>
        </p:txBody>
      </p:sp>
      <p:sp>
        <p:nvSpPr>
          <p:cNvPr id="11" name="Bildplatzhalter 4">
            <a:extLst>
              <a:ext uri="{FF2B5EF4-FFF2-40B4-BE49-F238E27FC236}">
                <a16:creationId xmlns:a16="http://schemas.microsoft.com/office/drawing/2014/main" id="{32360ABA-253D-5845-BAA9-26A58E15DF4B}"/>
              </a:ext>
            </a:extLst>
          </p:cNvPr>
          <p:cNvSpPr>
            <a:spLocks noGrp="1"/>
          </p:cNvSpPr>
          <p:nvPr>
            <p:ph type="pic" sz="quarter" idx="13" hasCustomPrompt="1"/>
          </p:nvPr>
        </p:nvSpPr>
        <p:spPr>
          <a:xfrm>
            <a:off x="6070381" y="4332474"/>
            <a:ext cx="822325" cy="292100"/>
          </a:xfrm>
        </p:spPr>
        <p:txBody>
          <a:bodyPr/>
          <a:lstStyle/>
          <a:p>
            <a:r>
              <a:rPr lang="de-DE" dirty="0"/>
              <a:t> </a:t>
            </a:r>
          </a:p>
        </p:txBody>
      </p:sp>
      <p:sp>
        <p:nvSpPr>
          <p:cNvPr id="12" name="Bildplatzhalter 4">
            <a:extLst>
              <a:ext uri="{FF2B5EF4-FFF2-40B4-BE49-F238E27FC236}">
                <a16:creationId xmlns:a16="http://schemas.microsoft.com/office/drawing/2014/main" id="{EAB445C7-199E-4643-AC01-E64B7E0937B9}"/>
              </a:ext>
            </a:extLst>
          </p:cNvPr>
          <p:cNvSpPr>
            <a:spLocks noGrp="1"/>
          </p:cNvSpPr>
          <p:nvPr>
            <p:ph type="pic" sz="quarter" idx="14" hasCustomPrompt="1"/>
          </p:nvPr>
        </p:nvSpPr>
        <p:spPr>
          <a:xfrm>
            <a:off x="5160634" y="4332474"/>
            <a:ext cx="822325" cy="292100"/>
          </a:xfrm>
        </p:spPr>
        <p:txBody>
          <a:bodyPr/>
          <a:lstStyle/>
          <a:p>
            <a:r>
              <a:rPr lang="de-DE" dirty="0"/>
              <a:t> </a:t>
            </a:r>
          </a:p>
        </p:txBody>
      </p:sp>
      <p:sp>
        <p:nvSpPr>
          <p:cNvPr id="13" name="Bildplatzhalter 4">
            <a:extLst>
              <a:ext uri="{FF2B5EF4-FFF2-40B4-BE49-F238E27FC236}">
                <a16:creationId xmlns:a16="http://schemas.microsoft.com/office/drawing/2014/main" id="{0D0126AE-EFE6-1A40-A5D4-9F73E6FA7625}"/>
              </a:ext>
            </a:extLst>
          </p:cNvPr>
          <p:cNvSpPr>
            <a:spLocks noGrp="1"/>
          </p:cNvSpPr>
          <p:nvPr>
            <p:ph type="pic" sz="quarter" idx="15" hasCustomPrompt="1"/>
          </p:nvPr>
        </p:nvSpPr>
        <p:spPr>
          <a:xfrm>
            <a:off x="4250887" y="4332474"/>
            <a:ext cx="822325" cy="292100"/>
          </a:xfrm>
        </p:spPr>
        <p:txBody>
          <a:bodyPr/>
          <a:lstStyle/>
          <a:p>
            <a:r>
              <a:rPr lang="de-DE" dirty="0"/>
              <a:t> </a:t>
            </a:r>
          </a:p>
        </p:txBody>
      </p:sp>
      <p:sp>
        <p:nvSpPr>
          <p:cNvPr id="16" name="Google Shape;575;p68">
            <a:extLst>
              <a:ext uri="{FF2B5EF4-FFF2-40B4-BE49-F238E27FC236}">
                <a16:creationId xmlns:a16="http://schemas.microsoft.com/office/drawing/2014/main" id="{A86DAAA0-27B0-EF41-9774-8448FDF1546D}"/>
              </a:ext>
            </a:extLst>
          </p:cNvPr>
          <p:cNvSpPr txBox="1">
            <a:spLocks/>
          </p:cNvSpPr>
          <p:nvPr userDrawn="1"/>
        </p:nvSpPr>
        <p:spPr>
          <a:xfrm>
            <a:off x="991906" y="1361527"/>
            <a:ext cx="7061198" cy="398268"/>
          </a:xfrm>
          <a:prstGeom prst="rect">
            <a:avLst/>
          </a:prstGeom>
        </p:spPr>
        <p:txBody>
          <a:bodyPr spcFirstLastPara="1" vert="horz" wrap="square" lIns="91425" tIns="91425" rIns="91425" bIns="91425" rtl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lang="de-DE" sz="1200" b="0" i="0" u="none" strike="noStrike" cap="none" spc="300" dirty="0" smtClean="0">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600" dirty="0">
                <a:solidFill>
                  <a:schemeClr val="bg1"/>
                </a:solidFill>
              </a:rPr>
              <a:t>KEY TOOL</a:t>
            </a:r>
            <a:endParaRPr lang="en-GB" sz="1600" dirty="0"/>
          </a:p>
        </p:txBody>
      </p:sp>
      <p:pic>
        <p:nvPicPr>
          <p:cNvPr id="3" name="Grafik 2">
            <a:extLst>
              <a:ext uri="{FF2B5EF4-FFF2-40B4-BE49-F238E27FC236}">
                <a16:creationId xmlns:a16="http://schemas.microsoft.com/office/drawing/2014/main" id="{DEBDB739-90CB-0347-9506-662617081AAE}"/>
              </a:ext>
            </a:extLst>
          </p:cNvPr>
          <p:cNvPicPr>
            <a:picLocks noChangeAspect="1"/>
          </p:cNvPicPr>
          <p:nvPr userDrawn="1"/>
        </p:nvPicPr>
        <p:blipFill>
          <a:blip r:embed="rId3"/>
          <a:srcRect/>
          <a:stretch/>
        </p:blipFill>
        <p:spPr>
          <a:xfrm>
            <a:off x="2002633" y="4345174"/>
            <a:ext cx="1143000" cy="292100"/>
          </a:xfrm>
          <a:prstGeom prst="rect">
            <a:avLst/>
          </a:prstGeom>
        </p:spPr>
      </p:pic>
      <p:pic>
        <p:nvPicPr>
          <p:cNvPr id="17" name="Grafik 16">
            <a:extLst>
              <a:ext uri="{FF2B5EF4-FFF2-40B4-BE49-F238E27FC236}">
                <a16:creationId xmlns:a16="http://schemas.microsoft.com/office/drawing/2014/main" id="{2B1E4EAD-C0F0-5A44-ABC8-58465C52840A}"/>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448815" y="4391055"/>
            <a:ext cx="1139033" cy="233332"/>
          </a:xfrm>
          <a:prstGeom prst="rect">
            <a:avLst/>
          </a:prstGeom>
        </p:spPr>
      </p:pic>
      <p:sp>
        <p:nvSpPr>
          <p:cNvPr id="15" name="Google Shape;211;p38">
            <a:extLst>
              <a:ext uri="{FF2B5EF4-FFF2-40B4-BE49-F238E27FC236}">
                <a16:creationId xmlns:a16="http://schemas.microsoft.com/office/drawing/2014/main" id="{73D1BD64-9C57-8640-821A-C4CEEF543215}"/>
              </a:ext>
            </a:extLst>
          </p:cNvPr>
          <p:cNvSpPr txBox="1"/>
          <p:nvPr userDrawn="1"/>
        </p:nvSpPr>
        <p:spPr>
          <a:xfrm>
            <a:off x="331981" y="328018"/>
            <a:ext cx="1238851" cy="511985"/>
          </a:xfrm>
          <a:prstGeom prst="rect">
            <a:avLst/>
          </a:prstGeom>
          <a:noFill/>
          <a:ln>
            <a:noFill/>
          </a:ln>
        </p:spPr>
        <p:txBody>
          <a:bodyPr spcFirstLastPara="1" wrap="square" lIns="91425" tIns="91425" rIns="91425" bIns="91425" anchor="t" anchorCtr="0">
            <a:noAutofit/>
          </a:bodyPr>
          <a:lstStyle/>
          <a:p>
            <a:pPr marL="0" lvl="0" indent="0" algn="l" rtl="0">
              <a:lnSpc>
                <a:spcPts val="1260"/>
              </a:lnSpc>
              <a:spcBef>
                <a:spcPts val="0"/>
              </a:spcBef>
              <a:spcAft>
                <a:spcPts val="0"/>
              </a:spcAft>
              <a:buNone/>
            </a:pPr>
            <a:r>
              <a:rPr lang="en-GB" sz="800" spc="100" dirty="0">
                <a:solidFill>
                  <a:schemeClr val="bg1"/>
                </a:solidFill>
              </a:rPr>
              <a:t>COLLABORATION</a:t>
            </a:r>
          </a:p>
          <a:p>
            <a:pPr marL="0" marR="0" lvl="0" indent="0" algn="l" defTabSz="914400" rtl="0" eaLnBrk="1" fontAlgn="auto" latinLnBrk="0" hangingPunct="1">
              <a:lnSpc>
                <a:spcPts val="1260"/>
              </a:lnSpc>
              <a:spcBef>
                <a:spcPts val="0"/>
              </a:spcBef>
              <a:spcAft>
                <a:spcPts val="0"/>
              </a:spcAft>
              <a:buClr>
                <a:srgbClr val="000000"/>
              </a:buClr>
              <a:buSzTx/>
              <a:buFont typeface="Arial"/>
              <a:buNone/>
              <a:tabLst/>
              <a:defRPr/>
            </a:pPr>
            <a:r>
              <a:rPr lang="en-GB" sz="800" spc="100" dirty="0">
                <a:solidFill>
                  <a:schemeClr val="bg1"/>
                </a:solidFill>
              </a:rPr>
              <a:t>PHASE</a:t>
            </a:r>
          </a:p>
        </p:txBody>
      </p:sp>
      <p:cxnSp>
        <p:nvCxnSpPr>
          <p:cNvPr id="18" name="Gerade Verbindung 17">
            <a:extLst>
              <a:ext uri="{FF2B5EF4-FFF2-40B4-BE49-F238E27FC236}">
                <a16:creationId xmlns:a16="http://schemas.microsoft.com/office/drawing/2014/main" id="{AE398161-B66F-B641-99F8-7966F5622D36}"/>
              </a:ext>
            </a:extLst>
          </p:cNvPr>
          <p:cNvCxnSpPr>
            <a:cxnSpLocks/>
          </p:cNvCxnSpPr>
          <p:nvPr userDrawn="1"/>
        </p:nvCxnSpPr>
        <p:spPr>
          <a:xfrm>
            <a:off x="1638393" y="429399"/>
            <a:ext cx="0" cy="324679"/>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9" name="Google Shape;211;p38">
            <a:extLst>
              <a:ext uri="{FF2B5EF4-FFF2-40B4-BE49-F238E27FC236}">
                <a16:creationId xmlns:a16="http://schemas.microsoft.com/office/drawing/2014/main" id="{AE7B86C3-15DC-6F4D-B221-EABF2A0330A2}"/>
              </a:ext>
            </a:extLst>
          </p:cNvPr>
          <p:cNvSpPr txBox="1"/>
          <p:nvPr userDrawn="1"/>
        </p:nvSpPr>
        <p:spPr>
          <a:xfrm>
            <a:off x="1750107" y="328018"/>
            <a:ext cx="4695294" cy="511985"/>
          </a:xfrm>
          <a:prstGeom prst="rect">
            <a:avLst/>
          </a:prstGeom>
          <a:noFill/>
          <a:ln>
            <a:noFill/>
          </a:ln>
        </p:spPr>
        <p:txBody>
          <a:bodyPr spcFirstLastPara="1" wrap="square" lIns="91425" tIns="91425" rIns="91425" bIns="91425" anchor="t" anchorCtr="0">
            <a:noAutofit/>
          </a:bodyPr>
          <a:lstStyle/>
          <a:p>
            <a:pPr marL="0" lvl="0" indent="0" algn="l" rtl="0">
              <a:lnSpc>
                <a:spcPts val="1260"/>
              </a:lnSpc>
              <a:spcBef>
                <a:spcPts val="0"/>
              </a:spcBef>
              <a:spcAft>
                <a:spcPts val="0"/>
              </a:spcAft>
              <a:buNone/>
            </a:pPr>
            <a:r>
              <a:rPr lang="en-GB" sz="800" spc="100" dirty="0">
                <a:solidFill>
                  <a:schemeClr val="bg1"/>
                </a:solidFill>
              </a:rPr>
              <a:t>MODULE 4</a:t>
            </a:r>
          </a:p>
          <a:p>
            <a:pPr marL="0" lvl="0" indent="0" algn="l" rtl="0">
              <a:spcBef>
                <a:spcPts val="0"/>
              </a:spcBef>
              <a:spcAft>
                <a:spcPts val="0"/>
              </a:spcAft>
              <a:buNone/>
            </a:pPr>
            <a:r>
              <a:rPr lang="en-GB" sz="1000" dirty="0">
                <a:solidFill>
                  <a:schemeClr val="bg1"/>
                </a:solidFill>
              </a:rPr>
              <a:t>Fitting the </a:t>
            </a:r>
            <a:r>
              <a:rPr lang="en-GB" sz="1000" dirty="0" err="1">
                <a:solidFill>
                  <a:schemeClr val="bg1"/>
                </a:solidFill>
              </a:rPr>
              <a:t>Startup</a:t>
            </a:r>
            <a:r>
              <a:rPr lang="en-GB" sz="1000" dirty="0">
                <a:solidFill>
                  <a:schemeClr val="bg1"/>
                </a:solidFill>
              </a:rPr>
              <a:t> Solution to the Public Problem</a:t>
            </a:r>
          </a:p>
          <a:p>
            <a:pPr marL="0" lvl="0" indent="0" algn="l" rtl="0">
              <a:spcBef>
                <a:spcPts val="0"/>
              </a:spcBef>
              <a:spcAft>
                <a:spcPts val="0"/>
              </a:spcAft>
              <a:buNone/>
            </a:pPr>
            <a:endParaRPr lang="en-GB" sz="1000" dirty="0">
              <a:solidFill>
                <a:schemeClr val="bg1"/>
              </a:solidFill>
            </a:endParaRPr>
          </a:p>
        </p:txBody>
      </p:sp>
    </p:spTree>
    <p:extLst>
      <p:ext uri="{BB962C8B-B14F-4D97-AF65-F5344CB8AC3E}">
        <p14:creationId xmlns:p14="http://schemas.microsoft.com/office/powerpoint/2010/main" val="425836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eme Title - 1. Level -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5F45E4AF-995A-E74D-87EB-1F7499ABF303}"/>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3">
            <a:extLst>
              <a:ext uri="{FF2B5EF4-FFF2-40B4-BE49-F238E27FC236}">
                <a16:creationId xmlns:a16="http://schemas.microsoft.com/office/drawing/2014/main" id="{C0E460B3-EA75-AD40-8635-39780C3F11F0}"/>
              </a:ext>
            </a:extLst>
          </p:cNvPr>
          <p:cNvSpPr>
            <a:spLocks noGrp="1"/>
          </p:cNvSpPr>
          <p:nvPr>
            <p:ph type="title" hasCustomPrompt="1"/>
          </p:nvPr>
        </p:nvSpPr>
        <p:spPr>
          <a:xfrm>
            <a:off x="431642" y="1800000"/>
            <a:ext cx="6087600" cy="2824388"/>
          </a:xfrm>
        </p:spPr>
        <p:txBody>
          <a:bodyPr>
            <a:normAutofit/>
          </a:bodyPr>
          <a:lstStyle>
            <a:lvl1pPr marL="0" marR="0" indent="0" algn="l" defTabSz="914400" rtl="0" eaLnBrk="1" fontAlgn="auto" latinLnBrk="0" hangingPunct="1">
              <a:lnSpc>
                <a:spcPct val="100000"/>
              </a:lnSpc>
              <a:spcBef>
                <a:spcPts val="0"/>
              </a:spcBef>
              <a:spcAft>
                <a:spcPts val="0"/>
              </a:spcAft>
              <a:buClr>
                <a:srgbClr val="000000"/>
              </a:buClr>
              <a:buSzTx/>
              <a:buFont typeface="Arial"/>
              <a:buNone/>
              <a:tabLst/>
              <a:defRPr sz="4000" spc="0">
                <a:solidFill>
                  <a:schemeClr val="tx1"/>
                </a:solidFill>
              </a:defRPr>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dirty="0"/>
              <a:t>Titel der Rubrik</a:t>
            </a:r>
            <a:br>
              <a:rPr lang="de-DE" dirty="0"/>
            </a:br>
            <a:r>
              <a:rPr lang="de-DE" dirty="0"/>
              <a:t>1. Ebene</a:t>
            </a:r>
          </a:p>
        </p:txBody>
      </p:sp>
      <p:sp>
        <p:nvSpPr>
          <p:cNvPr id="5" name="Textplatzhalter 19">
            <a:extLst>
              <a:ext uri="{FF2B5EF4-FFF2-40B4-BE49-F238E27FC236}">
                <a16:creationId xmlns:a16="http://schemas.microsoft.com/office/drawing/2014/main" id="{0EBEC1E7-D297-9A42-87C4-F7E692083073}"/>
              </a:ext>
            </a:extLst>
          </p:cNvPr>
          <p:cNvSpPr>
            <a:spLocks noGrp="1"/>
          </p:cNvSpPr>
          <p:nvPr>
            <p:ph type="body" sz="quarter" idx="13" hasCustomPrompt="1"/>
          </p:nvPr>
        </p:nvSpPr>
        <p:spPr>
          <a:xfrm>
            <a:off x="426646" y="420688"/>
            <a:ext cx="8280714" cy="698500"/>
          </a:xfrm>
        </p:spPr>
        <p:txBody>
          <a:bodyPr/>
          <a:lstStyle>
            <a:lvl1pPr>
              <a:defRPr spc="300"/>
            </a:lvl1pPr>
          </a:lstStyle>
          <a:p>
            <a:pPr lvl="0"/>
            <a:r>
              <a:rPr lang="de-DE" dirty="0"/>
              <a:t>DACHZEILE</a:t>
            </a:r>
          </a:p>
        </p:txBody>
      </p:sp>
    </p:spTree>
    <p:extLst>
      <p:ext uri="{BB962C8B-B14F-4D97-AF65-F5344CB8AC3E}">
        <p14:creationId xmlns:p14="http://schemas.microsoft.com/office/powerpoint/2010/main" val="9157157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07F428F7-59F5-AA44-8804-F7E3AD6B0C21}"/>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extplatzhalter 6">
            <a:extLst>
              <a:ext uri="{FF2B5EF4-FFF2-40B4-BE49-F238E27FC236}">
                <a16:creationId xmlns:a16="http://schemas.microsoft.com/office/drawing/2014/main" id="{AA9C79BF-1E14-4247-AB1D-984B28AF52FB}"/>
              </a:ext>
            </a:extLst>
          </p:cNvPr>
          <p:cNvSpPr>
            <a:spLocks noGrp="1"/>
          </p:cNvSpPr>
          <p:nvPr>
            <p:ph type="body" sz="quarter" idx="13"/>
          </p:nvPr>
        </p:nvSpPr>
        <p:spPr>
          <a:xfrm>
            <a:off x="3458387" y="808038"/>
            <a:ext cx="5040312" cy="3816350"/>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1">
            <a:extLst>
              <a:ext uri="{FF2B5EF4-FFF2-40B4-BE49-F238E27FC236}">
                <a16:creationId xmlns:a16="http://schemas.microsoft.com/office/drawing/2014/main" id="{FE59885D-1C96-C346-BC85-ED4413F4F21B}"/>
              </a:ext>
            </a:extLst>
          </p:cNvPr>
          <p:cNvSpPr>
            <a:spLocks noGrp="1"/>
          </p:cNvSpPr>
          <p:nvPr>
            <p:ph type="title" hasCustomPrompt="1"/>
          </p:nvPr>
        </p:nvSpPr>
        <p:spPr>
          <a:xfrm>
            <a:off x="431642" y="808038"/>
            <a:ext cx="2946558" cy="3816350"/>
          </a:xfrm>
        </p:spPr>
        <p:txBody>
          <a:bodyPr/>
          <a:lstStyle/>
          <a:p>
            <a:r>
              <a:rPr lang="de-DE" dirty="0"/>
              <a:t>INTRO — TITLE</a:t>
            </a:r>
          </a:p>
        </p:txBody>
      </p:sp>
    </p:spTree>
    <p:extLst>
      <p:ext uri="{BB962C8B-B14F-4D97-AF65-F5344CB8AC3E}">
        <p14:creationId xmlns:p14="http://schemas.microsoft.com/office/powerpoint/2010/main" val="20444820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197A4C13-F285-2147-9654-214378935499}"/>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6" name="Titel 1">
            <a:extLst>
              <a:ext uri="{FF2B5EF4-FFF2-40B4-BE49-F238E27FC236}">
                <a16:creationId xmlns:a16="http://schemas.microsoft.com/office/drawing/2014/main" id="{3FA4D243-49EB-C445-94B7-45E3F9D80942}"/>
              </a:ext>
            </a:extLst>
          </p:cNvPr>
          <p:cNvSpPr>
            <a:spLocks noGrp="1"/>
          </p:cNvSpPr>
          <p:nvPr>
            <p:ph type="title" hasCustomPrompt="1"/>
          </p:nvPr>
        </p:nvSpPr>
        <p:spPr>
          <a:xfrm>
            <a:off x="431642" y="420689"/>
            <a:ext cx="8280714" cy="387350"/>
          </a:xfrm>
        </p:spPr>
        <p:txBody>
          <a:bodyPr/>
          <a:lstStyle/>
          <a:p>
            <a:r>
              <a:rPr lang="de-DE" dirty="0"/>
              <a:t>CONTENT</a:t>
            </a:r>
          </a:p>
        </p:txBody>
      </p:sp>
      <p:sp>
        <p:nvSpPr>
          <p:cNvPr id="5" name="Textplatzhalter 6">
            <a:extLst>
              <a:ext uri="{FF2B5EF4-FFF2-40B4-BE49-F238E27FC236}">
                <a16:creationId xmlns:a16="http://schemas.microsoft.com/office/drawing/2014/main" id="{1AF384FE-E014-E24A-AAFC-D23FF3ABE9ED}"/>
              </a:ext>
            </a:extLst>
          </p:cNvPr>
          <p:cNvSpPr>
            <a:spLocks noGrp="1"/>
          </p:cNvSpPr>
          <p:nvPr>
            <p:ph type="body" sz="quarter" idx="11"/>
          </p:nvPr>
        </p:nvSpPr>
        <p:spPr>
          <a:xfrm>
            <a:off x="420688" y="808038"/>
            <a:ext cx="8280714" cy="38163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6961165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3EE4B975-56E5-2E48-A615-565035944AC3}"/>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extplatzhalter 1">
            <a:extLst>
              <a:ext uri="{FF2B5EF4-FFF2-40B4-BE49-F238E27FC236}">
                <a16:creationId xmlns:a16="http://schemas.microsoft.com/office/drawing/2014/main" id="{9C9D71F6-6560-344A-82E6-08D7AFED4940}"/>
              </a:ext>
            </a:extLst>
          </p:cNvPr>
          <p:cNvSpPr>
            <a:spLocks noGrp="1"/>
          </p:cNvSpPr>
          <p:nvPr>
            <p:ph type="body" sz="quarter" idx="13" hasCustomPrompt="1"/>
          </p:nvPr>
        </p:nvSpPr>
        <p:spPr>
          <a:xfrm>
            <a:off x="420688" y="818957"/>
            <a:ext cx="8291511" cy="3805431"/>
          </a:xfrm>
          <a:noFill/>
          <a:ln>
            <a:noFill/>
          </a:ln>
        </p:spPr>
        <p:txBody>
          <a:bodyPr>
            <a:noAutofit/>
          </a:bodyPr>
          <a:lstStyle>
            <a:lvl1pPr>
              <a:defRPr lang="en-GB" dirty="0">
                <a:solidFill>
                  <a:schemeClr val="bg1"/>
                </a:solidFill>
              </a:defRPr>
            </a:lvl1pPr>
          </a:lstStyle>
          <a:p>
            <a:r>
              <a:rPr lang="en-GB" sz="1200" b="1" spc="300" dirty="0"/>
              <a:t>TIME	</a:t>
            </a:r>
            <a:r>
              <a:rPr lang="de-DE" sz="1200" dirty="0"/>
              <a:t>3 – 4 HOURS</a:t>
            </a:r>
            <a:endParaRPr lang="en-GB" sz="1200" spc="300" dirty="0">
              <a:solidFill>
                <a:srgbClr val="222222"/>
              </a:solidFill>
            </a:endParaRPr>
          </a:p>
          <a:p>
            <a:pPr fontAlgn="t"/>
            <a:r>
              <a:rPr lang="en-GB" sz="1100" b="1" dirty="0"/>
              <a:t>5 mins	</a:t>
            </a:r>
            <a:r>
              <a:rPr lang="en-GB" sz="1100" dirty="0"/>
              <a:t>Introduction and objectives for the day</a:t>
            </a:r>
            <a:endParaRPr lang="de-DE" sz="1100" dirty="0"/>
          </a:p>
          <a:p>
            <a:pPr fontAlgn="t"/>
            <a:r>
              <a:rPr lang="en-GB" sz="1100" b="1" dirty="0"/>
              <a:t>20 mins	</a:t>
            </a:r>
            <a:r>
              <a:rPr lang="en-GB" sz="1100" dirty="0"/>
              <a:t>Introduction to Challenge Formulation</a:t>
            </a:r>
            <a:endParaRPr lang="de-DE" sz="1100" dirty="0"/>
          </a:p>
          <a:p>
            <a:pPr fontAlgn="t"/>
            <a:r>
              <a:rPr lang="en-GB" sz="1100" b="1" dirty="0"/>
              <a:t>20 mins	</a:t>
            </a:r>
            <a:r>
              <a:rPr lang="en-GB" sz="1100" dirty="0"/>
              <a:t>Activity: </a:t>
            </a:r>
            <a:r>
              <a:rPr lang="en-US" sz="1100" dirty="0"/>
              <a:t>Introduction and Problem Deep Dive</a:t>
            </a:r>
            <a:endParaRPr lang="en-GB" sz="1100" b="1" dirty="0"/>
          </a:p>
          <a:p>
            <a:pPr fontAlgn="t"/>
            <a:r>
              <a:rPr lang="en-GB" sz="1100" b="1" dirty="0">
                <a:solidFill>
                  <a:schemeClr val="bg1">
                    <a:lumMod val="50000"/>
                  </a:schemeClr>
                </a:solidFill>
              </a:rPr>
              <a:t>5 mins	</a:t>
            </a:r>
            <a:r>
              <a:rPr lang="en-GB" sz="1100" dirty="0">
                <a:solidFill>
                  <a:schemeClr val="bg1">
                    <a:lumMod val="50000"/>
                  </a:schemeClr>
                </a:solidFill>
              </a:rPr>
              <a:t>Break</a:t>
            </a:r>
            <a:r>
              <a:rPr lang="de-DE" sz="1100" b="1" dirty="0">
                <a:solidFill>
                  <a:schemeClr val="bg1">
                    <a:lumMod val="50000"/>
                  </a:schemeClr>
                </a:solidFill>
              </a:rPr>
              <a:t>		</a:t>
            </a:r>
            <a:endParaRPr lang="de-DE" sz="1100" dirty="0">
              <a:solidFill>
                <a:schemeClr val="bg1">
                  <a:lumMod val="50000"/>
                </a:schemeClr>
              </a:solidFill>
            </a:endParaRPr>
          </a:p>
          <a:p>
            <a:pPr fontAlgn="t"/>
            <a:r>
              <a:rPr lang="en-GB" sz="1100" b="1" dirty="0"/>
              <a:t>40 mins</a:t>
            </a:r>
            <a:r>
              <a:rPr lang="de-DE" sz="1100" b="1" dirty="0"/>
              <a:t>	</a:t>
            </a:r>
            <a:r>
              <a:rPr lang="en-GB" sz="1100" dirty="0"/>
              <a:t>Activity: The Five Whys</a:t>
            </a:r>
            <a:endParaRPr lang="de-DE" sz="1100" dirty="0"/>
          </a:p>
          <a:p>
            <a:pPr fontAlgn="t"/>
            <a:r>
              <a:rPr lang="en-GB" sz="1100" b="1" dirty="0">
                <a:solidFill>
                  <a:schemeClr val="bg1">
                    <a:lumMod val="50000"/>
                  </a:schemeClr>
                </a:solidFill>
              </a:rPr>
              <a:t>5 mins</a:t>
            </a:r>
            <a:r>
              <a:rPr lang="de-DE" sz="1100" b="1" dirty="0">
                <a:solidFill>
                  <a:schemeClr val="bg1">
                    <a:lumMod val="50000"/>
                  </a:schemeClr>
                </a:solidFill>
              </a:rPr>
              <a:t>	</a:t>
            </a:r>
            <a:r>
              <a:rPr lang="en-GB" sz="1100" dirty="0">
                <a:solidFill>
                  <a:schemeClr val="bg1">
                    <a:lumMod val="50000"/>
                  </a:schemeClr>
                </a:solidFill>
              </a:rPr>
              <a:t>Break</a:t>
            </a:r>
            <a:endParaRPr lang="de-DE" sz="1100" dirty="0">
              <a:solidFill>
                <a:schemeClr val="bg1">
                  <a:lumMod val="50000"/>
                </a:schemeClr>
              </a:solidFill>
            </a:endParaRPr>
          </a:p>
          <a:p>
            <a:pPr fontAlgn="t"/>
            <a:r>
              <a:rPr lang="en-GB" sz="1100" b="1" dirty="0"/>
              <a:t>30 mins	</a:t>
            </a:r>
            <a:r>
              <a:rPr lang="en-GB" sz="1100" dirty="0"/>
              <a:t>Activity: Creating a Persona and/or Prioritization Matrix</a:t>
            </a:r>
            <a:endParaRPr lang="en-GB" sz="1100" b="1" dirty="0"/>
          </a:p>
          <a:p>
            <a:pPr fontAlgn="t"/>
            <a:r>
              <a:rPr lang="en-GB" sz="1100" b="1" dirty="0"/>
              <a:t>30 mins	</a:t>
            </a:r>
            <a:r>
              <a:rPr lang="en-GB" sz="1100" dirty="0"/>
              <a:t>Activity: Formulation of How Might We Questions </a:t>
            </a:r>
            <a:endParaRPr lang="de-DE" sz="1100" dirty="0"/>
          </a:p>
          <a:p>
            <a:r>
              <a:rPr lang="en-GB" sz="1100" b="1" dirty="0"/>
              <a:t>30 mins	</a:t>
            </a:r>
            <a:r>
              <a:rPr lang="en-GB" sz="1100" dirty="0"/>
              <a:t>Activity: Formulation of Requirements</a:t>
            </a:r>
            <a:endParaRPr lang="de-DE" sz="1100" dirty="0"/>
          </a:p>
          <a:p>
            <a:pPr fontAlgn="t"/>
            <a:r>
              <a:rPr lang="en-GB" sz="1100" b="1" dirty="0"/>
              <a:t>10 mins	</a:t>
            </a:r>
            <a:r>
              <a:rPr lang="en-GB" sz="1100" dirty="0"/>
              <a:t>Debrief and what’s next</a:t>
            </a:r>
          </a:p>
        </p:txBody>
      </p:sp>
      <p:sp>
        <p:nvSpPr>
          <p:cNvPr id="6" name="Titel 1">
            <a:extLst>
              <a:ext uri="{FF2B5EF4-FFF2-40B4-BE49-F238E27FC236}">
                <a16:creationId xmlns:a16="http://schemas.microsoft.com/office/drawing/2014/main" id="{7B61C6C1-E974-1D48-B61B-838209FBBE93}"/>
              </a:ext>
            </a:extLst>
          </p:cNvPr>
          <p:cNvSpPr>
            <a:spLocks noGrp="1"/>
          </p:cNvSpPr>
          <p:nvPr>
            <p:ph type="title" hasCustomPrompt="1"/>
          </p:nvPr>
        </p:nvSpPr>
        <p:spPr>
          <a:xfrm>
            <a:off x="431642" y="420689"/>
            <a:ext cx="8280714" cy="387350"/>
          </a:xfrm>
        </p:spPr>
        <p:txBody>
          <a:bodyPr/>
          <a:lstStyle/>
          <a:p>
            <a:r>
              <a:rPr lang="de-DE" dirty="0"/>
              <a:t>AGENDA</a:t>
            </a:r>
          </a:p>
        </p:txBody>
      </p:sp>
    </p:spTree>
    <p:extLst>
      <p:ext uri="{BB962C8B-B14F-4D97-AF65-F5344CB8AC3E}">
        <p14:creationId xmlns:p14="http://schemas.microsoft.com/office/powerpoint/2010/main" val="5152791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eme Title - 1. Level -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5F45E4AF-995A-E74D-87EB-1F7499ABF303}"/>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3">
            <a:extLst>
              <a:ext uri="{FF2B5EF4-FFF2-40B4-BE49-F238E27FC236}">
                <a16:creationId xmlns:a16="http://schemas.microsoft.com/office/drawing/2014/main" id="{C0E460B3-EA75-AD40-8635-39780C3F11F0}"/>
              </a:ext>
            </a:extLst>
          </p:cNvPr>
          <p:cNvSpPr>
            <a:spLocks noGrp="1"/>
          </p:cNvSpPr>
          <p:nvPr>
            <p:ph type="title" hasCustomPrompt="1"/>
          </p:nvPr>
        </p:nvSpPr>
        <p:spPr>
          <a:xfrm>
            <a:off x="431642" y="1800000"/>
            <a:ext cx="6087600" cy="2824388"/>
          </a:xfrm>
        </p:spPr>
        <p:txBody>
          <a:bodyPr>
            <a:normAutofit/>
          </a:bodyPr>
          <a:lstStyle>
            <a:lvl1pPr marL="0" marR="0" indent="0" algn="l" defTabSz="914400" rtl="0" eaLnBrk="1" fontAlgn="auto" latinLnBrk="0" hangingPunct="1">
              <a:lnSpc>
                <a:spcPct val="100000"/>
              </a:lnSpc>
              <a:spcBef>
                <a:spcPts val="0"/>
              </a:spcBef>
              <a:spcAft>
                <a:spcPts val="0"/>
              </a:spcAft>
              <a:buClr>
                <a:srgbClr val="000000"/>
              </a:buClr>
              <a:buSzTx/>
              <a:buFont typeface="Arial"/>
              <a:buNone/>
              <a:tabLst/>
              <a:defRPr sz="4000" spc="0">
                <a:solidFill>
                  <a:schemeClr val="bg1"/>
                </a:solidFill>
              </a:defRPr>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dirty="0"/>
              <a:t>Titel der Rubrik</a:t>
            </a:r>
            <a:br>
              <a:rPr lang="de-DE" dirty="0"/>
            </a:br>
            <a:r>
              <a:rPr lang="de-DE" dirty="0"/>
              <a:t>1. Ebene</a:t>
            </a:r>
          </a:p>
        </p:txBody>
      </p:sp>
      <p:sp>
        <p:nvSpPr>
          <p:cNvPr id="5" name="Textplatzhalter 19">
            <a:extLst>
              <a:ext uri="{FF2B5EF4-FFF2-40B4-BE49-F238E27FC236}">
                <a16:creationId xmlns:a16="http://schemas.microsoft.com/office/drawing/2014/main" id="{0EBEC1E7-D297-9A42-87C4-F7E692083073}"/>
              </a:ext>
            </a:extLst>
          </p:cNvPr>
          <p:cNvSpPr>
            <a:spLocks noGrp="1"/>
          </p:cNvSpPr>
          <p:nvPr>
            <p:ph type="body" sz="quarter" idx="13" hasCustomPrompt="1"/>
          </p:nvPr>
        </p:nvSpPr>
        <p:spPr>
          <a:xfrm>
            <a:off x="426646" y="420688"/>
            <a:ext cx="8280714" cy="698500"/>
          </a:xfrm>
        </p:spPr>
        <p:txBody>
          <a:bodyPr/>
          <a:lstStyle>
            <a:lvl1pPr>
              <a:defRPr spc="300"/>
            </a:lvl1pPr>
          </a:lstStyle>
          <a:p>
            <a:pPr lvl="0"/>
            <a:r>
              <a:rPr lang="de-DE" dirty="0"/>
              <a:t>DACHZEILE</a:t>
            </a:r>
          </a:p>
        </p:txBody>
      </p:sp>
    </p:spTree>
    <p:extLst>
      <p:ext uri="{BB962C8B-B14F-4D97-AF65-F5344CB8AC3E}">
        <p14:creationId xmlns:p14="http://schemas.microsoft.com/office/powerpoint/2010/main" val="38527997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heme Title - 2. Level -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B918E2B7-CCB0-7F40-82E4-FE1D1E6BCC85}"/>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0C0C3CE-98CC-A443-8383-75A7DCB35A00}"/>
              </a:ext>
            </a:extLst>
          </p:cNvPr>
          <p:cNvSpPr>
            <a:spLocks noGrp="1"/>
          </p:cNvSpPr>
          <p:nvPr>
            <p:ph type="title" hasCustomPrompt="1"/>
          </p:nvPr>
        </p:nvSpPr>
        <p:spPr>
          <a:xfrm>
            <a:off x="431642" y="1800000"/>
            <a:ext cx="6087600" cy="2824388"/>
          </a:xfrm>
        </p:spPr>
        <p:txBody>
          <a:bodyPr>
            <a:normAutofit/>
          </a:bodyPr>
          <a:lstStyle>
            <a:lvl1pPr>
              <a:defRPr sz="4000" spc="0">
                <a:solidFill>
                  <a:schemeClr val="bg1"/>
                </a:solidFill>
              </a:defRPr>
            </a:lvl1pPr>
          </a:lstStyle>
          <a:p>
            <a:r>
              <a:rPr lang="de-DE" dirty="0"/>
              <a:t>Titel der Rubrik</a:t>
            </a:r>
            <a:br>
              <a:rPr lang="de-DE" dirty="0"/>
            </a:br>
            <a:r>
              <a:rPr lang="de-DE" dirty="0"/>
              <a:t>2. Ebene</a:t>
            </a:r>
          </a:p>
        </p:txBody>
      </p:sp>
      <p:sp>
        <p:nvSpPr>
          <p:cNvPr id="5" name="Textplatzhalter 19">
            <a:extLst>
              <a:ext uri="{FF2B5EF4-FFF2-40B4-BE49-F238E27FC236}">
                <a16:creationId xmlns:a16="http://schemas.microsoft.com/office/drawing/2014/main" id="{61EC3A6E-777B-CD41-9169-B53CBA633400}"/>
              </a:ext>
            </a:extLst>
          </p:cNvPr>
          <p:cNvSpPr>
            <a:spLocks noGrp="1"/>
          </p:cNvSpPr>
          <p:nvPr>
            <p:ph type="body" sz="quarter" idx="13" hasCustomPrompt="1"/>
          </p:nvPr>
        </p:nvSpPr>
        <p:spPr>
          <a:xfrm>
            <a:off x="426646" y="422276"/>
            <a:ext cx="8280714" cy="680812"/>
          </a:xfrm>
        </p:spPr>
        <p:txBody>
          <a:bodyPr/>
          <a:lstStyle>
            <a:lvl1pPr>
              <a:defRPr spc="300"/>
            </a:lvl1pPr>
          </a:lstStyle>
          <a:p>
            <a:pPr lvl="0"/>
            <a:r>
              <a:rPr lang="de-DE" dirty="0"/>
              <a:t>DACHZEILE</a:t>
            </a:r>
          </a:p>
        </p:txBody>
      </p:sp>
    </p:spTree>
    <p:extLst>
      <p:ext uri="{BB962C8B-B14F-4D97-AF65-F5344CB8AC3E}">
        <p14:creationId xmlns:p14="http://schemas.microsoft.com/office/powerpoint/2010/main" val="22434330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Statement -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512C6AFE-F236-144D-ACEA-A3734D828AF2}"/>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5" name="Google Shape;174;p33">
            <a:extLst>
              <a:ext uri="{FF2B5EF4-FFF2-40B4-BE49-F238E27FC236}">
                <a16:creationId xmlns:a16="http://schemas.microsoft.com/office/drawing/2014/main" id="{3B6E90CB-33E5-AC49-9AA0-1553C8C52475}"/>
              </a:ext>
            </a:extLst>
          </p:cNvPr>
          <p:cNvSpPr txBox="1">
            <a:spLocks noGrp="1"/>
          </p:cNvSpPr>
          <p:nvPr>
            <p:ph type="subTitle" idx="1" hasCustomPrompt="1"/>
          </p:nvPr>
        </p:nvSpPr>
        <p:spPr>
          <a:xfrm>
            <a:off x="1118875" y="808038"/>
            <a:ext cx="7032900" cy="3039162"/>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rgbClr val="FFFFFF"/>
              </a:buClr>
              <a:buSzPts val="3000"/>
              <a:buNone/>
              <a:defRPr sz="3000" b="0">
                <a:solidFill>
                  <a:schemeClr val="bg1"/>
                </a:solidFill>
              </a:defRPr>
            </a:lvl1pPr>
            <a:lvl2pPr lvl="1" rtl="0">
              <a:spcBef>
                <a:spcPts val="1600"/>
              </a:spcBef>
              <a:spcAft>
                <a:spcPts val="0"/>
              </a:spcAft>
              <a:buClr>
                <a:srgbClr val="FFFFFF"/>
              </a:buClr>
              <a:buSzPts val="3000"/>
              <a:buNone/>
              <a:defRPr sz="3000" b="1">
                <a:solidFill>
                  <a:srgbClr val="FFFFFF"/>
                </a:solidFill>
              </a:defRPr>
            </a:lvl2pPr>
            <a:lvl3pPr lvl="2" rtl="0">
              <a:spcBef>
                <a:spcPts val="1600"/>
              </a:spcBef>
              <a:spcAft>
                <a:spcPts val="0"/>
              </a:spcAft>
              <a:buClr>
                <a:srgbClr val="FFFFFF"/>
              </a:buClr>
              <a:buSzPts val="3000"/>
              <a:buNone/>
              <a:defRPr sz="3000" b="1">
                <a:solidFill>
                  <a:srgbClr val="FFFFFF"/>
                </a:solidFill>
              </a:defRPr>
            </a:lvl3pPr>
            <a:lvl4pPr lvl="3" rtl="0">
              <a:spcBef>
                <a:spcPts val="1600"/>
              </a:spcBef>
              <a:spcAft>
                <a:spcPts val="0"/>
              </a:spcAft>
              <a:buClr>
                <a:srgbClr val="FFFFFF"/>
              </a:buClr>
              <a:buSzPts val="3000"/>
              <a:buNone/>
              <a:defRPr sz="3000" b="1">
                <a:solidFill>
                  <a:srgbClr val="FFFFFF"/>
                </a:solidFill>
              </a:defRPr>
            </a:lvl4pPr>
            <a:lvl5pPr lvl="4" rtl="0">
              <a:spcBef>
                <a:spcPts val="1600"/>
              </a:spcBef>
              <a:spcAft>
                <a:spcPts val="0"/>
              </a:spcAft>
              <a:buClr>
                <a:srgbClr val="FFFFFF"/>
              </a:buClr>
              <a:buSzPts val="3000"/>
              <a:buNone/>
              <a:defRPr sz="3000" b="1">
                <a:solidFill>
                  <a:srgbClr val="FFFFFF"/>
                </a:solidFill>
              </a:defRPr>
            </a:lvl5pPr>
            <a:lvl6pPr lvl="5" rtl="0">
              <a:spcBef>
                <a:spcPts val="1600"/>
              </a:spcBef>
              <a:spcAft>
                <a:spcPts val="0"/>
              </a:spcAft>
              <a:buClr>
                <a:srgbClr val="FFFFFF"/>
              </a:buClr>
              <a:buSzPts val="3000"/>
              <a:buNone/>
              <a:defRPr sz="3000" b="1">
                <a:solidFill>
                  <a:srgbClr val="FFFFFF"/>
                </a:solidFill>
              </a:defRPr>
            </a:lvl6pPr>
            <a:lvl7pPr lvl="6" rtl="0">
              <a:spcBef>
                <a:spcPts val="1600"/>
              </a:spcBef>
              <a:spcAft>
                <a:spcPts val="0"/>
              </a:spcAft>
              <a:buClr>
                <a:srgbClr val="FFFFFF"/>
              </a:buClr>
              <a:buSzPts val="3000"/>
              <a:buNone/>
              <a:defRPr sz="3000" b="1">
                <a:solidFill>
                  <a:srgbClr val="FFFFFF"/>
                </a:solidFill>
              </a:defRPr>
            </a:lvl7pPr>
            <a:lvl8pPr lvl="7" rtl="0">
              <a:spcBef>
                <a:spcPts val="1600"/>
              </a:spcBef>
              <a:spcAft>
                <a:spcPts val="0"/>
              </a:spcAft>
              <a:buClr>
                <a:srgbClr val="FFFFFF"/>
              </a:buClr>
              <a:buSzPts val="3000"/>
              <a:buNone/>
              <a:defRPr sz="3000" b="1">
                <a:solidFill>
                  <a:srgbClr val="FFFFFF"/>
                </a:solidFill>
              </a:defRPr>
            </a:lvl8pPr>
            <a:lvl9pPr lvl="8" rtl="0">
              <a:spcBef>
                <a:spcPts val="1600"/>
              </a:spcBef>
              <a:spcAft>
                <a:spcPts val="1600"/>
              </a:spcAft>
              <a:buClr>
                <a:srgbClr val="FFFFFF"/>
              </a:buClr>
              <a:buSzPts val="3000"/>
              <a:buNone/>
              <a:defRPr sz="3000" b="1">
                <a:solidFill>
                  <a:srgbClr val="FFFFFF"/>
                </a:solidFill>
              </a:defRPr>
            </a:lvl9pPr>
          </a:lstStyle>
          <a:p>
            <a:r>
              <a:rPr lang="de-DE" dirty="0"/>
              <a:t>Quote / Statement</a:t>
            </a:r>
            <a:endParaRPr dirty="0"/>
          </a:p>
        </p:txBody>
      </p:sp>
      <p:sp>
        <p:nvSpPr>
          <p:cNvPr id="6" name="Textplatzhalter 2">
            <a:extLst>
              <a:ext uri="{FF2B5EF4-FFF2-40B4-BE49-F238E27FC236}">
                <a16:creationId xmlns:a16="http://schemas.microsoft.com/office/drawing/2014/main" id="{0E6D28CC-0B51-FC48-AD57-3E532440EF33}"/>
              </a:ext>
            </a:extLst>
          </p:cNvPr>
          <p:cNvSpPr>
            <a:spLocks noGrp="1"/>
          </p:cNvSpPr>
          <p:nvPr>
            <p:ph type="body" sz="quarter" idx="11" hasCustomPrompt="1"/>
          </p:nvPr>
        </p:nvSpPr>
        <p:spPr>
          <a:xfrm>
            <a:off x="1119188" y="3846513"/>
            <a:ext cx="7032625" cy="519112"/>
          </a:xfrm>
        </p:spPr>
        <p:txBody>
          <a:bodyPr/>
          <a:lstStyle>
            <a:lvl3pPr algn="ctr">
              <a:lnSpc>
                <a:spcPct val="150000"/>
              </a:lnSpc>
              <a:defRPr/>
            </a:lvl3pPr>
          </a:lstStyle>
          <a:p>
            <a:pPr lvl="2"/>
            <a:r>
              <a:rPr lang="de-DE" dirty="0"/>
              <a:t>Dritte Ebene</a:t>
            </a:r>
          </a:p>
        </p:txBody>
      </p:sp>
    </p:spTree>
    <p:extLst>
      <p:ext uri="{BB962C8B-B14F-4D97-AF65-F5344CB8AC3E}">
        <p14:creationId xmlns:p14="http://schemas.microsoft.com/office/powerpoint/2010/main" val="9270217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ctivit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DAD0F6BD-6EA3-B948-B467-E7E2AE97AE4F}"/>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25" name="Abgerundetes Rechteck 24">
            <a:extLst>
              <a:ext uri="{FF2B5EF4-FFF2-40B4-BE49-F238E27FC236}">
                <a16:creationId xmlns:a16="http://schemas.microsoft.com/office/drawing/2014/main" id="{A217C12F-1AD8-BC46-AA8A-0CC6CFC990D4}"/>
              </a:ext>
            </a:extLst>
          </p:cNvPr>
          <p:cNvSpPr/>
          <p:nvPr userDrawn="1"/>
        </p:nvSpPr>
        <p:spPr>
          <a:xfrm>
            <a:off x="4601211" y="813849"/>
            <a:ext cx="4110989" cy="491399"/>
          </a:xfrm>
          <a:prstGeom prst="roundRect">
            <a:avLst>
              <a:gd name="adj" fmla="val 276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Abgerundetes Rechteck 25">
            <a:extLst>
              <a:ext uri="{FF2B5EF4-FFF2-40B4-BE49-F238E27FC236}">
                <a16:creationId xmlns:a16="http://schemas.microsoft.com/office/drawing/2014/main" id="{B6904CA1-2A5F-544E-94FC-9894C571214A}"/>
              </a:ext>
            </a:extLst>
          </p:cNvPr>
          <p:cNvSpPr/>
          <p:nvPr userDrawn="1"/>
        </p:nvSpPr>
        <p:spPr>
          <a:xfrm>
            <a:off x="417112" y="1373390"/>
            <a:ext cx="4110989" cy="1591428"/>
          </a:xfrm>
          <a:prstGeom prst="roundRect">
            <a:avLst>
              <a:gd name="adj" fmla="val 106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Abgerundetes Rechteck 26">
            <a:extLst>
              <a:ext uri="{FF2B5EF4-FFF2-40B4-BE49-F238E27FC236}">
                <a16:creationId xmlns:a16="http://schemas.microsoft.com/office/drawing/2014/main" id="{2CADB6EA-8A5A-734C-8816-0DED08E00E50}"/>
              </a:ext>
            </a:extLst>
          </p:cNvPr>
          <p:cNvSpPr/>
          <p:nvPr userDrawn="1"/>
        </p:nvSpPr>
        <p:spPr>
          <a:xfrm>
            <a:off x="4601210" y="1373390"/>
            <a:ext cx="4110989" cy="1591428"/>
          </a:xfrm>
          <a:prstGeom prst="roundRect">
            <a:avLst>
              <a:gd name="adj" fmla="val 106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Abgerundetes Rechteck 27">
            <a:extLst>
              <a:ext uri="{FF2B5EF4-FFF2-40B4-BE49-F238E27FC236}">
                <a16:creationId xmlns:a16="http://schemas.microsoft.com/office/drawing/2014/main" id="{2F36DBE8-9BB5-8846-8E86-839A2908F50B}"/>
              </a:ext>
            </a:extLst>
          </p:cNvPr>
          <p:cNvSpPr/>
          <p:nvPr userDrawn="1"/>
        </p:nvSpPr>
        <p:spPr>
          <a:xfrm>
            <a:off x="417112" y="3032959"/>
            <a:ext cx="4110989" cy="1591428"/>
          </a:xfrm>
          <a:prstGeom prst="roundRect">
            <a:avLst>
              <a:gd name="adj" fmla="val 106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Abgerundetes Rechteck 28">
            <a:extLst>
              <a:ext uri="{FF2B5EF4-FFF2-40B4-BE49-F238E27FC236}">
                <a16:creationId xmlns:a16="http://schemas.microsoft.com/office/drawing/2014/main" id="{E11587EC-8007-6F44-8110-63E5DBDB3974}"/>
              </a:ext>
            </a:extLst>
          </p:cNvPr>
          <p:cNvSpPr/>
          <p:nvPr userDrawn="1"/>
        </p:nvSpPr>
        <p:spPr>
          <a:xfrm>
            <a:off x="4601210" y="3032959"/>
            <a:ext cx="4110989" cy="1591428"/>
          </a:xfrm>
          <a:prstGeom prst="roundRect">
            <a:avLst>
              <a:gd name="adj" fmla="val 106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Abgerundetes Rechteck 29">
            <a:extLst>
              <a:ext uri="{FF2B5EF4-FFF2-40B4-BE49-F238E27FC236}">
                <a16:creationId xmlns:a16="http://schemas.microsoft.com/office/drawing/2014/main" id="{E2662034-F5F2-C04F-B800-E510CFFCDBB0}"/>
              </a:ext>
            </a:extLst>
          </p:cNvPr>
          <p:cNvSpPr/>
          <p:nvPr userDrawn="1"/>
        </p:nvSpPr>
        <p:spPr>
          <a:xfrm>
            <a:off x="417112" y="813849"/>
            <a:ext cx="4110989" cy="491399"/>
          </a:xfrm>
          <a:prstGeom prst="roundRect">
            <a:avLst>
              <a:gd name="adj" fmla="val 276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Google Shape;289;p47">
            <a:extLst>
              <a:ext uri="{FF2B5EF4-FFF2-40B4-BE49-F238E27FC236}">
                <a16:creationId xmlns:a16="http://schemas.microsoft.com/office/drawing/2014/main" id="{8915F70D-5E09-7040-95C6-109008101077}"/>
              </a:ext>
            </a:extLst>
          </p:cNvPr>
          <p:cNvSpPr txBox="1"/>
          <p:nvPr userDrawn="1"/>
        </p:nvSpPr>
        <p:spPr>
          <a:xfrm>
            <a:off x="704000" y="1506563"/>
            <a:ext cx="1080000"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GB" sz="800" spc="100" dirty="0">
                <a:solidFill>
                  <a:srgbClr val="000000">
                    <a:alpha val="50000"/>
                  </a:srgbClr>
                </a:solidFill>
              </a:rPr>
              <a:t>OBJECTIVE</a:t>
            </a:r>
          </a:p>
        </p:txBody>
      </p:sp>
      <p:sp>
        <p:nvSpPr>
          <p:cNvPr id="32" name="Google Shape;290;p47">
            <a:extLst>
              <a:ext uri="{FF2B5EF4-FFF2-40B4-BE49-F238E27FC236}">
                <a16:creationId xmlns:a16="http://schemas.microsoft.com/office/drawing/2014/main" id="{B675E789-08FB-2F4D-90FD-8976EC86162F}"/>
              </a:ext>
            </a:extLst>
          </p:cNvPr>
          <p:cNvSpPr txBox="1"/>
          <p:nvPr userDrawn="1"/>
        </p:nvSpPr>
        <p:spPr>
          <a:xfrm>
            <a:off x="704000" y="897913"/>
            <a:ext cx="1080000"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GB" sz="800" spc="100" dirty="0">
                <a:solidFill>
                  <a:srgbClr val="000000">
                    <a:alpha val="50000"/>
                  </a:srgbClr>
                </a:solidFill>
              </a:rPr>
              <a:t>TIME</a:t>
            </a:r>
          </a:p>
        </p:txBody>
      </p:sp>
      <p:sp>
        <p:nvSpPr>
          <p:cNvPr id="33" name="Google Shape;291;p47">
            <a:extLst>
              <a:ext uri="{FF2B5EF4-FFF2-40B4-BE49-F238E27FC236}">
                <a16:creationId xmlns:a16="http://schemas.microsoft.com/office/drawing/2014/main" id="{FDA36128-ED2B-414D-87C5-109D9C79CC91}"/>
              </a:ext>
            </a:extLst>
          </p:cNvPr>
          <p:cNvSpPr txBox="1"/>
          <p:nvPr userDrawn="1"/>
        </p:nvSpPr>
        <p:spPr>
          <a:xfrm>
            <a:off x="4867674" y="3139576"/>
            <a:ext cx="1080000"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GB" sz="800" spc="100" dirty="0">
                <a:solidFill>
                  <a:srgbClr val="000000">
                    <a:alpha val="50000"/>
                  </a:srgbClr>
                </a:solidFill>
              </a:rPr>
              <a:t>MATERIALS</a:t>
            </a:r>
          </a:p>
        </p:txBody>
      </p:sp>
      <p:sp>
        <p:nvSpPr>
          <p:cNvPr id="34" name="Google Shape;298;p47">
            <a:extLst>
              <a:ext uri="{FF2B5EF4-FFF2-40B4-BE49-F238E27FC236}">
                <a16:creationId xmlns:a16="http://schemas.microsoft.com/office/drawing/2014/main" id="{CEAE3318-1D25-694B-B468-EFB076D02667}"/>
              </a:ext>
            </a:extLst>
          </p:cNvPr>
          <p:cNvSpPr txBox="1"/>
          <p:nvPr userDrawn="1"/>
        </p:nvSpPr>
        <p:spPr>
          <a:xfrm>
            <a:off x="704000" y="3156054"/>
            <a:ext cx="1080000"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GB" sz="800" spc="100" dirty="0">
                <a:solidFill>
                  <a:srgbClr val="000000">
                    <a:alpha val="50000"/>
                  </a:srgbClr>
                </a:solidFill>
              </a:rPr>
              <a:t>PEOPLE</a:t>
            </a:r>
          </a:p>
        </p:txBody>
      </p:sp>
      <p:sp>
        <p:nvSpPr>
          <p:cNvPr id="35" name="Google Shape;301;p47">
            <a:extLst>
              <a:ext uri="{FF2B5EF4-FFF2-40B4-BE49-F238E27FC236}">
                <a16:creationId xmlns:a16="http://schemas.microsoft.com/office/drawing/2014/main" id="{17408206-02BA-1B4C-91C7-B8915646E41B}"/>
              </a:ext>
            </a:extLst>
          </p:cNvPr>
          <p:cNvSpPr txBox="1"/>
          <p:nvPr userDrawn="1"/>
        </p:nvSpPr>
        <p:spPr>
          <a:xfrm>
            <a:off x="4867674" y="897913"/>
            <a:ext cx="1080000"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GB" sz="800" spc="100" dirty="0">
                <a:solidFill>
                  <a:srgbClr val="000000">
                    <a:alpha val="50000"/>
                  </a:srgbClr>
                </a:solidFill>
              </a:rPr>
              <a:t>FORMAT</a:t>
            </a:r>
          </a:p>
        </p:txBody>
      </p:sp>
      <p:sp>
        <p:nvSpPr>
          <p:cNvPr id="36" name="Google Shape;304;p47">
            <a:extLst>
              <a:ext uri="{FF2B5EF4-FFF2-40B4-BE49-F238E27FC236}">
                <a16:creationId xmlns:a16="http://schemas.microsoft.com/office/drawing/2014/main" id="{D4ABA7B6-6748-9143-B334-93FBD2C469BD}"/>
              </a:ext>
            </a:extLst>
          </p:cNvPr>
          <p:cNvSpPr txBox="1"/>
          <p:nvPr userDrawn="1"/>
        </p:nvSpPr>
        <p:spPr>
          <a:xfrm>
            <a:off x="4867674" y="1502758"/>
            <a:ext cx="1080000"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GB" sz="800" spc="100" dirty="0">
                <a:solidFill>
                  <a:srgbClr val="000000">
                    <a:alpha val="50000"/>
                  </a:srgbClr>
                </a:solidFill>
              </a:rPr>
              <a:t>WHEN TO USE</a:t>
            </a:r>
          </a:p>
        </p:txBody>
      </p:sp>
      <p:sp>
        <p:nvSpPr>
          <p:cNvPr id="43" name="Textplatzhalter 3">
            <a:extLst>
              <a:ext uri="{FF2B5EF4-FFF2-40B4-BE49-F238E27FC236}">
                <a16:creationId xmlns:a16="http://schemas.microsoft.com/office/drawing/2014/main" id="{A6F197EC-9DE5-5346-8823-8166773E4CE5}"/>
              </a:ext>
            </a:extLst>
          </p:cNvPr>
          <p:cNvSpPr>
            <a:spLocks noGrp="1"/>
          </p:cNvSpPr>
          <p:nvPr>
            <p:ph type="body" sz="quarter" idx="11"/>
          </p:nvPr>
        </p:nvSpPr>
        <p:spPr>
          <a:xfrm>
            <a:off x="1631473" y="917037"/>
            <a:ext cx="2825069" cy="36671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4" name="Textplatzhalter 3">
            <a:extLst>
              <a:ext uri="{FF2B5EF4-FFF2-40B4-BE49-F238E27FC236}">
                <a16:creationId xmlns:a16="http://schemas.microsoft.com/office/drawing/2014/main" id="{955754F5-C4A2-4A42-BAFE-964AE115145F}"/>
              </a:ext>
            </a:extLst>
          </p:cNvPr>
          <p:cNvSpPr>
            <a:spLocks noGrp="1"/>
          </p:cNvSpPr>
          <p:nvPr>
            <p:ph type="body" sz="quarter" idx="12"/>
          </p:nvPr>
        </p:nvSpPr>
        <p:spPr>
          <a:xfrm>
            <a:off x="1631472" y="1502940"/>
            <a:ext cx="2808000" cy="136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5" name="Textplatzhalter 3">
            <a:extLst>
              <a:ext uri="{FF2B5EF4-FFF2-40B4-BE49-F238E27FC236}">
                <a16:creationId xmlns:a16="http://schemas.microsoft.com/office/drawing/2014/main" id="{8F4E6D1B-8556-6247-8F6A-C341F2C5D17A}"/>
              </a:ext>
            </a:extLst>
          </p:cNvPr>
          <p:cNvSpPr>
            <a:spLocks noGrp="1"/>
          </p:cNvSpPr>
          <p:nvPr>
            <p:ph type="body" sz="quarter" idx="13"/>
          </p:nvPr>
        </p:nvSpPr>
        <p:spPr>
          <a:xfrm>
            <a:off x="1631472" y="3152611"/>
            <a:ext cx="2808000" cy="136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6" name="Textplatzhalter 3">
            <a:extLst>
              <a:ext uri="{FF2B5EF4-FFF2-40B4-BE49-F238E27FC236}">
                <a16:creationId xmlns:a16="http://schemas.microsoft.com/office/drawing/2014/main" id="{C7434C50-1FE6-4D42-9017-29B1B6A55911}"/>
              </a:ext>
            </a:extLst>
          </p:cNvPr>
          <p:cNvSpPr>
            <a:spLocks noGrp="1"/>
          </p:cNvSpPr>
          <p:nvPr>
            <p:ph type="body" sz="quarter" idx="14"/>
          </p:nvPr>
        </p:nvSpPr>
        <p:spPr>
          <a:xfrm>
            <a:off x="5825682" y="3152611"/>
            <a:ext cx="2808000" cy="136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7" name="Textplatzhalter 3">
            <a:extLst>
              <a:ext uri="{FF2B5EF4-FFF2-40B4-BE49-F238E27FC236}">
                <a16:creationId xmlns:a16="http://schemas.microsoft.com/office/drawing/2014/main" id="{948FB912-3B5A-2B4E-B6B6-DB7F5D4264D2}"/>
              </a:ext>
            </a:extLst>
          </p:cNvPr>
          <p:cNvSpPr>
            <a:spLocks noGrp="1"/>
          </p:cNvSpPr>
          <p:nvPr>
            <p:ph type="body" sz="quarter" idx="15"/>
          </p:nvPr>
        </p:nvSpPr>
        <p:spPr>
          <a:xfrm>
            <a:off x="5825682" y="1502940"/>
            <a:ext cx="2808000" cy="136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8" name="Textplatzhalter 3">
            <a:extLst>
              <a:ext uri="{FF2B5EF4-FFF2-40B4-BE49-F238E27FC236}">
                <a16:creationId xmlns:a16="http://schemas.microsoft.com/office/drawing/2014/main" id="{8F51ECD1-FD44-9347-BE36-2035A867E4FD}"/>
              </a:ext>
            </a:extLst>
          </p:cNvPr>
          <p:cNvSpPr>
            <a:spLocks noGrp="1"/>
          </p:cNvSpPr>
          <p:nvPr>
            <p:ph type="body" sz="quarter" idx="16"/>
          </p:nvPr>
        </p:nvSpPr>
        <p:spPr>
          <a:xfrm>
            <a:off x="5825682" y="917037"/>
            <a:ext cx="2825069" cy="36671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9" name="Titel 1">
            <a:extLst>
              <a:ext uri="{FF2B5EF4-FFF2-40B4-BE49-F238E27FC236}">
                <a16:creationId xmlns:a16="http://schemas.microsoft.com/office/drawing/2014/main" id="{95061248-83D3-B04B-9EA7-5527B706B518}"/>
              </a:ext>
            </a:extLst>
          </p:cNvPr>
          <p:cNvSpPr>
            <a:spLocks noGrp="1"/>
          </p:cNvSpPr>
          <p:nvPr>
            <p:ph type="title" hasCustomPrompt="1"/>
          </p:nvPr>
        </p:nvSpPr>
        <p:spPr>
          <a:xfrm>
            <a:off x="431642" y="420689"/>
            <a:ext cx="8280714" cy="387350"/>
          </a:xfrm>
        </p:spPr>
        <p:txBody>
          <a:bodyPr/>
          <a:lstStyle/>
          <a:p>
            <a:r>
              <a:rPr lang="de-DE" dirty="0"/>
              <a:t>ACTIVITY</a:t>
            </a:r>
          </a:p>
        </p:txBody>
      </p:sp>
      <p:pic>
        <p:nvPicPr>
          <p:cNvPr id="50" name="Grafik 49">
            <a:extLst>
              <a:ext uri="{FF2B5EF4-FFF2-40B4-BE49-F238E27FC236}">
                <a16:creationId xmlns:a16="http://schemas.microsoft.com/office/drawing/2014/main" id="{A4C92CFE-AF01-084F-ABAC-93B936FC56A9}"/>
              </a:ext>
            </a:extLst>
          </p:cNvPr>
          <p:cNvPicPr>
            <a:picLocks noChangeAspect="1"/>
          </p:cNvPicPr>
          <p:nvPr userDrawn="1"/>
        </p:nvPicPr>
        <p:blipFill>
          <a:blip r:embed="rId3">
            <a:alphaModFix amt="50000"/>
            <a:extLst>
              <a:ext uri="{96DAC541-7B7A-43D3-8B79-37D633B846F1}">
                <asvg:svgBlip xmlns:asvg="http://schemas.microsoft.com/office/drawing/2016/SVG/main" r:embed="rId4"/>
              </a:ext>
            </a:extLst>
          </a:blip>
          <a:stretch>
            <a:fillRect/>
          </a:stretch>
        </p:blipFill>
        <p:spPr>
          <a:xfrm>
            <a:off x="4736161" y="1580681"/>
            <a:ext cx="141271" cy="141271"/>
          </a:xfrm>
          <a:prstGeom prst="rect">
            <a:avLst/>
          </a:prstGeom>
        </p:spPr>
      </p:pic>
      <p:pic>
        <p:nvPicPr>
          <p:cNvPr id="51" name="Grafik 50">
            <a:extLst>
              <a:ext uri="{FF2B5EF4-FFF2-40B4-BE49-F238E27FC236}">
                <a16:creationId xmlns:a16="http://schemas.microsoft.com/office/drawing/2014/main" id="{6A01453D-F916-C94F-9833-0A88558DAF92}"/>
              </a:ext>
            </a:extLst>
          </p:cNvPr>
          <p:cNvPicPr>
            <a:picLocks noChangeAspect="1"/>
          </p:cNvPicPr>
          <p:nvPr userDrawn="1"/>
        </p:nvPicPr>
        <p:blipFill>
          <a:blip r:embed="rId5">
            <a:alphaModFix amt="50000"/>
            <a:extLst>
              <a:ext uri="{96DAC541-7B7A-43D3-8B79-37D633B846F1}">
                <asvg:svgBlip xmlns:asvg="http://schemas.microsoft.com/office/drawing/2016/SVG/main" r:embed="rId6"/>
              </a:ext>
            </a:extLst>
          </a:blip>
          <a:stretch>
            <a:fillRect/>
          </a:stretch>
        </p:blipFill>
        <p:spPr>
          <a:xfrm>
            <a:off x="4736161" y="974278"/>
            <a:ext cx="141271" cy="141271"/>
          </a:xfrm>
          <a:prstGeom prst="rect">
            <a:avLst/>
          </a:prstGeom>
        </p:spPr>
      </p:pic>
      <p:pic>
        <p:nvPicPr>
          <p:cNvPr id="52" name="Grafik 51">
            <a:extLst>
              <a:ext uri="{FF2B5EF4-FFF2-40B4-BE49-F238E27FC236}">
                <a16:creationId xmlns:a16="http://schemas.microsoft.com/office/drawing/2014/main" id="{593DDB7B-CF1A-2947-886A-E32007962E40}"/>
              </a:ext>
            </a:extLst>
          </p:cNvPr>
          <p:cNvPicPr>
            <a:picLocks noChangeAspect="1"/>
          </p:cNvPicPr>
          <p:nvPr userDrawn="1"/>
        </p:nvPicPr>
        <p:blipFill>
          <a:blip r:embed="rId7">
            <a:alphaModFix amt="50000"/>
            <a:extLst>
              <a:ext uri="{96DAC541-7B7A-43D3-8B79-37D633B846F1}">
                <asvg:svgBlip xmlns:asvg="http://schemas.microsoft.com/office/drawing/2016/SVG/main" r:embed="rId8"/>
              </a:ext>
            </a:extLst>
          </a:blip>
          <a:stretch>
            <a:fillRect/>
          </a:stretch>
        </p:blipFill>
        <p:spPr>
          <a:xfrm>
            <a:off x="4736161" y="3215940"/>
            <a:ext cx="141271" cy="141271"/>
          </a:xfrm>
          <a:prstGeom prst="rect">
            <a:avLst/>
          </a:prstGeom>
        </p:spPr>
      </p:pic>
      <p:pic>
        <p:nvPicPr>
          <p:cNvPr id="53" name="Grafik 52">
            <a:extLst>
              <a:ext uri="{FF2B5EF4-FFF2-40B4-BE49-F238E27FC236}">
                <a16:creationId xmlns:a16="http://schemas.microsoft.com/office/drawing/2014/main" id="{A1050D71-E20B-9046-B1E8-D8CA56D95917}"/>
              </a:ext>
            </a:extLst>
          </p:cNvPr>
          <p:cNvPicPr>
            <a:picLocks noChangeAspect="1"/>
          </p:cNvPicPr>
          <p:nvPr userDrawn="1"/>
        </p:nvPicPr>
        <p:blipFill>
          <a:blip r:embed="rId9">
            <a:alphaModFix amt="50000"/>
            <a:extLst>
              <a:ext uri="{96DAC541-7B7A-43D3-8B79-37D633B846F1}">
                <asvg:svgBlip xmlns:asvg="http://schemas.microsoft.com/office/drawing/2016/SVG/main" r:embed="rId10"/>
              </a:ext>
            </a:extLst>
          </a:blip>
          <a:stretch>
            <a:fillRect/>
          </a:stretch>
        </p:blipFill>
        <p:spPr>
          <a:xfrm>
            <a:off x="549717" y="1580682"/>
            <a:ext cx="141271" cy="141271"/>
          </a:xfrm>
          <a:prstGeom prst="rect">
            <a:avLst/>
          </a:prstGeom>
        </p:spPr>
      </p:pic>
      <p:pic>
        <p:nvPicPr>
          <p:cNvPr id="54" name="Grafik 53">
            <a:extLst>
              <a:ext uri="{FF2B5EF4-FFF2-40B4-BE49-F238E27FC236}">
                <a16:creationId xmlns:a16="http://schemas.microsoft.com/office/drawing/2014/main" id="{FD7D4B42-DC2F-3E4C-9D4B-2EE76D9E75B7}"/>
              </a:ext>
            </a:extLst>
          </p:cNvPr>
          <p:cNvPicPr>
            <a:picLocks noChangeAspect="1"/>
          </p:cNvPicPr>
          <p:nvPr userDrawn="1"/>
        </p:nvPicPr>
        <p:blipFill>
          <a:blip r:embed="rId11">
            <a:alphaModFix amt="50000"/>
            <a:extLst>
              <a:ext uri="{96DAC541-7B7A-43D3-8B79-37D633B846F1}">
                <asvg:svgBlip xmlns:asvg="http://schemas.microsoft.com/office/drawing/2016/SVG/main" r:embed="rId12"/>
              </a:ext>
            </a:extLst>
          </a:blip>
          <a:stretch>
            <a:fillRect/>
          </a:stretch>
        </p:blipFill>
        <p:spPr>
          <a:xfrm>
            <a:off x="549717" y="3233858"/>
            <a:ext cx="141271" cy="141271"/>
          </a:xfrm>
          <a:prstGeom prst="rect">
            <a:avLst/>
          </a:prstGeom>
        </p:spPr>
      </p:pic>
      <p:pic>
        <p:nvPicPr>
          <p:cNvPr id="55" name="Grafik 54">
            <a:extLst>
              <a:ext uri="{FF2B5EF4-FFF2-40B4-BE49-F238E27FC236}">
                <a16:creationId xmlns:a16="http://schemas.microsoft.com/office/drawing/2014/main" id="{0AE6FA10-F3B0-3845-BB3A-F597832A330D}"/>
              </a:ext>
            </a:extLst>
          </p:cNvPr>
          <p:cNvPicPr>
            <a:picLocks noChangeAspect="1"/>
          </p:cNvPicPr>
          <p:nvPr userDrawn="1"/>
        </p:nvPicPr>
        <p:blipFill>
          <a:blip r:embed="rId13">
            <a:alphaModFix amt="50000"/>
            <a:extLst>
              <a:ext uri="{96DAC541-7B7A-43D3-8B79-37D633B846F1}">
                <asvg:svgBlip xmlns:asvg="http://schemas.microsoft.com/office/drawing/2016/SVG/main" r:embed="rId14"/>
              </a:ext>
            </a:extLst>
          </a:blip>
          <a:stretch>
            <a:fillRect/>
          </a:stretch>
        </p:blipFill>
        <p:spPr>
          <a:xfrm>
            <a:off x="549717" y="974278"/>
            <a:ext cx="141271" cy="141271"/>
          </a:xfrm>
          <a:prstGeom prst="rect">
            <a:avLst/>
          </a:prstGeom>
        </p:spPr>
      </p:pic>
    </p:spTree>
    <p:extLst>
      <p:ext uri="{BB962C8B-B14F-4D97-AF65-F5344CB8AC3E}">
        <p14:creationId xmlns:p14="http://schemas.microsoft.com/office/powerpoint/2010/main" val="9916548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 Only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AC6B3ED6-E8D5-B744-A6B3-203B801EB9E6}"/>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CDF83964-D49A-BB46-9872-45E93B981EBB}"/>
              </a:ext>
            </a:extLst>
          </p:cNvPr>
          <p:cNvSpPr>
            <a:spLocks noGrp="1"/>
          </p:cNvSpPr>
          <p:nvPr>
            <p:ph type="title" hasCustomPrompt="1"/>
          </p:nvPr>
        </p:nvSpPr>
        <p:spPr>
          <a:xfrm>
            <a:off x="431642" y="420688"/>
            <a:ext cx="8280714" cy="707151"/>
          </a:xfrm>
        </p:spPr>
        <p:txBody>
          <a:bodyPr/>
          <a:lstStyle/>
          <a:p>
            <a:r>
              <a:rPr lang="de-DE" dirty="0"/>
              <a:t>TITLE ONLY</a:t>
            </a:r>
          </a:p>
        </p:txBody>
      </p:sp>
    </p:spTree>
    <p:extLst>
      <p:ext uri="{BB962C8B-B14F-4D97-AF65-F5344CB8AC3E}">
        <p14:creationId xmlns:p14="http://schemas.microsoft.com/office/powerpoint/2010/main" val="26785899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E56E69BF-159C-2041-9736-0CB0D5A793D1}"/>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extplatzhalter 2">
            <a:extLst>
              <a:ext uri="{FF2B5EF4-FFF2-40B4-BE49-F238E27FC236}">
                <a16:creationId xmlns:a16="http://schemas.microsoft.com/office/drawing/2014/main" id="{8151BDE3-1567-3C44-A61B-E2E3D7870034}"/>
              </a:ext>
            </a:extLst>
          </p:cNvPr>
          <p:cNvSpPr>
            <a:spLocks noGrp="1"/>
          </p:cNvSpPr>
          <p:nvPr>
            <p:ph type="body" sz="quarter" idx="13"/>
          </p:nvPr>
        </p:nvSpPr>
        <p:spPr>
          <a:xfrm>
            <a:off x="420688" y="1119188"/>
            <a:ext cx="8291511" cy="35052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1">
            <a:extLst>
              <a:ext uri="{FF2B5EF4-FFF2-40B4-BE49-F238E27FC236}">
                <a16:creationId xmlns:a16="http://schemas.microsoft.com/office/drawing/2014/main" id="{40CD2931-C299-D240-A3DA-76AE0591F831}"/>
              </a:ext>
            </a:extLst>
          </p:cNvPr>
          <p:cNvSpPr>
            <a:spLocks noGrp="1"/>
          </p:cNvSpPr>
          <p:nvPr>
            <p:ph type="title" hasCustomPrompt="1"/>
          </p:nvPr>
        </p:nvSpPr>
        <p:spPr>
          <a:xfrm>
            <a:off x="431642" y="420688"/>
            <a:ext cx="8280714" cy="707151"/>
          </a:xfrm>
        </p:spPr>
        <p:txBody>
          <a:bodyPr/>
          <a:lstStyle/>
          <a:p>
            <a:r>
              <a:rPr lang="de-DE" dirty="0"/>
              <a:t>TITLE + TEXT</a:t>
            </a:r>
          </a:p>
        </p:txBody>
      </p:sp>
    </p:spTree>
    <p:extLst>
      <p:ext uri="{BB962C8B-B14F-4D97-AF65-F5344CB8AC3E}">
        <p14:creationId xmlns:p14="http://schemas.microsoft.com/office/powerpoint/2010/main" val="31957408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 Text+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968A5063-D465-7042-B3B9-B5C9D2F5AB5A}"/>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extplatzhalter 2">
            <a:extLst>
              <a:ext uri="{FF2B5EF4-FFF2-40B4-BE49-F238E27FC236}">
                <a16:creationId xmlns:a16="http://schemas.microsoft.com/office/drawing/2014/main" id="{CE67EE7E-6360-B347-8257-18615CBBF36E}"/>
              </a:ext>
            </a:extLst>
          </p:cNvPr>
          <p:cNvSpPr>
            <a:spLocks noGrp="1"/>
          </p:cNvSpPr>
          <p:nvPr>
            <p:ph type="body" sz="quarter" idx="13"/>
          </p:nvPr>
        </p:nvSpPr>
        <p:spPr>
          <a:xfrm>
            <a:off x="420689" y="1119188"/>
            <a:ext cx="4107768" cy="35052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1">
            <a:extLst>
              <a:ext uri="{FF2B5EF4-FFF2-40B4-BE49-F238E27FC236}">
                <a16:creationId xmlns:a16="http://schemas.microsoft.com/office/drawing/2014/main" id="{A02A9706-A3B0-D14F-82CD-FD9590B50BDA}"/>
              </a:ext>
            </a:extLst>
          </p:cNvPr>
          <p:cNvSpPr>
            <a:spLocks noGrp="1"/>
          </p:cNvSpPr>
          <p:nvPr>
            <p:ph type="title" hasCustomPrompt="1"/>
          </p:nvPr>
        </p:nvSpPr>
        <p:spPr>
          <a:xfrm>
            <a:off x="431642" y="420688"/>
            <a:ext cx="8280714" cy="707151"/>
          </a:xfrm>
        </p:spPr>
        <p:txBody>
          <a:bodyPr/>
          <a:lstStyle/>
          <a:p>
            <a:r>
              <a:rPr lang="de-DE" dirty="0"/>
              <a:t>TITLE + TEXT + TEXT</a:t>
            </a:r>
          </a:p>
        </p:txBody>
      </p:sp>
      <p:sp>
        <p:nvSpPr>
          <p:cNvPr id="7" name="Textplatzhalter 2">
            <a:extLst>
              <a:ext uri="{FF2B5EF4-FFF2-40B4-BE49-F238E27FC236}">
                <a16:creationId xmlns:a16="http://schemas.microsoft.com/office/drawing/2014/main" id="{4AE8FD75-E525-A74A-B0A2-08EAC32165BA}"/>
              </a:ext>
            </a:extLst>
          </p:cNvPr>
          <p:cNvSpPr>
            <a:spLocks noGrp="1"/>
          </p:cNvSpPr>
          <p:nvPr>
            <p:ph type="body" sz="quarter" idx="15"/>
          </p:nvPr>
        </p:nvSpPr>
        <p:spPr>
          <a:xfrm>
            <a:off x="4615545" y="1119188"/>
            <a:ext cx="4096655" cy="35052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4082344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eme Title - 2. Level -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B918E2B7-CCB0-7F40-82E4-FE1D1E6BCC85}"/>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0C0C3CE-98CC-A443-8383-75A7DCB35A00}"/>
              </a:ext>
            </a:extLst>
          </p:cNvPr>
          <p:cNvSpPr>
            <a:spLocks noGrp="1"/>
          </p:cNvSpPr>
          <p:nvPr>
            <p:ph type="title" hasCustomPrompt="1"/>
          </p:nvPr>
        </p:nvSpPr>
        <p:spPr>
          <a:xfrm>
            <a:off x="431642" y="1800000"/>
            <a:ext cx="6087600" cy="2824388"/>
          </a:xfrm>
        </p:spPr>
        <p:txBody>
          <a:bodyPr>
            <a:normAutofit/>
          </a:bodyPr>
          <a:lstStyle>
            <a:lvl1pPr>
              <a:defRPr sz="4000" spc="0">
                <a:solidFill>
                  <a:schemeClr val="tx1"/>
                </a:solidFill>
              </a:defRPr>
            </a:lvl1pPr>
          </a:lstStyle>
          <a:p>
            <a:r>
              <a:rPr lang="de-DE" dirty="0"/>
              <a:t>Titel der Rubrik</a:t>
            </a:r>
            <a:br>
              <a:rPr lang="de-DE" dirty="0"/>
            </a:br>
            <a:r>
              <a:rPr lang="de-DE" dirty="0"/>
              <a:t>2. Ebene</a:t>
            </a:r>
          </a:p>
        </p:txBody>
      </p:sp>
      <p:sp>
        <p:nvSpPr>
          <p:cNvPr id="5" name="Textplatzhalter 19">
            <a:extLst>
              <a:ext uri="{FF2B5EF4-FFF2-40B4-BE49-F238E27FC236}">
                <a16:creationId xmlns:a16="http://schemas.microsoft.com/office/drawing/2014/main" id="{61EC3A6E-777B-CD41-9169-B53CBA633400}"/>
              </a:ext>
            </a:extLst>
          </p:cNvPr>
          <p:cNvSpPr>
            <a:spLocks noGrp="1"/>
          </p:cNvSpPr>
          <p:nvPr>
            <p:ph type="body" sz="quarter" idx="13" hasCustomPrompt="1"/>
          </p:nvPr>
        </p:nvSpPr>
        <p:spPr>
          <a:xfrm>
            <a:off x="426646" y="422276"/>
            <a:ext cx="8280714" cy="680812"/>
          </a:xfrm>
        </p:spPr>
        <p:txBody>
          <a:bodyPr/>
          <a:lstStyle>
            <a:lvl1pPr>
              <a:defRPr spc="300"/>
            </a:lvl1pPr>
          </a:lstStyle>
          <a:p>
            <a:pPr lvl="0"/>
            <a:r>
              <a:rPr lang="de-DE" dirty="0"/>
              <a:t>DACHZEILE</a:t>
            </a:r>
          </a:p>
        </p:txBody>
      </p:sp>
    </p:spTree>
    <p:extLst>
      <p:ext uri="{BB962C8B-B14F-4D97-AF65-F5344CB8AC3E}">
        <p14:creationId xmlns:p14="http://schemas.microsoft.com/office/powerpoint/2010/main" val="18860411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xt - Text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8D2BF3AB-18F5-4440-B06F-B0B5B3F8803C}"/>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5" name="Textplatzhalter 2">
            <a:extLst>
              <a:ext uri="{FF2B5EF4-FFF2-40B4-BE49-F238E27FC236}">
                <a16:creationId xmlns:a16="http://schemas.microsoft.com/office/drawing/2014/main" id="{BD8E411C-C5F1-3E40-93E3-B343085BE2D6}"/>
              </a:ext>
            </a:extLst>
          </p:cNvPr>
          <p:cNvSpPr>
            <a:spLocks noGrp="1"/>
          </p:cNvSpPr>
          <p:nvPr>
            <p:ph type="body" sz="quarter" idx="13"/>
          </p:nvPr>
        </p:nvSpPr>
        <p:spPr>
          <a:xfrm>
            <a:off x="420689" y="1127838"/>
            <a:ext cx="4107768" cy="349654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Bildplatzhalter 3">
            <a:extLst>
              <a:ext uri="{FF2B5EF4-FFF2-40B4-BE49-F238E27FC236}">
                <a16:creationId xmlns:a16="http://schemas.microsoft.com/office/drawing/2014/main" id="{16663CEC-DCA0-294E-9CCF-83B3B5B94213}"/>
              </a:ext>
            </a:extLst>
          </p:cNvPr>
          <p:cNvSpPr>
            <a:spLocks noGrp="1"/>
          </p:cNvSpPr>
          <p:nvPr>
            <p:ph type="pic" sz="quarter" idx="14"/>
          </p:nvPr>
        </p:nvSpPr>
        <p:spPr>
          <a:xfrm>
            <a:off x="4615545" y="1127838"/>
            <a:ext cx="4096655" cy="3496549"/>
          </a:xfrm>
        </p:spPr>
        <p:txBody>
          <a:bodyPr/>
          <a:lstStyle/>
          <a:p>
            <a:endParaRPr lang="de-DE"/>
          </a:p>
        </p:txBody>
      </p:sp>
      <p:sp>
        <p:nvSpPr>
          <p:cNvPr id="7" name="Titel 1">
            <a:extLst>
              <a:ext uri="{FF2B5EF4-FFF2-40B4-BE49-F238E27FC236}">
                <a16:creationId xmlns:a16="http://schemas.microsoft.com/office/drawing/2014/main" id="{ADF4B67B-58C9-AB40-B5F4-7D5C97C275A6}"/>
              </a:ext>
            </a:extLst>
          </p:cNvPr>
          <p:cNvSpPr>
            <a:spLocks noGrp="1"/>
          </p:cNvSpPr>
          <p:nvPr>
            <p:ph type="title" hasCustomPrompt="1"/>
          </p:nvPr>
        </p:nvSpPr>
        <p:spPr>
          <a:xfrm>
            <a:off x="431642" y="420688"/>
            <a:ext cx="8280714" cy="707151"/>
          </a:xfrm>
        </p:spPr>
        <p:txBody>
          <a:bodyPr/>
          <a:lstStyle/>
          <a:p>
            <a:r>
              <a:rPr lang="de-DE" dirty="0"/>
              <a:t>TITLE + TEXT + IMAGE</a:t>
            </a:r>
          </a:p>
        </p:txBody>
      </p:sp>
    </p:spTree>
    <p:extLst>
      <p:ext uri="{BB962C8B-B14F-4D97-AF65-F5344CB8AC3E}">
        <p14:creationId xmlns:p14="http://schemas.microsoft.com/office/powerpoint/2010/main" val="28671486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verview - KP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42019AAC-F045-054E-9B76-EF2634A0569E}"/>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5FC5302D-E0BF-1147-BBC1-6984AB30F301}"/>
              </a:ext>
            </a:extLst>
          </p:cNvPr>
          <p:cNvSpPr>
            <a:spLocks noGrp="1"/>
          </p:cNvSpPr>
          <p:nvPr>
            <p:ph type="title" hasCustomPrompt="1"/>
          </p:nvPr>
        </p:nvSpPr>
        <p:spPr>
          <a:xfrm>
            <a:off x="431642" y="420688"/>
            <a:ext cx="8280714" cy="707151"/>
          </a:xfrm>
        </p:spPr>
        <p:txBody>
          <a:bodyPr/>
          <a:lstStyle/>
          <a:p>
            <a:r>
              <a:rPr lang="de-DE" dirty="0"/>
              <a:t>OVERVIEW</a:t>
            </a:r>
          </a:p>
        </p:txBody>
      </p:sp>
      <p:sp>
        <p:nvSpPr>
          <p:cNvPr id="8" name="Abgerundetes Rechteck 7">
            <a:extLst>
              <a:ext uri="{FF2B5EF4-FFF2-40B4-BE49-F238E27FC236}">
                <a16:creationId xmlns:a16="http://schemas.microsoft.com/office/drawing/2014/main" id="{6E0A630D-9B3A-2C46-97BC-67F793A83AD0}"/>
              </a:ext>
            </a:extLst>
          </p:cNvPr>
          <p:cNvSpPr/>
          <p:nvPr userDrawn="1"/>
        </p:nvSpPr>
        <p:spPr>
          <a:xfrm>
            <a:off x="420688" y="1315543"/>
            <a:ext cx="1929144"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4000" b="0" dirty="0">
                <a:solidFill>
                  <a:schemeClr val="tx1"/>
                </a:solidFill>
              </a:rPr>
              <a:t>235</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KPI 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Collect potential problem</a:t>
            </a:r>
          </a:p>
        </p:txBody>
      </p:sp>
      <p:sp>
        <p:nvSpPr>
          <p:cNvPr id="9" name="Abgerundetes Rechteck 8">
            <a:extLst>
              <a:ext uri="{FF2B5EF4-FFF2-40B4-BE49-F238E27FC236}">
                <a16:creationId xmlns:a16="http://schemas.microsoft.com/office/drawing/2014/main" id="{3AFC8E8A-C485-E447-9EF8-26239ECB8E84}"/>
              </a:ext>
            </a:extLst>
          </p:cNvPr>
          <p:cNvSpPr/>
          <p:nvPr userDrawn="1"/>
        </p:nvSpPr>
        <p:spPr>
          <a:xfrm>
            <a:off x="2534686" y="1315543"/>
            <a:ext cx="1944890"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4000" b="0" dirty="0">
                <a:solidFill>
                  <a:schemeClr val="tx1"/>
                </a:solidFill>
              </a:rPr>
              <a:t>12</a:t>
            </a:r>
          </a:p>
          <a:p>
            <a:pPr lvl="0" algn="ctr"/>
            <a:r>
              <a:rPr lang="de-DE" sz="2000" dirty="0">
                <a:solidFill>
                  <a:schemeClr val="tx1"/>
                </a:solidFill>
              </a:rPr>
              <a:t>KPI 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Get to the root cause of the problem</a:t>
            </a:r>
          </a:p>
        </p:txBody>
      </p:sp>
      <p:sp>
        <p:nvSpPr>
          <p:cNvPr id="10" name="Abgerundetes Rechteck 9">
            <a:extLst>
              <a:ext uri="{FF2B5EF4-FFF2-40B4-BE49-F238E27FC236}">
                <a16:creationId xmlns:a16="http://schemas.microsoft.com/office/drawing/2014/main" id="{0BE3FFB3-57E6-1349-AAB0-D283D8917756}"/>
              </a:ext>
            </a:extLst>
          </p:cNvPr>
          <p:cNvSpPr/>
          <p:nvPr userDrawn="1"/>
        </p:nvSpPr>
        <p:spPr>
          <a:xfrm>
            <a:off x="4668597" y="1315543"/>
            <a:ext cx="1929144"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4000" b="0" dirty="0">
                <a:solidFill>
                  <a:schemeClr val="tx1"/>
                </a:solidFill>
              </a:rPr>
              <a:t>235</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KPI 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Collect potential problem</a:t>
            </a:r>
          </a:p>
        </p:txBody>
      </p:sp>
      <p:sp>
        <p:nvSpPr>
          <p:cNvPr id="11" name="Abgerundetes Rechteck 10">
            <a:extLst>
              <a:ext uri="{FF2B5EF4-FFF2-40B4-BE49-F238E27FC236}">
                <a16:creationId xmlns:a16="http://schemas.microsoft.com/office/drawing/2014/main" id="{130032E3-AB27-C444-958E-5E6ECB882213}"/>
              </a:ext>
            </a:extLst>
          </p:cNvPr>
          <p:cNvSpPr/>
          <p:nvPr userDrawn="1"/>
        </p:nvSpPr>
        <p:spPr>
          <a:xfrm>
            <a:off x="6782595" y="1315543"/>
            <a:ext cx="1944890"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4000" b="0" dirty="0">
                <a:solidFill>
                  <a:schemeClr val="tx1"/>
                </a:solidFill>
              </a:rPr>
              <a:t>12</a:t>
            </a:r>
          </a:p>
          <a:p>
            <a:pPr lvl="0" algn="ctr"/>
            <a:r>
              <a:rPr lang="de-DE" sz="2000" dirty="0">
                <a:solidFill>
                  <a:schemeClr val="tx1"/>
                </a:solidFill>
              </a:rPr>
              <a:t>KPI 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Get to the root cause of the problem</a:t>
            </a:r>
          </a:p>
        </p:txBody>
      </p:sp>
    </p:spTree>
    <p:extLst>
      <p:ext uri="{BB962C8B-B14F-4D97-AF65-F5344CB8AC3E}">
        <p14:creationId xmlns:p14="http://schemas.microsoft.com/office/powerpoint/2010/main" val="2620162883"/>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Overview - Head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42019AAC-F045-054E-9B76-EF2634A0569E}"/>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5FC5302D-E0BF-1147-BBC1-6984AB30F301}"/>
              </a:ext>
            </a:extLst>
          </p:cNvPr>
          <p:cNvSpPr>
            <a:spLocks noGrp="1"/>
          </p:cNvSpPr>
          <p:nvPr>
            <p:ph type="title" hasCustomPrompt="1"/>
          </p:nvPr>
        </p:nvSpPr>
        <p:spPr>
          <a:xfrm>
            <a:off x="431642" y="420688"/>
            <a:ext cx="8280714" cy="707151"/>
          </a:xfrm>
        </p:spPr>
        <p:txBody>
          <a:bodyPr/>
          <a:lstStyle/>
          <a:p>
            <a:r>
              <a:rPr lang="de-DE" dirty="0"/>
              <a:t>OVERVIEW</a:t>
            </a:r>
          </a:p>
        </p:txBody>
      </p:sp>
      <p:sp>
        <p:nvSpPr>
          <p:cNvPr id="8" name="Abgerundetes Rechteck 7">
            <a:extLst>
              <a:ext uri="{FF2B5EF4-FFF2-40B4-BE49-F238E27FC236}">
                <a16:creationId xmlns:a16="http://schemas.microsoft.com/office/drawing/2014/main" id="{6E0A630D-9B3A-2C46-97BC-67F793A83AD0}"/>
              </a:ext>
            </a:extLst>
          </p:cNvPr>
          <p:cNvSpPr/>
          <p:nvPr userDrawn="1"/>
        </p:nvSpPr>
        <p:spPr>
          <a:xfrm>
            <a:off x="420688" y="1315543"/>
            <a:ext cx="1929144"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Collect potential problem</a:t>
            </a:r>
          </a:p>
        </p:txBody>
      </p:sp>
      <p:sp>
        <p:nvSpPr>
          <p:cNvPr id="9" name="Abgerundetes Rechteck 8">
            <a:extLst>
              <a:ext uri="{FF2B5EF4-FFF2-40B4-BE49-F238E27FC236}">
                <a16:creationId xmlns:a16="http://schemas.microsoft.com/office/drawing/2014/main" id="{3AFC8E8A-C485-E447-9EF8-26239ECB8E84}"/>
              </a:ext>
            </a:extLst>
          </p:cNvPr>
          <p:cNvSpPr/>
          <p:nvPr userDrawn="1"/>
        </p:nvSpPr>
        <p:spPr>
          <a:xfrm>
            <a:off x="2534686" y="1315543"/>
            <a:ext cx="1944890"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t" anchorCtr="0"/>
          <a:lstStyle/>
          <a:p>
            <a:pPr lvl="0" algn="ct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Get to the root cause of the problem</a:t>
            </a:r>
          </a:p>
        </p:txBody>
      </p:sp>
      <p:sp>
        <p:nvSpPr>
          <p:cNvPr id="10" name="Abgerundetes Rechteck 9">
            <a:extLst>
              <a:ext uri="{FF2B5EF4-FFF2-40B4-BE49-F238E27FC236}">
                <a16:creationId xmlns:a16="http://schemas.microsoft.com/office/drawing/2014/main" id="{0BE3FFB3-57E6-1349-AAB0-D283D8917756}"/>
              </a:ext>
            </a:extLst>
          </p:cNvPr>
          <p:cNvSpPr/>
          <p:nvPr userDrawn="1"/>
        </p:nvSpPr>
        <p:spPr>
          <a:xfrm>
            <a:off x="4668597" y="1315543"/>
            <a:ext cx="1929144"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Collect potential problem</a:t>
            </a:r>
          </a:p>
        </p:txBody>
      </p:sp>
      <p:sp>
        <p:nvSpPr>
          <p:cNvPr id="11" name="Abgerundetes Rechteck 10">
            <a:extLst>
              <a:ext uri="{FF2B5EF4-FFF2-40B4-BE49-F238E27FC236}">
                <a16:creationId xmlns:a16="http://schemas.microsoft.com/office/drawing/2014/main" id="{130032E3-AB27-C444-958E-5E6ECB882213}"/>
              </a:ext>
            </a:extLst>
          </p:cNvPr>
          <p:cNvSpPr/>
          <p:nvPr userDrawn="1"/>
        </p:nvSpPr>
        <p:spPr>
          <a:xfrm>
            <a:off x="6782595" y="1315543"/>
            <a:ext cx="1944890"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Get to the root cause of the problem</a:t>
            </a:r>
          </a:p>
        </p:txBody>
      </p:sp>
    </p:spTree>
    <p:extLst>
      <p:ext uri="{BB962C8B-B14F-4D97-AF65-F5344CB8AC3E}">
        <p14:creationId xmlns:p14="http://schemas.microsoft.com/office/powerpoint/2010/main" val="2904346435"/>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Overview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42019AAC-F045-054E-9B76-EF2634A0569E}"/>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5FC5302D-E0BF-1147-BBC1-6984AB30F301}"/>
              </a:ext>
            </a:extLst>
          </p:cNvPr>
          <p:cNvSpPr>
            <a:spLocks noGrp="1"/>
          </p:cNvSpPr>
          <p:nvPr>
            <p:ph type="title" hasCustomPrompt="1"/>
          </p:nvPr>
        </p:nvSpPr>
        <p:spPr>
          <a:xfrm>
            <a:off x="431642" y="420688"/>
            <a:ext cx="8280714" cy="707151"/>
          </a:xfrm>
        </p:spPr>
        <p:txBody>
          <a:bodyPr/>
          <a:lstStyle/>
          <a:p>
            <a:r>
              <a:rPr lang="de-DE" dirty="0"/>
              <a:t>OVERVIEW</a:t>
            </a:r>
          </a:p>
        </p:txBody>
      </p:sp>
      <p:sp>
        <p:nvSpPr>
          <p:cNvPr id="8" name="Abgerundetes Rechteck 7">
            <a:extLst>
              <a:ext uri="{FF2B5EF4-FFF2-40B4-BE49-F238E27FC236}">
                <a16:creationId xmlns:a16="http://schemas.microsoft.com/office/drawing/2014/main" id="{6E0A630D-9B3A-2C46-97BC-67F793A83AD0}"/>
              </a:ext>
            </a:extLst>
          </p:cNvPr>
          <p:cNvSpPr/>
          <p:nvPr userDrawn="1"/>
        </p:nvSpPr>
        <p:spPr>
          <a:xfrm>
            <a:off x="420688" y="1315543"/>
            <a:ext cx="1929144"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1152000"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Collect potential problem</a:t>
            </a:r>
          </a:p>
        </p:txBody>
      </p:sp>
      <p:sp>
        <p:nvSpPr>
          <p:cNvPr id="9" name="Abgerundetes Rechteck 8">
            <a:extLst>
              <a:ext uri="{FF2B5EF4-FFF2-40B4-BE49-F238E27FC236}">
                <a16:creationId xmlns:a16="http://schemas.microsoft.com/office/drawing/2014/main" id="{3AFC8E8A-C485-E447-9EF8-26239ECB8E84}"/>
              </a:ext>
            </a:extLst>
          </p:cNvPr>
          <p:cNvSpPr/>
          <p:nvPr userDrawn="1"/>
        </p:nvSpPr>
        <p:spPr>
          <a:xfrm>
            <a:off x="2534686" y="1315543"/>
            <a:ext cx="1944890"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1152000" rtlCol="0" anchor="t" anchorCtr="0"/>
          <a:lstStyle/>
          <a:p>
            <a:pPr lvl="0" algn="ct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Get to the root cause of the problem</a:t>
            </a:r>
          </a:p>
        </p:txBody>
      </p:sp>
      <p:sp>
        <p:nvSpPr>
          <p:cNvPr id="10" name="Abgerundetes Rechteck 9">
            <a:extLst>
              <a:ext uri="{FF2B5EF4-FFF2-40B4-BE49-F238E27FC236}">
                <a16:creationId xmlns:a16="http://schemas.microsoft.com/office/drawing/2014/main" id="{0BE3FFB3-57E6-1349-AAB0-D283D8917756}"/>
              </a:ext>
            </a:extLst>
          </p:cNvPr>
          <p:cNvSpPr/>
          <p:nvPr userDrawn="1"/>
        </p:nvSpPr>
        <p:spPr>
          <a:xfrm>
            <a:off x="4668597" y="1315543"/>
            <a:ext cx="1929144"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1152000"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Collect potential problem</a:t>
            </a:r>
          </a:p>
        </p:txBody>
      </p:sp>
      <p:sp>
        <p:nvSpPr>
          <p:cNvPr id="11" name="Abgerundetes Rechteck 10">
            <a:extLst>
              <a:ext uri="{FF2B5EF4-FFF2-40B4-BE49-F238E27FC236}">
                <a16:creationId xmlns:a16="http://schemas.microsoft.com/office/drawing/2014/main" id="{130032E3-AB27-C444-958E-5E6ECB882213}"/>
              </a:ext>
            </a:extLst>
          </p:cNvPr>
          <p:cNvSpPr/>
          <p:nvPr userDrawn="1"/>
        </p:nvSpPr>
        <p:spPr>
          <a:xfrm>
            <a:off x="6782595" y="1315543"/>
            <a:ext cx="1944890"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1152000"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Get to the root cause of the problem</a:t>
            </a:r>
          </a:p>
        </p:txBody>
      </p:sp>
      <p:sp>
        <p:nvSpPr>
          <p:cNvPr id="5" name="Bildplatzhalter 4">
            <a:extLst>
              <a:ext uri="{FF2B5EF4-FFF2-40B4-BE49-F238E27FC236}">
                <a16:creationId xmlns:a16="http://schemas.microsoft.com/office/drawing/2014/main" id="{FB1A7455-2387-6B45-8E39-584EA5B76626}"/>
              </a:ext>
            </a:extLst>
          </p:cNvPr>
          <p:cNvSpPr>
            <a:spLocks noGrp="1"/>
          </p:cNvSpPr>
          <p:nvPr>
            <p:ph type="pic" sz="quarter" idx="11"/>
          </p:nvPr>
        </p:nvSpPr>
        <p:spPr>
          <a:xfrm>
            <a:off x="590716" y="1484314"/>
            <a:ext cx="1589088" cy="787400"/>
          </a:xfrm>
        </p:spPr>
        <p:txBody>
          <a:bodyPr/>
          <a:lstStyle/>
          <a:p>
            <a:endParaRPr lang="de-DE"/>
          </a:p>
        </p:txBody>
      </p:sp>
      <p:sp>
        <p:nvSpPr>
          <p:cNvPr id="13" name="Bildplatzhalter 4">
            <a:extLst>
              <a:ext uri="{FF2B5EF4-FFF2-40B4-BE49-F238E27FC236}">
                <a16:creationId xmlns:a16="http://schemas.microsoft.com/office/drawing/2014/main" id="{15D45D2F-0EEB-E243-88E1-5F008EF0F955}"/>
              </a:ext>
            </a:extLst>
          </p:cNvPr>
          <p:cNvSpPr>
            <a:spLocks noGrp="1"/>
          </p:cNvSpPr>
          <p:nvPr>
            <p:ph type="pic" sz="quarter" idx="12"/>
          </p:nvPr>
        </p:nvSpPr>
        <p:spPr>
          <a:xfrm>
            <a:off x="2710461" y="1484314"/>
            <a:ext cx="1589088" cy="787400"/>
          </a:xfrm>
        </p:spPr>
        <p:txBody>
          <a:bodyPr/>
          <a:lstStyle/>
          <a:p>
            <a:endParaRPr lang="de-DE"/>
          </a:p>
        </p:txBody>
      </p:sp>
      <p:sp>
        <p:nvSpPr>
          <p:cNvPr id="14" name="Bildplatzhalter 4">
            <a:extLst>
              <a:ext uri="{FF2B5EF4-FFF2-40B4-BE49-F238E27FC236}">
                <a16:creationId xmlns:a16="http://schemas.microsoft.com/office/drawing/2014/main" id="{B30CB76F-89AF-EE44-9676-0F779030F4B3}"/>
              </a:ext>
            </a:extLst>
          </p:cNvPr>
          <p:cNvSpPr>
            <a:spLocks noGrp="1"/>
          </p:cNvSpPr>
          <p:nvPr>
            <p:ph type="pic" sz="quarter" idx="13"/>
          </p:nvPr>
        </p:nvSpPr>
        <p:spPr>
          <a:xfrm>
            <a:off x="4848019" y="1484314"/>
            <a:ext cx="1589088" cy="787400"/>
          </a:xfrm>
        </p:spPr>
        <p:txBody>
          <a:bodyPr/>
          <a:lstStyle/>
          <a:p>
            <a:endParaRPr lang="de-DE"/>
          </a:p>
        </p:txBody>
      </p:sp>
      <p:sp>
        <p:nvSpPr>
          <p:cNvPr id="15" name="Bildplatzhalter 4">
            <a:extLst>
              <a:ext uri="{FF2B5EF4-FFF2-40B4-BE49-F238E27FC236}">
                <a16:creationId xmlns:a16="http://schemas.microsoft.com/office/drawing/2014/main" id="{CFE63507-0031-3C40-B1CE-C9114ED87E95}"/>
              </a:ext>
            </a:extLst>
          </p:cNvPr>
          <p:cNvSpPr>
            <a:spLocks noGrp="1"/>
          </p:cNvSpPr>
          <p:nvPr>
            <p:ph type="pic" sz="quarter" idx="14"/>
          </p:nvPr>
        </p:nvSpPr>
        <p:spPr>
          <a:xfrm>
            <a:off x="6955889" y="1484314"/>
            <a:ext cx="1589088" cy="787400"/>
          </a:xfrm>
        </p:spPr>
        <p:txBody>
          <a:bodyPr/>
          <a:lstStyle/>
          <a:p>
            <a:endParaRPr lang="de-DE"/>
          </a:p>
        </p:txBody>
      </p:sp>
    </p:spTree>
    <p:extLst>
      <p:ext uri="{BB962C8B-B14F-4D97-AF65-F5344CB8AC3E}">
        <p14:creationId xmlns:p14="http://schemas.microsoft.com/office/powerpoint/2010/main" val="453868247"/>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anvas - 2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8"/>
            <a:ext cx="8280714" cy="707151"/>
          </a:xfrm>
        </p:spPr>
        <p:txBody>
          <a:bodyPr/>
          <a:lstStyle/>
          <a:p>
            <a:r>
              <a:rPr lang="de-DE" dirty="0"/>
              <a:t>CANVASES (2X)</a:t>
            </a:r>
          </a:p>
        </p:txBody>
      </p:sp>
      <p:sp>
        <p:nvSpPr>
          <p:cNvPr id="5" name="Abgerundetes Rechteck 4">
            <a:extLst>
              <a:ext uri="{FF2B5EF4-FFF2-40B4-BE49-F238E27FC236}">
                <a16:creationId xmlns:a16="http://schemas.microsoft.com/office/drawing/2014/main" id="{EF73B5DF-4B86-7740-B8BA-70F63CA786C2}"/>
              </a:ext>
            </a:extLst>
          </p:cNvPr>
          <p:cNvSpPr/>
          <p:nvPr userDrawn="1"/>
        </p:nvSpPr>
        <p:spPr>
          <a:xfrm>
            <a:off x="420688" y="808038"/>
            <a:ext cx="4132476" cy="3816350"/>
          </a:xfrm>
          <a:prstGeom prst="roundRect">
            <a:avLst>
              <a:gd name="adj" fmla="val 4777"/>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Text</a:t>
            </a:r>
          </a:p>
        </p:txBody>
      </p:sp>
      <p:sp>
        <p:nvSpPr>
          <p:cNvPr id="6" name="Textplatzhalter 6">
            <a:extLst>
              <a:ext uri="{FF2B5EF4-FFF2-40B4-BE49-F238E27FC236}">
                <a16:creationId xmlns:a16="http://schemas.microsoft.com/office/drawing/2014/main" id="{1936EC06-1BF3-744B-9CF7-91C73C1B6B7F}"/>
              </a:ext>
            </a:extLst>
          </p:cNvPr>
          <p:cNvSpPr>
            <a:spLocks noGrp="1"/>
          </p:cNvSpPr>
          <p:nvPr>
            <p:ph type="body" sz="quarter" idx="11"/>
          </p:nvPr>
        </p:nvSpPr>
        <p:spPr>
          <a:xfrm>
            <a:off x="477359" y="1239520"/>
            <a:ext cx="4015127" cy="33145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Abgerundetes Rechteck 6">
            <a:extLst>
              <a:ext uri="{FF2B5EF4-FFF2-40B4-BE49-F238E27FC236}">
                <a16:creationId xmlns:a16="http://schemas.microsoft.com/office/drawing/2014/main" id="{9EE64C18-3FD5-104F-96CB-234C9E52AB00}"/>
              </a:ext>
            </a:extLst>
          </p:cNvPr>
          <p:cNvSpPr/>
          <p:nvPr userDrawn="1"/>
        </p:nvSpPr>
        <p:spPr>
          <a:xfrm>
            <a:off x="4596321" y="808038"/>
            <a:ext cx="4115880" cy="3816350"/>
          </a:xfrm>
          <a:prstGeom prst="roundRect">
            <a:avLst>
              <a:gd name="adj" fmla="val 4696"/>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Text</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4658139" y="1239519"/>
            <a:ext cx="4008500" cy="331455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483763680"/>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anvas - 3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8"/>
            <a:ext cx="8280714" cy="707151"/>
          </a:xfrm>
        </p:spPr>
        <p:txBody>
          <a:bodyPr/>
          <a:lstStyle/>
          <a:p>
            <a:r>
              <a:rPr lang="de-DE" dirty="0"/>
              <a:t>CANVASES (3X)</a:t>
            </a:r>
          </a:p>
        </p:txBody>
      </p:sp>
      <p:sp>
        <p:nvSpPr>
          <p:cNvPr id="7" name="Abgerundetes Rechteck 6">
            <a:extLst>
              <a:ext uri="{FF2B5EF4-FFF2-40B4-BE49-F238E27FC236}">
                <a16:creationId xmlns:a16="http://schemas.microsoft.com/office/drawing/2014/main" id="{9EE64C18-3FD5-104F-96CB-234C9E52AB00}"/>
              </a:ext>
            </a:extLst>
          </p:cNvPr>
          <p:cNvSpPr/>
          <p:nvPr userDrawn="1"/>
        </p:nvSpPr>
        <p:spPr>
          <a:xfrm>
            <a:off x="428997" y="808039"/>
            <a:ext cx="5506846" cy="1879954"/>
          </a:xfrm>
          <a:prstGeom prst="roundRect">
            <a:avLst>
              <a:gd name="adj" fmla="val 9911"/>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Text</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477359" y="1239520"/>
            <a:ext cx="5407158" cy="13893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Abgerundetes Rechteck 8">
            <a:extLst>
              <a:ext uri="{FF2B5EF4-FFF2-40B4-BE49-F238E27FC236}">
                <a16:creationId xmlns:a16="http://schemas.microsoft.com/office/drawing/2014/main" id="{0CB8E132-F340-1F40-8618-9C13DA4A2BD0}"/>
              </a:ext>
            </a:extLst>
          </p:cNvPr>
          <p:cNvSpPr/>
          <p:nvPr userDrawn="1"/>
        </p:nvSpPr>
        <p:spPr>
          <a:xfrm>
            <a:off x="5979001" y="808038"/>
            <a:ext cx="2736000" cy="3816350"/>
          </a:xfrm>
          <a:prstGeom prst="roundRect">
            <a:avLst>
              <a:gd name="adj" fmla="val 6933"/>
            </a:avLst>
          </a:prstGeom>
          <a:solidFill>
            <a:schemeClr val="bg1"/>
          </a:solidFill>
          <a:ln w="12700">
            <a:solidFill>
              <a:srgbClr val="A0A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Text</a:t>
            </a:r>
          </a:p>
        </p:txBody>
      </p:sp>
      <p:sp>
        <p:nvSpPr>
          <p:cNvPr id="10" name="Textplatzhalter 6">
            <a:extLst>
              <a:ext uri="{FF2B5EF4-FFF2-40B4-BE49-F238E27FC236}">
                <a16:creationId xmlns:a16="http://schemas.microsoft.com/office/drawing/2014/main" id="{DF3D8534-7DE8-4244-B447-C8DF304668AD}"/>
              </a:ext>
            </a:extLst>
          </p:cNvPr>
          <p:cNvSpPr>
            <a:spLocks noGrp="1"/>
          </p:cNvSpPr>
          <p:nvPr>
            <p:ph type="body" sz="quarter" idx="13"/>
          </p:nvPr>
        </p:nvSpPr>
        <p:spPr>
          <a:xfrm>
            <a:off x="6035675" y="1236918"/>
            <a:ext cx="2627999" cy="333034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Abgerundetes Rechteck 12">
            <a:extLst>
              <a:ext uri="{FF2B5EF4-FFF2-40B4-BE49-F238E27FC236}">
                <a16:creationId xmlns:a16="http://schemas.microsoft.com/office/drawing/2014/main" id="{5F7AF294-6E4D-E44A-98E9-BF01F0E83712}"/>
              </a:ext>
            </a:extLst>
          </p:cNvPr>
          <p:cNvSpPr/>
          <p:nvPr userDrawn="1"/>
        </p:nvSpPr>
        <p:spPr>
          <a:xfrm>
            <a:off x="420685" y="2747326"/>
            <a:ext cx="5515157" cy="1877061"/>
          </a:xfrm>
          <a:prstGeom prst="roundRect">
            <a:avLst>
              <a:gd name="adj" fmla="val 10519"/>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4" name="Textplatzhalter 6">
            <a:extLst>
              <a:ext uri="{FF2B5EF4-FFF2-40B4-BE49-F238E27FC236}">
                <a16:creationId xmlns:a16="http://schemas.microsoft.com/office/drawing/2014/main" id="{9E94E543-67AF-DC42-A6BA-13B4B073F3A1}"/>
              </a:ext>
            </a:extLst>
          </p:cNvPr>
          <p:cNvSpPr>
            <a:spLocks noGrp="1"/>
          </p:cNvSpPr>
          <p:nvPr>
            <p:ph type="body" sz="quarter" idx="16"/>
          </p:nvPr>
        </p:nvSpPr>
        <p:spPr>
          <a:xfrm>
            <a:off x="477359" y="3155894"/>
            <a:ext cx="5407157" cy="141137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536592463"/>
      </p:ext>
    </p:extLst>
  </p:cSld>
  <p:clrMapOvr>
    <a:masterClrMapping/>
  </p:clrMapOvr>
  <p:extLst>
    <p:ext uri="{DCECCB84-F9BA-43D5-87BE-67443E8EF086}">
      <p15:sldGuideLst xmlns:p15="http://schemas.microsoft.com/office/powerpoint/2012/main">
        <p15:guide id="1" pos="2880">
          <p15:clr>
            <a:srgbClr val="FBAE40"/>
          </p15:clr>
        </p15:guide>
        <p15:guide id="2" orient="horz" pos="171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anvas - 4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8"/>
            <a:ext cx="8280714" cy="707151"/>
          </a:xfrm>
        </p:spPr>
        <p:txBody>
          <a:bodyPr/>
          <a:lstStyle/>
          <a:p>
            <a:r>
              <a:rPr lang="de-DE" dirty="0"/>
              <a:t>CANVASES (4X)</a:t>
            </a:r>
          </a:p>
        </p:txBody>
      </p:sp>
      <p:sp>
        <p:nvSpPr>
          <p:cNvPr id="7" name="Abgerundetes Rechteck 6">
            <a:extLst>
              <a:ext uri="{FF2B5EF4-FFF2-40B4-BE49-F238E27FC236}">
                <a16:creationId xmlns:a16="http://schemas.microsoft.com/office/drawing/2014/main" id="{9EE64C18-3FD5-104F-96CB-234C9E52AB00}"/>
              </a:ext>
            </a:extLst>
          </p:cNvPr>
          <p:cNvSpPr/>
          <p:nvPr userDrawn="1"/>
        </p:nvSpPr>
        <p:spPr>
          <a:xfrm>
            <a:off x="428997" y="808039"/>
            <a:ext cx="4124167" cy="1879954"/>
          </a:xfrm>
          <a:prstGeom prst="roundRect">
            <a:avLst>
              <a:gd name="adj" fmla="val 10335"/>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Text</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477359" y="1239520"/>
            <a:ext cx="3988109" cy="13893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Abgerundetes Rechteck 8">
            <a:extLst>
              <a:ext uri="{FF2B5EF4-FFF2-40B4-BE49-F238E27FC236}">
                <a16:creationId xmlns:a16="http://schemas.microsoft.com/office/drawing/2014/main" id="{0CB8E132-F340-1F40-8618-9C13DA4A2BD0}"/>
              </a:ext>
            </a:extLst>
          </p:cNvPr>
          <p:cNvSpPr/>
          <p:nvPr userDrawn="1"/>
        </p:nvSpPr>
        <p:spPr>
          <a:xfrm>
            <a:off x="4599121" y="808038"/>
            <a:ext cx="4115880" cy="1879955"/>
          </a:xfrm>
          <a:prstGeom prst="roundRect">
            <a:avLst>
              <a:gd name="adj" fmla="val 10056"/>
            </a:avLst>
          </a:prstGeom>
          <a:solidFill>
            <a:schemeClr val="bg1"/>
          </a:solidFill>
          <a:ln w="12700">
            <a:solidFill>
              <a:srgbClr val="A0A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Text</a:t>
            </a:r>
          </a:p>
        </p:txBody>
      </p:sp>
      <p:sp>
        <p:nvSpPr>
          <p:cNvPr id="10" name="Textplatzhalter 6">
            <a:extLst>
              <a:ext uri="{FF2B5EF4-FFF2-40B4-BE49-F238E27FC236}">
                <a16:creationId xmlns:a16="http://schemas.microsoft.com/office/drawing/2014/main" id="{DF3D8534-7DE8-4244-B447-C8DF304668AD}"/>
              </a:ext>
            </a:extLst>
          </p:cNvPr>
          <p:cNvSpPr>
            <a:spLocks noGrp="1"/>
          </p:cNvSpPr>
          <p:nvPr>
            <p:ph type="body" sz="quarter" idx="13"/>
          </p:nvPr>
        </p:nvSpPr>
        <p:spPr>
          <a:xfrm>
            <a:off x="4669655" y="1236919"/>
            <a:ext cx="3994020" cy="139198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Abgerundetes Rechteck 12">
            <a:extLst>
              <a:ext uri="{FF2B5EF4-FFF2-40B4-BE49-F238E27FC236}">
                <a16:creationId xmlns:a16="http://schemas.microsoft.com/office/drawing/2014/main" id="{5F7AF294-6E4D-E44A-98E9-BF01F0E83712}"/>
              </a:ext>
            </a:extLst>
          </p:cNvPr>
          <p:cNvSpPr/>
          <p:nvPr userDrawn="1"/>
        </p:nvSpPr>
        <p:spPr>
          <a:xfrm>
            <a:off x="420685" y="2747326"/>
            <a:ext cx="4127109" cy="1877061"/>
          </a:xfrm>
          <a:prstGeom prst="roundRect">
            <a:avLst>
              <a:gd name="adj" fmla="val 10046"/>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4" name="Textplatzhalter 6">
            <a:extLst>
              <a:ext uri="{FF2B5EF4-FFF2-40B4-BE49-F238E27FC236}">
                <a16:creationId xmlns:a16="http://schemas.microsoft.com/office/drawing/2014/main" id="{9E94E543-67AF-DC42-A6BA-13B4B073F3A1}"/>
              </a:ext>
            </a:extLst>
          </p:cNvPr>
          <p:cNvSpPr>
            <a:spLocks noGrp="1"/>
          </p:cNvSpPr>
          <p:nvPr>
            <p:ph type="body" sz="quarter" idx="16"/>
          </p:nvPr>
        </p:nvSpPr>
        <p:spPr>
          <a:xfrm>
            <a:off x="477359" y="3155894"/>
            <a:ext cx="3988109" cy="141137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Abgerundetes Rechteck 11">
            <a:extLst>
              <a:ext uri="{FF2B5EF4-FFF2-40B4-BE49-F238E27FC236}">
                <a16:creationId xmlns:a16="http://schemas.microsoft.com/office/drawing/2014/main" id="{ABA12B58-30A6-1C43-8D87-EA505F0FFABF}"/>
              </a:ext>
            </a:extLst>
          </p:cNvPr>
          <p:cNvSpPr/>
          <p:nvPr userDrawn="1"/>
        </p:nvSpPr>
        <p:spPr>
          <a:xfrm>
            <a:off x="4596321" y="2747326"/>
            <a:ext cx="4115880" cy="1877062"/>
          </a:xfrm>
          <a:prstGeom prst="roundRect">
            <a:avLst>
              <a:gd name="adj" fmla="val 10814"/>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4. Text</a:t>
            </a:r>
          </a:p>
        </p:txBody>
      </p:sp>
      <p:sp>
        <p:nvSpPr>
          <p:cNvPr id="15" name="Textplatzhalter 6">
            <a:extLst>
              <a:ext uri="{FF2B5EF4-FFF2-40B4-BE49-F238E27FC236}">
                <a16:creationId xmlns:a16="http://schemas.microsoft.com/office/drawing/2014/main" id="{2FDCE244-9210-FE49-8E00-90F16F297399}"/>
              </a:ext>
            </a:extLst>
          </p:cNvPr>
          <p:cNvSpPr>
            <a:spLocks noGrp="1"/>
          </p:cNvSpPr>
          <p:nvPr>
            <p:ph type="body" sz="quarter" idx="17"/>
          </p:nvPr>
        </p:nvSpPr>
        <p:spPr>
          <a:xfrm>
            <a:off x="4667619" y="3155894"/>
            <a:ext cx="3988109" cy="141137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611304544"/>
      </p:ext>
    </p:extLst>
  </p:cSld>
  <p:clrMapOvr>
    <a:masterClrMapping/>
  </p:clrMapOvr>
  <p:extLst>
    <p:ext uri="{DCECCB84-F9BA-43D5-87BE-67443E8EF086}">
      <p15:sldGuideLst xmlns:p15="http://schemas.microsoft.com/office/powerpoint/2012/main">
        <p15:guide id="2" orient="horz" pos="171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anvas - 5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9"/>
            <a:ext cx="8280714" cy="387350"/>
          </a:xfrm>
        </p:spPr>
        <p:txBody>
          <a:bodyPr/>
          <a:lstStyle/>
          <a:p>
            <a:r>
              <a:rPr lang="de-DE" dirty="0"/>
              <a:t>CANVASES (5X)</a:t>
            </a:r>
          </a:p>
        </p:txBody>
      </p:sp>
      <p:sp>
        <p:nvSpPr>
          <p:cNvPr id="5" name="Abgerundetes Rechteck 4">
            <a:extLst>
              <a:ext uri="{FF2B5EF4-FFF2-40B4-BE49-F238E27FC236}">
                <a16:creationId xmlns:a16="http://schemas.microsoft.com/office/drawing/2014/main" id="{EF73B5DF-4B86-7740-B8BA-70F63CA786C2}"/>
              </a:ext>
            </a:extLst>
          </p:cNvPr>
          <p:cNvSpPr/>
          <p:nvPr userDrawn="1"/>
        </p:nvSpPr>
        <p:spPr>
          <a:xfrm>
            <a:off x="420686" y="808038"/>
            <a:ext cx="2736000" cy="3816350"/>
          </a:xfrm>
          <a:prstGeom prst="roundRect">
            <a:avLst>
              <a:gd name="adj" fmla="val 7568"/>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Text</a:t>
            </a:r>
          </a:p>
        </p:txBody>
      </p:sp>
      <p:sp>
        <p:nvSpPr>
          <p:cNvPr id="6" name="Textplatzhalter 6">
            <a:extLst>
              <a:ext uri="{FF2B5EF4-FFF2-40B4-BE49-F238E27FC236}">
                <a16:creationId xmlns:a16="http://schemas.microsoft.com/office/drawing/2014/main" id="{1936EC06-1BF3-744B-9CF7-91C73C1B6B7F}"/>
              </a:ext>
            </a:extLst>
          </p:cNvPr>
          <p:cNvSpPr>
            <a:spLocks noGrp="1"/>
          </p:cNvSpPr>
          <p:nvPr>
            <p:ph type="body" sz="quarter" idx="11"/>
          </p:nvPr>
        </p:nvSpPr>
        <p:spPr>
          <a:xfrm>
            <a:off x="477360" y="1239520"/>
            <a:ext cx="2628000" cy="332774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Abgerundetes Rechteck 6">
            <a:extLst>
              <a:ext uri="{FF2B5EF4-FFF2-40B4-BE49-F238E27FC236}">
                <a16:creationId xmlns:a16="http://schemas.microsoft.com/office/drawing/2014/main" id="{9EE64C18-3FD5-104F-96CB-234C9E52AB00}"/>
              </a:ext>
            </a:extLst>
          </p:cNvPr>
          <p:cNvSpPr/>
          <p:nvPr userDrawn="1"/>
        </p:nvSpPr>
        <p:spPr>
          <a:xfrm>
            <a:off x="3199843" y="808038"/>
            <a:ext cx="2736000" cy="2512414"/>
          </a:xfrm>
          <a:prstGeom prst="roundRect">
            <a:avLst>
              <a:gd name="adj" fmla="val 6557"/>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Text</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3256517" y="1239520"/>
            <a:ext cx="2628000" cy="204441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Textplatzhalter 6">
            <a:extLst>
              <a:ext uri="{FF2B5EF4-FFF2-40B4-BE49-F238E27FC236}">
                <a16:creationId xmlns:a16="http://schemas.microsoft.com/office/drawing/2014/main" id="{DF3D8534-7DE8-4244-B447-C8DF304668AD}"/>
              </a:ext>
            </a:extLst>
          </p:cNvPr>
          <p:cNvSpPr>
            <a:spLocks noGrp="1"/>
          </p:cNvSpPr>
          <p:nvPr>
            <p:ph type="body" sz="quarter" idx="13"/>
          </p:nvPr>
        </p:nvSpPr>
        <p:spPr>
          <a:xfrm>
            <a:off x="6035675" y="1236919"/>
            <a:ext cx="2627999" cy="7586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Abgerundetes Rechteck 12">
            <a:extLst>
              <a:ext uri="{FF2B5EF4-FFF2-40B4-BE49-F238E27FC236}">
                <a16:creationId xmlns:a16="http://schemas.microsoft.com/office/drawing/2014/main" id="{5F7AF294-6E4D-E44A-98E9-BF01F0E83712}"/>
              </a:ext>
            </a:extLst>
          </p:cNvPr>
          <p:cNvSpPr/>
          <p:nvPr userDrawn="1"/>
        </p:nvSpPr>
        <p:spPr>
          <a:xfrm>
            <a:off x="3199842" y="3379786"/>
            <a:ext cx="2736000" cy="1244602"/>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4.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4" name="Textplatzhalter 6">
            <a:extLst>
              <a:ext uri="{FF2B5EF4-FFF2-40B4-BE49-F238E27FC236}">
                <a16:creationId xmlns:a16="http://schemas.microsoft.com/office/drawing/2014/main" id="{9E94E543-67AF-DC42-A6BA-13B4B073F3A1}"/>
              </a:ext>
            </a:extLst>
          </p:cNvPr>
          <p:cNvSpPr>
            <a:spLocks noGrp="1"/>
          </p:cNvSpPr>
          <p:nvPr>
            <p:ph type="body" sz="quarter" idx="16"/>
          </p:nvPr>
        </p:nvSpPr>
        <p:spPr>
          <a:xfrm>
            <a:off x="3256517" y="3811268"/>
            <a:ext cx="2627999"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5" name="Abgerundetes Rechteck 14">
            <a:extLst>
              <a:ext uri="{FF2B5EF4-FFF2-40B4-BE49-F238E27FC236}">
                <a16:creationId xmlns:a16="http://schemas.microsoft.com/office/drawing/2014/main" id="{D0753FB1-4E24-8948-8885-A5D829795C86}"/>
              </a:ext>
            </a:extLst>
          </p:cNvPr>
          <p:cNvSpPr/>
          <p:nvPr userDrawn="1"/>
        </p:nvSpPr>
        <p:spPr>
          <a:xfrm>
            <a:off x="5979001" y="3379786"/>
            <a:ext cx="2736000" cy="1244602"/>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5.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6" name="Textplatzhalter 6">
            <a:extLst>
              <a:ext uri="{FF2B5EF4-FFF2-40B4-BE49-F238E27FC236}">
                <a16:creationId xmlns:a16="http://schemas.microsoft.com/office/drawing/2014/main" id="{67556A2E-B68F-6744-9E82-0A425089054D}"/>
              </a:ext>
            </a:extLst>
          </p:cNvPr>
          <p:cNvSpPr>
            <a:spLocks noGrp="1"/>
          </p:cNvSpPr>
          <p:nvPr>
            <p:ph type="body" sz="quarter" idx="18"/>
          </p:nvPr>
        </p:nvSpPr>
        <p:spPr>
          <a:xfrm>
            <a:off x="6035675" y="3811268"/>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7" name="Abgerundetes Rechteck 16">
            <a:extLst>
              <a:ext uri="{FF2B5EF4-FFF2-40B4-BE49-F238E27FC236}">
                <a16:creationId xmlns:a16="http://schemas.microsoft.com/office/drawing/2014/main" id="{DA6F805C-B173-F041-B15C-8728CA7125CA}"/>
              </a:ext>
            </a:extLst>
          </p:cNvPr>
          <p:cNvSpPr/>
          <p:nvPr userDrawn="1"/>
        </p:nvSpPr>
        <p:spPr>
          <a:xfrm>
            <a:off x="5978554" y="808038"/>
            <a:ext cx="2736000" cy="2512414"/>
          </a:xfrm>
          <a:prstGeom prst="roundRect">
            <a:avLst>
              <a:gd name="adj" fmla="val 6557"/>
            </a:avLst>
          </a:prstGeom>
          <a:solidFill>
            <a:schemeClr val="bg1"/>
          </a:solidFill>
          <a:ln w="12700">
            <a:solidFill>
              <a:srgbClr val="A0A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Text</a:t>
            </a:r>
          </a:p>
        </p:txBody>
      </p:sp>
      <p:sp>
        <p:nvSpPr>
          <p:cNvPr id="18" name="Textplatzhalter 6">
            <a:extLst>
              <a:ext uri="{FF2B5EF4-FFF2-40B4-BE49-F238E27FC236}">
                <a16:creationId xmlns:a16="http://schemas.microsoft.com/office/drawing/2014/main" id="{5AE3BBD3-88A5-AA4E-8BF0-093BB94D68C4}"/>
              </a:ext>
            </a:extLst>
          </p:cNvPr>
          <p:cNvSpPr>
            <a:spLocks noGrp="1"/>
          </p:cNvSpPr>
          <p:nvPr>
            <p:ph type="body" sz="quarter" idx="19"/>
          </p:nvPr>
        </p:nvSpPr>
        <p:spPr>
          <a:xfrm>
            <a:off x="6026221" y="1239520"/>
            <a:ext cx="2628000" cy="204441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2844386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anvas - 6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8"/>
            <a:ext cx="8280714" cy="707151"/>
          </a:xfrm>
        </p:spPr>
        <p:txBody>
          <a:bodyPr/>
          <a:lstStyle/>
          <a:p>
            <a:r>
              <a:rPr lang="de-DE" dirty="0"/>
              <a:t>CANVASES (6X)</a:t>
            </a:r>
          </a:p>
        </p:txBody>
      </p:sp>
      <p:sp>
        <p:nvSpPr>
          <p:cNvPr id="5" name="Abgerundetes Rechteck 4">
            <a:extLst>
              <a:ext uri="{FF2B5EF4-FFF2-40B4-BE49-F238E27FC236}">
                <a16:creationId xmlns:a16="http://schemas.microsoft.com/office/drawing/2014/main" id="{EF73B5DF-4B86-7740-B8BA-70F63CA786C2}"/>
              </a:ext>
            </a:extLst>
          </p:cNvPr>
          <p:cNvSpPr/>
          <p:nvPr userDrawn="1"/>
        </p:nvSpPr>
        <p:spPr>
          <a:xfrm>
            <a:off x="420686" y="808038"/>
            <a:ext cx="2736000" cy="2512414"/>
          </a:xfrm>
          <a:prstGeom prst="roundRect">
            <a:avLst>
              <a:gd name="adj" fmla="val 7568"/>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Text</a:t>
            </a:r>
          </a:p>
        </p:txBody>
      </p:sp>
      <p:sp>
        <p:nvSpPr>
          <p:cNvPr id="6" name="Textplatzhalter 6">
            <a:extLst>
              <a:ext uri="{FF2B5EF4-FFF2-40B4-BE49-F238E27FC236}">
                <a16:creationId xmlns:a16="http://schemas.microsoft.com/office/drawing/2014/main" id="{1936EC06-1BF3-744B-9CF7-91C73C1B6B7F}"/>
              </a:ext>
            </a:extLst>
          </p:cNvPr>
          <p:cNvSpPr>
            <a:spLocks noGrp="1"/>
          </p:cNvSpPr>
          <p:nvPr>
            <p:ph type="body" sz="quarter" idx="11"/>
          </p:nvPr>
        </p:nvSpPr>
        <p:spPr>
          <a:xfrm>
            <a:off x="477360" y="1239520"/>
            <a:ext cx="2628000" cy="204441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Abgerundetes Rechteck 6">
            <a:extLst>
              <a:ext uri="{FF2B5EF4-FFF2-40B4-BE49-F238E27FC236}">
                <a16:creationId xmlns:a16="http://schemas.microsoft.com/office/drawing/2014/main" id="{9EE64C18-3FD5-104F-96CB-234C9E52AB00}"/>
              </a:ext>
            </a:extLst>
          </p:cNvPr>
          <p:cNvSpPr/>
          <p:nvPr userDrawn="1"/>
        </p:nvSpPr>
        <p:spPr>
          <a:xfrm>
            <a:off x="3199843" y="808038"/>
            <a:ext cx="2736000" cy="2512414"/>
          </a:xfrm>
          <a:prstGeom prst="roundRect">
            <a:avLst>
              <a:gd name="adj" fmla="val 6557"/>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Text</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3256517" y="1239520"/>
            <a:ext cx="2628000" cy="204441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Abgerundetes Rechteck 8">
            <a:extLst>
              <a:ext uri="{FF2B5EF4-FFF2-40B4-BE49-F238E27FC236}">
                <a16:creationId xmlns:a16="http://schemas.microsoft.com/office/drawing/2014/main" id="{0CB8E132-F340-1F40-8618-9C13DA4A2BD0}"/>
              </a:ext>
            </a:extLst>
          </p:cNvPr>
          <p:cNvSpPr/>
          <p:nvPr userDrawn="1"/>
        </p:nvSpPr>
        <p:spPr>
          <a:xfrm>
            <a:off x="5979001" y="808038"/>
            <a:ext cx="2736000" cy="1224000"/>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Text</a:t>
            </a:r>
          </a:p>
        </p:txBody>
      </p:sp>
      <p:sp>
        <p:nvSpPr>
          <p:cNvPr id="10" name="Textplatzhalter 6">
            <a:extLst>
              <a:ext uri="{FF2B5EF4-FFF2-40B4-BE49-F238E27FC236}">
                <a16:creationId xmlns:a16="http://schemas.microsoft.com/office/drawing/2014/main" id="{DF3D8534-7DE8-4244-B447-C8DF304668AD}"/>
              </a:ext>
            </a:extLst>
          </p:cNvPr>
          <p:cNvSpPr>
            <a:spLocks noGrp="1"/>
          </p:cNvSpPr>
          <p:nvPr>
            <p:ph type="body" sz="quarter" idx="13"/>
          </p:nvPr>
        </p:nvSpPr>
        <p:spPr>
          <a:xfrm>
            <a:off x="6035675" y="1236919"/>
            <a:ext cx="2627999" cy="7586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Abgerundetes Rechteck 10">
            <a:extLst>
              <a:ext uri="{FF2B5EF4-FFF2-40B4-BE49-F238E27FC236}">
                <a16:creationId xmlns:a16="http://schemas.microsoft.com/office/drawing/2014/main" id="{1C9FFE65-DCE1-CE49-9075-097E94104CB6}"/>
              </a:ext>
            </a:extLst>
          </p:cNvPr>
          <p:cNvSpPr/>
          <p:nvPr userDrawn="1"/>
        </p:nvSpPr>
        <p:spPr>
          <a:xfrm>
            <a:off x="5979001" y="2096452"/>
            <a:ext cx="2736000" cy="1224000"/>
          </a:xfrm>
          <a:prstGeom prst="round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4.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2" name="Textplatzhalter 6">
            <a:extLst>
              <a:ext uri="{FF2B5EF4-FFF2-40B4-BE49-F238E27FC236}">
                <a16:creationId xmlns:a16="http://schemas.microsoft.com/office/drawing/2014/main" id="{3DB1CDC1-4DEB-F54A-AF64-63D6BD6BC5EB}"/>
              </a:ext>
            </a:extLst>
          </p:cNvPr>
          <p:cNvSpPr>
            <a:spLocks noGrp="1"/>
          </p:cNvSpPr>
          <p:nvPr>
            <p:ph type="body" sz="quarter" idx="15"/>
          </p:nvPr>
        </p:nvSpPr>
        <p:spPr>
          <a:xfrm>
            <a:off x="6035675" y="2527934"/>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Abgerundetes Rechteck 12">
            <a:extLst>
              <a:ext uri="{FF2B5EF4-FFF2-40B4-BE49-F238E27FC236}">
                <a16:creationId xmlns:a16="http://schemas.microsoft.com/office/drawing/2014/main" id="{5F7AF294-6E4D-E44A-98E9-BF01F0E83712}"/>
              </a:ext>
            </a:extLst>
          </p:cNvPr>
          <p:cNvSpPr/>
          <p:nvPr userDrawn="1"/>
        </p:nvSpPr>
        <p:spPr>
          <a:xfrm>
            <a:off x="420685" y="3379786"/>
            <a:ext cx="5515157" cy="1244602"/>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5.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4" name="Textplatzhalter 6">
            <a:extLst>
              <a:ext uri="{FF2B5EF4-FFF2-40B4-BE49-F238E27FC236}">
                <a16:creationId xmlns:a16="http://schemas.microsoft.com/office/drawing/2014/main" id="{9E94E543-67AF-DC42-A6BA-13B4B073F3A1}"/>
              </a:ext>
            </a:extLst>
          </p:cNvPr>
          <p:cNvSpPr>
            <a:spLocks noGrp="1"/>
          </p:cNvSpPr>
          <p:nvPr>
            <p:ph type="body" sz="quarter" idx="16"/>
          </p:nvPr>
        </p:nvSpPr>
        <p:spPr>
          <a:xfrm>
            <a:off x="477359" y="3811268"/>
            <a:ext cx="5407157"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5" name="Abgerundetes Rechteck 14">
            <a:extLst>
              <a:ext uri="{FF2B5EF4-FFF2-40B4-BE49-F238E27FC236}">
                <a16:creationId xmlns:a16="http://schemas.microsoft.com/office/drawing/2014/main" id="{D0753FB1-4E24-8948-8885-A5D829795C86}"/>
              </a:ext>
            </a:extLst>
          </p:cNvPr>
          <p:cNvSpPr/>
          <p:nvPr userDrawn="1"/>
        </p:nvSpPr>
        <p:spPr>
          <a:xfrm>
            <a:off x="5979001" y="3379786"/>
            <a:ext cx="2736000" cy="1244602"/>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6.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6" name="Textplatzhalter 6">
            <a:extLst>
              <a:ext uri="{FF2B5EF4-FFF2-40B4-BE49-F238E27FC236}">
                <a16:creationId xmlns:a16="http://schemas.microsoft.com/office/drawing/2014/main" id="{67556A2E-B68F-6744-9E82-0A425089054D}"/>
              </a:ext>
            </a:extLst>
          </p:cNvPr>
          <p:cNvSpPr>
            <a:spLocks noGrp="1"/>
          </p:cNvSpPr>
          <p:nvPr>
            <p:ph type="body" sz="quarter" idx="18"/>
          </p:nvPr>
        </p:nvSpPr>
        <p:spPr>
          <a:xfrm>
            <a:off x="6035675" y="3811268"/>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40189114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anvas - 7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Abgerundetes Rechteck 12">
            <a:extLst>
              <a:ext uri="{FF2B5EF4-FFF2-40B4-BE49-F238E27FC236}">
                <a16:creationId xmlns:a16="http://schemas.microsoft.com/office/drawing/2014/main" id="{5F7AF294-6E4D-E44A-98E9-BF01F0E83712}"/>
              </a:ext>
            </a:extLst>
          </p:cNvPr>
          <p:cNvSpPr/>
          <p:nvPr userDrawn="1"/>
        </p:nvSpPr>
        <p:spPr>
          <a:xfrm>
            <a:off x="435507" y="819643"/>
            <a:ext cx="5515157" cy="1212395"/>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9"/>
            <a:ext cx="8280714" cy="387350"/>
          </a:xfrm>
        </p:spPr>
        <p:txBody>
          <a:bodyPr/>
          <a:lstStyle/>
          <a:p>
            <a:r>
              <a:rPr lang="de-DE" dirty="0"/>
              <a:t>CANVASES (7X)</a:t>
            </a:r>
          </a:p>
        </p:txBody>
      </p:sp>
      <p:sp>
        <p:nvSpPr>
          <p:cNvPr id="5" name="Abgerundetes Rechteck 4">
            <a:extLst>
              <a:ext uri="{FF2B5EF4-FFF2-40B4-BE49-F238E27FC236}">
                <a16:creationId xmlns:a16="http://schemas.microsoft.com/office/drawing/2014/main" id="{EF73B5DF-4B86-7740-B8BA-70F63CA786C2}"/>
              </a:ext>
            </a:extLst>
          </p:cNvPr>
          <p:cNvSpPr/>
          <p:nvPr userDrawn="1"/>
        </p:nvSpPr>
        <p:spPr>
          <a:xfrm>
            <a:off x="3199842" y="2096452"/>
            <a:ext cx="2736000" cy="2527563"/>
          </a:xfrm>
          <a:prstGeom prst="roundRect">
            <a:avLst>
              <a:gd name="adj" fmla="val 7568"/>
            </a:avLst>
          </a:prstGeom>
          <a:solidFill>
            <a:schemeClr val="bg1"/>
          </a:solid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5. Text</a:t>
            </a:r>
          </a:p>
        </p:txBody>
      </p:sp>
      <p:sp>
        <p:nvSpPr>
          <p:cNvPr id="6" name="Textplatzhalter 6">
            <a:extLst>
              <a:ext uri="{FF2B5EF4-FFF2-40B4-BE49-F238E27FC236}">
                <a16:creationId xmlns:a16="http://schemas.microsoft.com/office/drawing/2014/main" id="{1936EC06-1BF3-744B-9CF7-91C73C1B6B7F}"/>
              </a:ext>
            </a:extLst>
          </p:cNvPr>
          <p:cNvSpPr>
            <a:spLocks noGrp="1"/>
          </p:cNvSpPr>
          <p:nvPr>
            <p:ph type="body" sz="quarter" idx="11"/>
          </p:nvPr>
        </p:nvSpPr>
        <p:spPr>
          <a:xfrm>
            <a:off x="3256516" y="2543083"/>
            <a:ext cx="2628000" cy="204441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477360" y="1239520"/>
            <a:ext cx="5407157" cy="7559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Abgerundetes Rechteck 8">
            <a:extLst>
              <a:ext uri="{FF2B5EF4-FFF2-40B4-BE49-F238E27FC236}">
                <a16:creationId xmlns:a16="http://schemas.microsoft.com/office/drawing/2014/main" id="{0CB8E132-F340-1F40-8618-9C13DA4A2BD0}"/>
              </a:ext>
            </a:extLst>
          </p:cNvPr>
          <p:cNvSpPr/>
          <p:nvPr userDrawn="1"/>
        </p:nvSpPr>
        <p:spPr>
          <a:xfrm>
            <a:off x="5979001" y="808038"/>
            <a:ext cx="2736000" cy="1224000"/>
          </a:xfrm>
          <a:prstGeom prst="roundRect">
            <a:avLst/>
          </a:prstGeom>
          <a:solidFill>
            <a:schemeClr val="bg1"/>
          </a:solidFill>
          <a:ln w="12700">
            <a:solidFill>
              <a:srgbClr val="A0A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Text</a:t>
            </a:r>
          </a:p>
        </p:txBody>
      </p:sp>
      <p:sp>
        <p:nvSpPr>
          <p:cNvPr id="10" name="Textplatzhalter 6">
            <a:extLst>
              <a:ext uri="{FF2B5EF4-FFF2-40B4-BE49-F238E27FC236}">
                <a16:creationId xmlns:a16="http://schemas.microsoft.com/office/drawing/2014/main" id="{DF3D8534-7DE8-4244-B447-C8DF304668AD}"/>
              </a:ext>
            </a:extLst>
          </p:cNvPr>
          <p:cNvSpPr>
            <a:spLocks noGrp="1"/>
          </p:cNvSpPr>
          <p:nvPr>
            <p:ph type="body" sz="quarter" idx="13"/>
          </p:nvPr>
        </p:nvSpPr>
        <p:spPr>
          <a:xfrm>
            <a:off x="6035675" y="1236919"/>
            <a:ext cx="2627999" cy="7586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Abgerundetes Rechteck 10">
            <a:extLst>
              <a:ext uri="{FF2B5EF4-FFF2-40B4-BE49-F238E27FC236}">
                <a16:creationId xmlns:a16="http://schemas.microsoft.com/office/drawing/2014/main" id="{1C9FFE65-DCE1-CE49-9075-097E94104CB6}"/>
              </a:ext>
            </a:extLst>
          </p:cNvPr>
          <p:cNvSpPr/>
          <p:nvPr userDrawn="1"/>
        </p:nvSpPr>
        <p:spPr>
          <a:xfrm>
            <a:off x="5979001" y="2096452"/>
            <a:ext cx="2736000" cy="1224000"/>
          </a:xfrm>
          <a:prstGeom prst="roundRect">
            <a:avLst/>
          </a:prstGeom>
          <a:solidFill>
            <a:schemeClr val="bg1"/>
          </a:solidFill>
          <a:ln w="12700">
            <a:solidFill>
              <a:srgbClr val="F4C544"/>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6.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2" name="Textplatzhalter 6">
            <a:extLst>
              <a:ext uri="{FF2B5EF4-FFF2-40B4-BE49-F238E27FC236}">
                <a16:creationId xmlns:a16="http://schemas.microsoft.com/office/drawing/2014/main" id="{3DB1CDC1-4DEB-F54A-AF64-63D6BD6BC5EB}"/>
              </a:ext>
            </a:extLst>
          </p:cNvPr>
          <p:cNvSpPr>
            <a:spLocks noGrp="1"/>
          </p:cNvSpPr>
          <p:nvPr>
            <p:ph type="body" sz="quarter" idx="15"/>
          </p:nvPr>
        </p:nvSpPr>
        <p:spPr>
          <a:xfrm>
            <a:off x="6035675" y="2527934"/>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5" name="Abgerundetes Rechteck 14">
            <a:extLst>
              <a:ext uri="{FF2B5EF4-FFF2-40B4-BE49-F238E27FC236}">
                <a16:creationId xmlns:a16="http://schemas.microsoft.com/office/drawing/2014/main" id="{D0753FB1-4E24-8948-8885-A5D829795C86}"/>
              </a:ext>
            </a:extLst>
          </p:cNvPr>
          <p:cNvSpPr/>
          <p:nvPr userDrawn="1"/>
        </p:nvSpPr>
        <p:spPr>
          <a:xfrm>
            <a:off x="5979001" y="3379786"/>
            <a:ext cx="2736000" cy="1244602"/>
          </a:xfrm>
          <a:prstGeom prst="roundRect">
            <a:avLst/>
          </a:prstGeom>
          <a:solidFill>
            <a:schemeClr val="bg1"/>
          </a:solidFill>
          <a:ln w="12700">
            <a:solidFill>
              <a:srgbClr val="A0A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7.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6" name="Textplatzhalter 6">
            <a:extLst>
              <a:ext uri="{FF2B5EF4-FFF2-40B4-BE49-F238E27FC236}">
                <a16:creationId xmlns:a16="http://schemas.microsoft.com/office/drawing/2014/main" id="{67556A2E-B68F-6744-9E82-0A425089054D}"/>
              </a:ext>
            </a:extLst>
          </p:cNvPr>
          <p:cNvSpPr>
            <a:spLocks noGrp="1"/>
          </p:cNvSpPr>
          <p:nvPr>
            <p:ph type="body" sz="quarter" idx="18"/>
          </p:nvPr>
        </p:nvSpPr>
        <p:spPr>
          <a:xfrm>
            <a:off x="6035675" y="3811268"/>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7" name="Abgerundetes Rechteck 16">
            <a:extLst>
              <a:ext uri="{FF2B5EF4-FFF2-40B4-BE49-F238E27FC236}">
                <a16:creationId xmlns:a16="http://schemas.microsoft.com/office/drawing/2014/main" id="{CE1E5A58-4081-7840-95F7-65FAD7821CD3}"/>
              </a:ext>
            </a:extLst>
          </p:cNvPr>
          <p:cNvSpPr/>
          <p:nvPr userDrawn="1"/>
        </p:nvSpPr>
        <p:spPr>
          <a:xfrm>
            <a:off x="421580" y="2096452"/>
            <a:ext cx="2736000" cy="1224000"/>
          </a:xfrm>
          <a:prstGeom prst="round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8" name="Textplatzhalter 6">
            <a:extLst>
              <a:ext uri="{FF2B5EF4-FFF2-40B4-BE49-F238E27FC236}">
                <a16:creationId xmlns:a16="http://schemas.microsoft.com/office/drawing/2014/main" id="{E4F45B05-6044-284D-B8CF-A1B6331F8FE7}"/>
              </a:ext>
            </a:extLst>
          </p:cNvPr>
          <p:cNvSpPr>
            <a:spLocks noGrp="1"/>
          </p:cNvSpPr>
          <p:nvPr>
            <p:ph type="body" sz="quarter" idx="19"/>
          </p:nvPr>
        </p:nvSpPr>
        <p:spPr>
          <a:xfrm>
            <a:off x="478254" y="2527934"/>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9" name="Abgerundetes Rechteck 18">
            <a:extLst>
              <a:ext uri="{FF2B5EF4-FFF2-40B4-BE49-F238E27FC236}">
                <a16:creationId xmlns:a16="http://schemas.microsoft.com/office/drawing/2014/main" id="{563CC689-D55B-A946-BEC7-08574561B5BB}"/>
              </a:ext>
            </a:extLst>
          </p:cNvPr>
          <p:cNvSpPr/>
          <p:nvPr userDrawn="1"/>
        </p:nvSpPr>
        <p:spPr>
          <a:xfrm>
            <a:off x="421580" y="3379786"/>
            <a:ext cx="2736000" cy="1244602"/>
          </a:xfrm>
          <a:prstGeom prst="roundRect">
            <a:avLst/>
          </a:prstGeom>
          <a:solidFill>
            <a:schemeClr val="bg1"/>
          </a:solidFill>
          <a:ln w="12700">
            <a:solidFill>
              <a:srgbClr val="F4C544"/>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4.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20" name="Textplatzhalter 6">
            <a:extLst>
              <a:ext uri="{FF2B5EF4-FFF2-40B4-BE49-F238E27FC236}">
                <a16:creationId xmlns:a16="http://schemas.microsoft.com/office/drawing/2014/main" id="{DB546289-D7DC-0248-A859-2D862E3B37D9}"/>
              </a:ext>
            </a:extLst>
          </p:cNvPr>
          <p:cNvSpPr>
            <a:spLocks noGrp="1"/>
          </p:cNvSpPr>
          <p:nvPr>
            <p:ph type="body" sz="quarter" idx="20"/>
          </p:nvPr>
        </p:nvSpPr>
        <p:spPr>
          <a:xfrm>
            <a:off x="478254" y="3811268"/>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448048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Statement -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512C6AFE-F236-144D-ACEA-A3734D828AF2}"/>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5" name="Google Shape;174;p33">
            <a:extLst>
              <a:ext uri="{FF2B5EF4-FFF2-40B4-BE49-F238E27FC236}">
                <a16:creationId xmlns:a16="http://schemas.microsoft.com/office/drawing/2014/main" id="{3B6E90CB-33E5-AC49-9AA0-1553C8C52475}"/>
              </a:ext>
            </a:extLst>
          </p:cNvPr>
          <p:cNvSpPr txBox="1">
            <a:spLocks noGrp="1"/>
          </p:cNvSpPr>
          <p:nvPr>
            <p:ph type="subTitle" idx="1" hasCustomPrompt="1"/>
          </p:nvPr>
        </p:nvSpPr>
        <p:spPr>
          <a:xfrm>
            <a:off x="1118875" y="808038"/>
            <a:ext cx="7032900" cy="3039162"/>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rgbClr val="FFFFFF"/>
              </a:buClr>
              <a:buSzPts val="3000"/>
              <a:buNone/>
              <a:defRPr sz="3000" b="0">
                <a:solidFill>
                  <a:schemeClr val="tx1"/>
                </a:solidFill>
              </a:defRPr>
            </a:lvl1pPr>
            <a:lvl2pPr lvl="1" rtl="0">
              <a:spcBef>
                <a:spcPts val="1600"/>
              </a:spcBef>
              <a:spcAft>
                <a:spcPts val="0"/>
              </a:spcAft>
              <a:buClr>
                <a:srgbClr val="FFFFFF"/>
              </a:buClr>
              <a:buSzPts val="3000"/>
              <a:buNone/>
              <a:defRPr sz="3000" b="1">
                <a:solidFill>
                  <a:srgbClr val="FFFFFF"/>
                </a:solidFill>
              </a:defRPr>
            </a:lvl2pPr>
            <a:lvl3pPr lvl="2" rtl="0">
              <a:spcBef>
                <a:spcPts val="1600"/>
              </a:spcBef>
              <a:spcAft>
                <a:spcPts val="0"/>
              </a:spcAft>
              <a:buClr>
                <a:srgbClr val="FFFFFF"/>
              </a:buClr>
              <a:buSzPts val="3000"/>
              <a:buNone/>
              <a:defRPr sz="3000" b="1">
                <a:solidFill>
                  <a:srgbClr val="FFFFFF"/>
                </a:solidFill>
              </a:defRPr>
            </a:lvl3pPr>
            <a:lvl4pPr lvl="3" rtl="0">
              <a:spcBef>
                <a:spcPts val="1600"/>
              </a:spcBef>
              <a:spcAft>
                <a:spcPts val="0"/>
              </a:spcAft>
              <a:buClr>
                <a:srgbClr val="FFFFFF"/>
              </a:buClr>
              <a:buSzPts val="3000"/>
              <a:buNone/>
              <a:defRPr sz="3000" b="1">
                <a:solidFill>
                  <a:srgbClr val="FFFFFF"/>
                </a:solidFill>
              </a:defRPr>
            </a:lvl4pPr>
            <a:lvl5pPr lvl="4" rtl="0">
              <a:spcBef>
                <a:spcPts val="1600"/>
              </a:spcBef>
              <a:spcAft>
                <a:spcPts val="0"/>
              </a:spcAft>
              <a:buClr>
                <a:srgbClr val="FFFFFF"/>
              </a:buClr>
              <a:buSzPts val="3000"/>
              <a:buNone/>
              <a:defRPr sz="3000" b="1">
                <a:solidFill>
                  <a:srgbClr val="FFFFFF"/>
                </a:solidFill>
              </a:defRPr>
            </a:lvl5pPr>
            <a:lvl6pPr lvl="5" rtl="0">
              <a:spcBef>
                <a:spcPts val="1600"/>
              </a:spcBef>
              <a:spcAft>
                <a:spcPts val="0"/>
              </a:spcAft>
              <a:buClr>
                <a:srgbClr val="FFFFFF"/>
              </a:buClr>
              <a:buSzPts val="3000"/>
              <a:buNone/>
              <a:defRPr sz="3000" b="1">
                <a:solidFill>
                  <a:srgbClr val="FFFFFF"/>
                </a:solidFill>
              </a:defRPr>
            </a:lvl6pPr>
            <a:lvl7pPr lvl="6" rtl="0">
              <a:spcBef>
                <a:spcPts val="1600"/>
              </a:spcBef>
              <a:spcAft>
                <a:spcPts val="0"/>
              </a:spcAft>
              <a:buClr>
                <a:srgbClr val="FFFFFF"/>
              </a:buClr>
              <a:buSzPts val="3000"/>
              <a:buNone/>
              <a:defRPr sz="3000" b="1">
                <a:solidFill>
                  <a:srgbClr val="FFFFFF"/>
                </a:solidFill>
              </a:defRPr>
            </a:lvl7pPr>
            <a:lvl8pPr lvl="7" rtl="0">
              <a:spcBef>
                <a:spcPts val="1600"/>
              </a:spcBef>
              <a:spcAft>
                <a:spcPts val="0"/>
              </a:spcAft>
              <a:buClr>
                <a:srgbClr val="FFFFFF"/>
              </a:buClr>
              <a:buSzPts val="3000"/>
              <a:buNone/>
              <a:defRPr sz="3000" b="1">
                <a:solidFill>
                  <a:srgbClr val="FFFFFF"/>
                </a:solidFill>
              </a:defRPr>
            </a:lvl8pPr>
            <a:lvl9pPr lvl="8" rtl="0">
              <a:spcBef>
                <a:spcPts val="1600"/>
              </a:spcBef>
              <a:spcAft>
                <a:spcPts val="1600"/>
              </a:spcAft>
              <a:buClr>
                <a:srgbClr val="FFFFFF"/>
              </a:buClr>
              <a:buSzPts val="3000"/>
              <a:buNone/>
              <a:defRPr sz="3000" b="1">
                <a:solidFill>
                  <a:srgbClr val="FFFFFF"/>
                </a:solidFill>
              </a:defRPr>
            </a:lvl9pPr>
          </a:lstStyle>
          <a:p>
            <a:r>
              <a:rPr lang="de-DE" dirty="0"/>
              <a:t>Quote / Statement</a:t>
            </a:r>
            <a:endParaRPr dirty="0"/>
          </a:p>
        </p:txBody>
      </p:sp>
      <p:sp>
        <p:nvSpPr>
          <p:cNvPr id="6" name="Textplatzhalter 2">
            <a:extLst>
              <a:ext uri="{FF2B5EF4-FFF2-40B4-BE49-F238E27FC236}">
                <a16:creationId xmlns:a16="http://schemas.microsoft.com/office/drawing/2014/main" id="{0E6D28CC-0B51-FC48-AD57-3E532440EF33}"/>
              </a:ext>
            </a:extLst>
          </p:cNvPr>
          <p:cNvSpPr>
            <a:spLocks noGrp="1"/>
          </p:cNvSpPr>
          <p:nvPr>
            <p:ph type="body" sz="quarter" idx="11" hasCustomPrompt="1"/>
          </p:nvPr>
        </p:nvSpPr>
        <p:spPr>
          <a:xfrm>
            <a:off x="1119188" y="3847199"/>
            <a:ext cx="7032625" cy="518425"/>
          </a:xfrm>
        </p:spPr>
        <p:txBody>
          <a:bodyPr/>
          <a:lstStyle>
            <a:lvl3pPr algn="ctr">
              <a:lnSpc>
                <a:spcPct val="150000"/>
              </a:lnSpc>
              <a:defRPr/>
            </a:lvl3pPr>
          </a:lstStyle>
          <a:p>
            <a:pPr lvl="2"/>
            <a:r>
              <a:rPr lang="de-DE" dirty="0"/>
              <a:t>Dritte Ebene</a:t>
            </a:r>
          </a:p>
        </p:txBody>
      </p:sp>
    </p:spTree>
    <p:extLst>
      <p:ext uri="{BB962C8B-B14F-4D97-AF65-F5344CB8AC3E}">
        <p14:creationId xmlns:p14="http://schemas.microsoft.com/office/powerpoint/2010/main" val="10224122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anvas - 8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Abgerundetes Rechteck 6">
            <a:extLst>
              <a:ext uri="{FF2B5EF4-FFF2-40B4-BE49-F238E27FC236}">
                <a16:creationId xmlns:a16="http://schemas.microsoft.com/office/drawing/2014/main" id="{25656750-2080-654F-BC2E-17C53252802B}"/>
              </a:ext>
            </a:extLst>
          </p:cNvPr>
          <p:cNvSpPr/>
          <p:nvPr userDrawn="1"/>
        </p:nvSpPr>
        <p:spPr>
          <a:xfrm>
            <a:off x="3199843" y="808038"/>
            <a:ext cx="2736000" cy="1224000"/>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9" name="Abgerundetes Rechteck 8">
            <a:extLst>
              <a:ext uri="{FF2B5EF4-FFF2-40B4-BE49-F238E27FC236}">
                <a16:creationId xmlns:a16="http://schemas.microsoft.com/office/drawing/2014/main" id="{1489EF4E-88CF-5442-B73A-847582457350}"/>
              </a:ext>
            </a:extLst>
          </p:cNvPr>
          <p:cNvSpPr/>
          <p:nvPr userDrawn="1"/>
        </p:nvSpPr>
        <p:spPr>
          <a:xfrm>
            <a:off x="5979001" y="808038"/>
            <a:ext cx="2736000" cy="1224000"/>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23" name="Abgerundetes Rechteck 22">
            <a:extLst>
              <a:ext uri="{FF2B5EF4-FFF2-40B4-BE49-F238E27FC236}">
                <a16:creationId xmlns:a16="http://schemas.microsoft.com/office/drawing/2014/main" id="{0B18A247-065C-A845-BAFC-24769D221706}"/>
              </a:ext>
            </a:extLst>
          </p:cNvPr>
          <p:cNvSpPr/>
          <p:nvPr userDrawn="1"/>
        </p:nvSpPr>
        <p:spPr>
          <a:xfrm>
            <a:off x="420688" y="808038"/>
            <a:ext cx="2736000" cy="2512414"/>
          </a:xfrm>
          <a:prstGeom prst="roundRect">
            <a:avLst>
              <a:gd name="adj" fmla="val 7568"/>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Text</a:t>
            </a:r>
          </a:p>
        </p:txBody>
      </p:sp>
      <p:sp>
        <p:nvSpPr>
          <p:cNvPr id="3" name="Foliennummernplatzhalter 2">
            <a:extLst>
              <a:ext uri="{FF2B5EF4-FFF2-40B4-BE49-F238E27FC236}">
                <a16:creationId xmlns:a16="http://schemas.microsoft.com/office/drawing/2014/main" id="{D5D1C47D-1502-A14A-A8A4-3194A3ECA7BB}"/>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5EEA1D65-999E-534A-A6B2-D91C1F3EC730}"/>
              </a:ext>
            </a:extLst>
          </p:cNvPr>
          <p:cNvSpPr>
            <a:spLocks noGrp="1"/>
          </p:cNvSpPr>
          <p:nvPr>
            <p:ph type="title" hasCustomPrompt="1"/>
          </p:nvPr>
        </p:nvSpPr>
        <p:spPr>
          <a:xfrm>
            <a:off x="431642" y="420688"/>
            <a:ext cx="8280714" cy="707151"/>
          </a:xfrm>
        </p:spPr>
        <p:txBody>
          <a:bodyPr/>
          <a:lstStyle/>
          <a:p>
            <a:r>
              <a:rPr lang="de-DE" dirty="0"/>
              <a:t>CANVASES (8X)</a:t>
            </a:r>
          </a:p>
        </p:txBody>
      </p:sp>
      <p:sp>
        <p:nvSpPr>
          <p:cNvPr id="6" name="Textplatzhalter 6">
            <a:extLst>
              <a:ext uri="{FF2B5EF4-FFF2-40B4-BE49-F238E27FC236}">
                <a16:creationId xmlns:a16="http://schemas.microsoft.com/office/drawing/2014/main" id="{2FC52BC6-4922-6C43-8BF1-3D98631B5806}"/>
              </a:ext>
            </a:extLst>
          </p:cNvPr>
          <p:cNvSpPr>
            <a:spLocks noGrp="1"/>
          </p:cNvSpPr>
          <p:nvPr>
            <p:ph type="body" sz="quarter" idx="11"/>
          </p:nvPr>
        </p:nvSpPr>
        <p:spPr>
          <a:xfrm>
            <a:off x="477360" y="1239520"/>
            <a:ext cx="2628000" cy="204441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6">
            <a:extLst>
              <a:ext uri="{FF2B5EF4-FFF2-40B4-BE49-F238E27FC236}">
                <a16:creationId xmlns:a16="http://schemas.microsoft.com/office/drawing/2014/main" id="{9818A448-2A0A-6241-93DE-2482A744C4DF}"/>
              </a:ext>
            </a:extLst>
          </p:cNvPr>
          <p:cNvSpPr>
            <a:spLocks noGrp="1"/>
          </p:cNvSpPr>
          <p:nvPr>
            <p:ph type="body" sz="quarter" idx="12"/>
          </p:nvPr>
        </p:nvSpPr>
        <p:spPr>
          <a:xfrm>
            <a:off x="3256517" y="1239520"/>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Textplatzhalter 6">
            <a:extLst>
              <a:ext uri="{FF2B5EF4-FFF2-40B4-BE49-F238E27FC236}">
                <a16:creationId xmlns:a16="http://schemas.microsoft.com/office/drawing/2014/main" id="{A5A60BE4-4CEE-4944-BE8D-7EE5CE8D8FBA}"/>
              </a:ext>
            </a:extLst>
          </p:cNvPr>
          <p:cNvSpPr>
            <a:spLocks noGrp="1"/>
          </p:cNvSpPr>
          <p:nvPr>
            <p:ph type="body" sz="quarter" idx="13"/>
          </p:nvPr>
        </p:nvSpPr>
        <p:spPr>
          <a:xfrm>
            <a:off x="6035675" y="1239520"/>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Abgerundetes Rechteck 12">
            <a:extLst>
              <a:ext uri="{FF2B5EF4-FFF2-40B4-BE49-F238E27FC236}">
                <a16:creationId xmlns:a16="http://schemas.microsoft.com/office/drawing/2014/main" id="{1858EDFE-C6DD-2D48-BA7E-6CC2CB001695}"/>
              </a:ext>
            </a:extLst>
          </p:cNvPr>
          <p:cNvSpPr/>
          <p:nvPr userDrawn="1"/>
        </p:nvSpPr>
        <p:spPr>
          <a:xfrm>
            <a:off x="3199843" y="2096452"/>
            <a:ext cx="2736000" cy="1224000"/>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4.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4" name="Textplatzhalter 6">
            <a:extLst>
              <a:ext uri="{FF2B5EF4-FFF2-40B4-BE49-F238E27FC236}">
                <a16:creationId xmlns:a16="http://schemas.microsoft.com/office/drawing/2014/main" id="{BAD7E86E-9B36-464E-9990-E8EEB3188031}"/>
              </a:ext>
            </a:extLst>
          </p:cNvPr>
          <p:cNvSpPr>
            <a:spLocks noGrp="1"/>
          </p:cNvSpPr>
          <p:nvPr>
            <p:ph type="body" sz="quarter" idx="15"/>
          </p:nvPr>
        </p:nvSpPr>
        <p:spPr>
          <a:xfrm>
            <a:off x="3256517" y="2527934"/>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5" name="Abgerundetes Rechteck 14">
            <a:extLst>
              <a:ext uri="{FF2B5EF4-FFF2-40B4-BE49-F238E27FC236}">
                <a16:creationId xmlns:a16="http://schemas.microsoft.com/office/drawing/2014/main" id="{F01ABC86-87AE-4847-8F17-70C5A1DE1931}"/>
              </a:ext>
            </a:extLst>
          </p:cNvPr>
          <p:cNvSpPr/>
          <p:nvPr userDrawn="1"/>
        </p:nvSpPr>
        <p:spPr>
          <a:xfrm>
            <a:off x="5979001" y="2096452"/>
            <a:ext cx="2736000" cy="1224000"/>
          </a:xfrm>
          <a:prstGeom prst="round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5.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6" name="Textplatzhalter 6">
            <a:extLst>
              <a:ext uri="{FF2B5EF4-FFF2-40B4-BE49-F238E27FC236}">
                <a16:creationId xmlns:a16="http://schemas.microsoft.com/office/drawing/2014/main" id="{156094AF-F7B2-6744-94D9-DB72FBDB51A8}"/>
              </a:ext>
            </a:extLst>
          </p:cNvPr>
          <p:cNvSpPr>
            <a:spLocks noGrp="1"/>
          </p:cNvSpPr>
          <p:nvPr>
            <p:ph type="body" sz="quarter" idx="16"/>
          </p:nvPr>
        </p:nvSpPr>
        <p:spPr>
          <a:xfrm>
            <a:off x="6035675" y="2527934"/>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7" name="Abgerundetes Rechteck 16">
            <a:extLst>
              <a:ext uri="{FF2B5EF4-FFF2-40B4-BE49-F238E27FC236}">
                <a16:creationId xmlns:a16="http://schemas.microsoft.com/office/drawing/2014/main" id="{70511BEB-7D4B-C146-9CCF-1CFE056DF919}"/>
              </a:ext>
            </a:extLst>
          </p:cNvPr>
          <p:cNvSpPr/>
          <p:nvPr userDrawn="1"/>
        </p:nvSpPr>
        <p:spPr>
          <a:xfrm>
            <a:off x="420686" y="3379786"/>
            <a:ext cx="2736000" cy="1244602"/>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6.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8" name="Textplatzhalter 6">
            <a:extLst>
              <a:ext uri="{FF2B5EF4-FFF2-40B4-BE49-F238E27FC236}">
                <a16:creationId xmlns:a16="http://schemas.microsoft.com/office/drawing/2014/main" id="{F71E9752-15CD-9E44-9312-C6A6BB208196}"/>
              </a:ext>
            </a:extLst>
          </p:cNvPr>
          <p:cNvSpPr>
            <a:spLocks noGrp="1"/>
          </p:cNvSpPr>
          <p:nvPr>
            <p:ph type="body" sz="quarter" idx="17"/>
          </p:nvPr>
        </p:nvSpPr>
        <p:spPr>
          <a:xfrm>
            <a:off x="477360" y="3811268"/>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9" name="Abgerundetes Rechteck 18">
            <a:extLst>
              <a:ext uri="{FF2B5EF4-FFF2-40B4-BE49-F238E27FC236}">
                <a16:creationId xmlns:a16="http://schemas.microsoft.com/office/drawing/2014/main" id="{2A391C70-555B-924E-B2D6-1EA21D3611F2}"/>
              </a:ext>
            </a:extLst>
          </p:cNvPr>
          <p:cNvSpPr/>
          <p:nvPr userDrawn="1"/>
        </p:nvSpPr>
        <p:spPr>
          <a:xfrm>
            <a:off x="3199843" y="3379786"/>
            <a:ext cx="2736000" cy="1244602"/>
          </a:xfrm>
          <a:prstGeom prst="round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7.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20" name="Textplatzhalter 6">
            <a:extLst>
              <a:ext uri="{FF2B5EF4-FFF2-40B4-BE49-F238E27FC236}">
                <a16:creationId xmlns:a16="http://schemas.microsoft.com/office/drawing/2014/main" id="{972A39DC-71B3-2141-83CB-C3A683378248}"/>
              </a:ext>
            </a:extLst>
          </p:cNvPr>
          <p:cNvSpPr>
            <a:spLocks noGrp="1"/>
          </p:cNvSpPr>
          <p:nvPr>
            <p:ph type="body" sz="quarter" idx="18"/>
          </p:nvPr>
        </p:nvSpPr>
        <p:spPr>
          <a:xfrm>
            <a:off x="3256517" y="3811268"/>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1" name="Abgerundetes Rechteck 20">
            <a:extLst>
              <a:ext uri="{FF2B5EF4-FFF2-40B4-BE49-F238E27FC236}">
                <a16:creationId xmlns:a16="http://schemas.microsoft.com/office/drawing/2014/main" id="{BDABE2A3-532C-884E-9C9B-6BC8DA90C749}"/>
              </a:ext>
            </a:extLst>
          </p:cNvPr>
          <p:cNvSpPr/>
          <p:nvPr userDrawn="1"/>
        </p:nvSpPr>
        <p:spPr>
          <a:xfrm>
            <a:off x="5979001" y="3379786"/>
            <a:ext cx="2736000" cy="1244602"/>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8.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22" name="Textplatzhalter 6">
            <a:extLst>
              <a:ext uri="{FF2B5EF4-FFF2-40B4-BE49-F238E27FC236}">
                <a16:creationId xmlns:a16="http://schemas.microsoft.com/office/drawing/2014/main" id="{18889269-E5F2-BF44-9CC2-E28501D259AF}"/>
              </a:ext>
            </a:extLst>
          </p:cNvPr>
          <p:cNvSpPr>
            <a:spLocks noGrp="1"/>
          </p:cNvSpPr>
          <p:nvPr>
            <p:ph type="body" sz="quarter" idx="19"/>
          </p:nvPr>
        </p:nvSpPr>
        <p:spPr>
          <a:xfrm>
            <a:off x="6035675" y="3811268"/>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2672758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anvas - 9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D5D1C47D-1502-A14A-A8A4-3194A3ECA7BB}"/>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5EEA1D65-999E-534A-A6B2-D91C1F3EC730}"/>
              </a:ext>
            </a:extLst>
          </p:cNvPr>
          <p:cNvSpPr>
            <a:spLocks noGrp="1"/>
          </p:cNvSpPr>
          <p:nvPr>
            <p:ph type="title" hasCustomPrompt="1"/>
          </p:nvPr>
        </p:nvSpPr>
        <p:spPr>
          <a:xfrm>
            <a:off x="431642" y="420688"/>
            <a:ext cx="8280714" cy="707151"/>
          </a:xfrm>
        </p:spPr>
        <p:txBody>
          <a:bodyPr/>
          <a:lstStyle/>
          <a:p>
            <a:r>
              <a:rPr lang="de-DE" dirty="0"/>
              <a:t>CANVASES (9X)</a:t>
            </a:r>
          </a:p>
        </p:txBody>
      </p:sp>
      <p:sp>
        <p:nvSpPr>
          <p:cNvPr id="5" name="Abgerundetes Rechteck 4">
            <a:extLst>
              <a:ext uri="{FF2B5EF4-FFF2-40B4-BE49-F238E27FC236}">
                <a16:creationId xmlns:a16="http://schemas.microsoft.com/office/drawing/2014/main" id="{358889B4-B2DD-A941-B0B7-8328F3BA30E4}"/>
              </a:ext>
            </a:extLst>
          </p:cNvPr>
          <p:cNvSpPr/>
          <p:nvPr userDrawn="1"/>
        </p:nvSpPr>
        <p:spPr>
          <a:xfrm>
            <a:off x="420686" y="808038"/>
            <a:ext cx="2736000" cy="1224000"/>
          </a:xfrm>
          <a:prstGeom prst="round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6" name="Textplatzhalter 6">
            <a:extLst>
              <a:ext uri="{FF2B5EF4-FFF2-40B4-BE49-F238E27FC236}">
                <a16:creationId xmlns:a16="http://schemas.microsoft.com/office/drawing/2014/main" id="{2FC52BC6-4922-6C43-8BF1-3D98631B5806}"/>
              </a:ext>
            </a:extLst>
          </p:cNvPr>
          <p:cNvSpPr>
            <a:spLocks noGrp="1"/>
          </p:cNvSpPr>
          <p:nvPr>
            <p:ph type="body" sz="quarter" idx="11"/>
          </p:nvPr>
        </p:nvSpPr>
        <p:spPr>
          <a:xfrm>
            <a:off x="477360" y="1239520"/>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Abgerundetes Rechteck 6">
            <a:extLst>
              <a:ext uri="{FF2B5EF4-FFF2-40B4-BE49-F238E27FC236}">
                <a16:creationId xmlns:a16="http://schemas.microsoft.com/office/drawing/2014/main" id="{25656750-2080-654F-BC2E-17C53252802B}"/>
              </a:ext>
            </a:extLst>
          </p:cNvPr>
          <p:cNvSpPr/>
          <p:nvPr userDrawn="1"/>
        </p:nvSpPr>
        <p:spPr>
          <a:xfrm>
            <a:off x="3199843" y="808038"/>
            <a:ext cx="2736000" cy="1224000"/>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8" name="Textplatzhalter 6">
            <a:extLst>
              <a:ext uri="{FF2B5EF4-FFF2-40B4-BE49-F238E27FC236}">
                <a16:creationId xmlns:a16="http://schemas.microsoft.com/office/drawing/2014/main" id="{9818A448-2A0A-6241-93DE-2482A744C4DF}"/>
              </a:ext>
            </a:extLst>
          </p:cNvPr>
          <p:cNvSpPr>
            <a:spLocks noGrp="1"/>
          </p:cNvSpPr>
          <p:nvPr>
            <p:ph type="body" sz="quarter" idx="12"/>
          </p:nvPr>
        </p:nvSpPr>
        <p:spPr>
          <a:xfrm>
            <a:off x="3256517" y="1239520"/>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Abgerundetes Rechteck 8">
            <a:extLst>
              <a:ext uri="{FF2B5EF4-FFF2-40B4-BE49-F238E27FC236}">
                <a16:creationId xmlns:a16="http://schemas.microsoft.com/office/drawing/2014/main" id="{1489EF4E-88CF-5442-B73A-847582457350}"/>
              </a:ext>
            </a:extLst>
          </p:cNvPr>
          <p:cNvSpPr/>
          <p:nvPr userDrawn="1"/>
        </p:nvSpPr>
        <p:spPr>
          <a:xfrm>
            <a:off x="5979001" y="808038"/>
            <a:ext cx="2736000" cy="1224000"/>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0" name="Textplatzhalter 6">
            <a:extLst>
              <a:ext uri="{FF2B5EF4-FFF2-40B4-BE49-F238E27FC236}">
                <a16:creationId xmlns:a16="http://schemas.microsoft.com/office/drawing/2014/main" id="{A5A60BE4-4CEE-4944-BE8D-7EE5CE8D8FBA}"/>
              </a:ext>
            </a:extLst>
          </p:cNvPr>
          <p:cNvSpPr>
            <a:spLocks noGrp="1"/>
          </p:cNvSpPr>
          <p:nvPr>
            <p:ph type="body" sz="quarter" idx="13"/>
          </p:nvPr>
        </p:nvSpPr>
        <p:spPr>
          <a:xfrm>
            <a:off x="6035675" y="1239520"/>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Abgerundetes Rechteck 10">
            <a:extLst>
              <a:ext uri="{FF2B5EF4-FFF2-40B4-BE49-F238E27FC236}">
                <a16:creationId xmlns:a16="http://schemas.microsoft.com/office/drawing/2014/main" id="{2F7B1013-16B9-CF40-880C-717B8F118B90}"/>
              </a:ext>
            </a:extLst>
          </p:cNvPr>
          <p:cNvSpPr/>
          <p:nvPr userDrawn="1"/>
        </p:nvSpPr>
        <p:spPr>
          <a:xfrm>
            <a:off x="420686" y="2096452"/>
            <a:ext cx="2736000" cy="1224000"/>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4.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2" name="Textplatzhalter 6">
            <a:extLst>
              <a:ext uri="{FF2B5EF4-FFF2-40B4-BE49-F238E27FC236}">
                <a16:creationId xmlns:a16="http://schemas.microsoft.com/office/drawing/2014/main" id="{307A16EE-89E1-FF4F-9B19-4316657286B1}"/>
              </a:ext>
            </a:extLst>
          </p:cNvPr>
          <p:cNvSpPr>
            <a:spLocks noGrp="1"/>
          </p:cNvSpPr>
          <p:nvPr>
            <p:ph type="body" sz="quarter" idx="14"/>
          </p:nvPr>
        </p:nvSpPr>
        <p:spPr>
          <a:xfrm>
            <a:off x="477360" y="2527934"/>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Abgerundetes Rechteck 12">
            <a:extLst>
              <a:ext uri="{FF2B5EF4-FFF2-40B4-BE49-F238E27FC236}">
                <a16:creationId xmlns:a16="http://schemas.microsoft.com/office/drawing/2014/main" id="{1858EDFE-C6DD-2D48-BA7E-6CC2CB001695}"/>
              </a:ext>
            </a:extLst>
          </p:cNvPr>
          <p:cNvSpPr/>
          <p:nvPr userDrawn="1"/>
        </p:nvSpPr>
        <p:spPr>
          <a:xfrm>
            <a:off x="3199843" y="2096452"/>
            <a:ext cx="2736000" cy="1224000"/>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5.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4" name="Textplatzhalter 6">
            <a:extLst>
              <a:ext uri="{FF2B5EF4-FFF2-40B4-BE49-F238E27FC236}">
                <a16:creationId xmlns:a16="http://schemas.microsoft.com/office/drawing/2014/main" id="{BAD7E86E-9B36-464E-9990-E8EEB3188031}"/>
              </a:ext>
            </a:extLst>
          </p:cNvPr>
          <p:cNvSpPr>
            <a:spLocks noGrp="1"/>
          </p:cNvSpPr>
          <p:nvPr>
            <p:ph type="body" sz="quarter" idx="15"/>
          </p:nvPr>
        </p:nvSpPr>
        <p:spPr>
          <a:xfrm>
            <a:off x="3256517" y="2527934"/>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5" name="Abgerundetes Rechteck 14">
            <a:extLst>
              <a:ext uri="{FF2B5EF4-FFF2-40B4-BE49-F238E27FC236}">
                <a16:creationId xmlns:a16="http://schemas.microsoft.com/office/drawing/2014/main" id="{F01ABC86-87AE-4847-8F17-70C5A1DE1931}"/>
              </a:ext>
            </a:extLst>
          </p:cNvPr>
          <p:cNvSpPr/>
          <p:nvPr userDrawn="1"/>
        </p:nvSpPr>
        <p:spPr>
          <a:xfrm>
            <a:off x="5979001" y="2096452"/>
            <a:ext cx="2736000" cy="1224000"/>
          </a:xfrm>
          <a:prstGeom prst="round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6.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6" name="Textplatzhalter 6">
            <a:extLst>
              <a:ext uri="{FF2B5EF4-FFF2-40B4-BE49-F238E27FC236}">
                <a16:creationId xmlns:a16="http://schemas.microsoft.com/office/drawing/2014/main" id="{156094AF-F7B2-6744-94D9-DB72FBDB51A8}"/>
              </a:ext>
            </a:extLst>
          </p:cNvPr>
          <p:cNvSpPr>
            <a:spLocks noGrp="1"/>
          </p:cNvSpPr>
          <p:nvPr>
            <p:ph type="body" sz="quarter" idx="16"/>
          </p:nvPr>
        </p:nvSpPr>
        <p:spPr>
          <a:xfrm>
            <a:off x="6035675" y="2527934"/>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7" name="Abgerundetes Rechteck 16">
            <a:extLst>
              <a:ext uri="{FF2B5EF4-FFF2-40B4-BE49-F238E27FC236}">
                <a16:creationId xmlns:a16="http://schemas.microsoft.com/office/drawing/2014/main" id="{70511BEB-7D4B-C146-9CCF-1CFE056DF919}"/>
              </a:ext>
            </a:extLst>
          </p:cNvPr>
          <p:cNvSpPr/>
          <p:nvPr userDrawn="1"/>
        </p:nvSpPr>
        <p:spPr>
          <a:xfrm>
            <a:off x="420686" y="3379786"/>
            <a:ext cx="2736000" cy="1244602"/>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7.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8" name="Textplatzhalter 6">
            <a:extLst>
              <a:ext uri="{FF2B5EF4-FFF2-40B4-BE49-F238E27FC236}">
                <a16:creationId xmlns:a16="http://schemas.microsoft.com/office/drawing/2014/main" id="{F71E9752-15CD-9E44-9312-C6A6BB208196}"/>
              </a:ext>
            </a:extLst>
          </p:cNvPr>
          <p:cNvSpPr>
            <a:spLocks noGrp="1"/>
          </p:cNvSpPr>
          <p:nvPr>
            <p:ph type="body" sz="quarter" idx="17"/>
          </p:nvPr>
        </p:nvSpPr>
        <p:spPr>
          <a:xfrm>
            <a:off x="477360" y="3811268"/>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9" name="Abgerundetes Rechteck 18">
            <a:extLst>
              <a:ext uri="{FF2B5EF4-FFF2-40B4-BE49-F238E27FC236}">
                <a16:creationId xmlns:a16="http://schemas.microsoft.com/office/drawing/2014/main" id="{2A391C70-555B-924E-B2D6-1EA21D3611F2}"/>
              </a:ext>
            </a:extLst>
          </p:cNvPr>
          <p:cNvSpPr/>
          <p:nvPr userDrawn="1"/>
        </p:nvSpPr>
        <p:spPr>
          <a:xfrm>
            <a:off x="3199843" y="3379786"/>
            <a:ext cx="2736000" cy="1244602"/>
          </a:xfrm>
          <a:prstGeom prst="round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8.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20" name="Textplatzhalter 6">
            <a:extLst>
              <a:ext uri="{FF2B5EF4-FFF2-40B4-BE49-F238E27FC236}">
                <a16:creationId xmlns:a16="http://schemas.microsoft.com/office/drawing/2014/main" id="{972A39DC-71B3-2141-83CB-C3A683378248}"/>
              </a:ext>
            </a:extLst>
          </p:cNvPr>
          <p:cNvSpPr>
            <a:spLocks noGrp="1"/>
          </p:cNvSpPr>
          <p:nvPr>
            <p:ph type="body" sz="quarter" idx="18"/>
          </p:nvPr>
        </p:nvSpPr>
        <p:spPr>
          <a:xfrm>
            <a:off x="3256517" y="3811268"/>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1" name="Abgerundetes Rechteck 20">
            <a:extLst>
              <a:ext uri="{FF2B5EF4-FFF2-40B4-BE49-F238E27FC236}">
                <a16:creationId xmlns:a16="http://schemas.microsoft.com/office/drawing/2014/main" id="{BDABE2A3-532C-884E-9C9B-6BC8DA90C749}"/>
              </a:ext>
            </a:extLst>
          </p:cNvPr>
          <p:cNvSpPr/>
          <p:nvPr userDrawn="1"/>
        </p:nvSpPr>
        <p:spPr>
          <a:xfrm>
            <a:off x="5979001" y="3379786"/>
            <a:ext cx="2736000" cy="1244602"/>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9.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22" name="Textplatzhalter 6">
            <a:extLst>
              <a:ext uri="{FF2B5EF4-FFF2-40B4-BE49-F238E27FC236}">
                <a16:creationId xmlns:a16="http://schemas.microsoft.com/office/drawing/2014/main" id="{18889269-E5F2-BF44-9CC2-E28501D259AF}"/>
              </a:ext>
            </a:extLst>
          </p:cNvPr>
          <p:cNvSpPr>
            <a:spLocks noGrp="1"/>
          </p:cNvSpPr>
          <p:nvPr>
            <p:ph type="body" sz="quarter" idx="19"/>
          </p:nvPr>
        </p:nvSpPr>
        <p:spPr>
          <a:xfrm>
            <a:off x="6035675" y="3811268"/>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8326578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Mai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14;p3">
            <a:extLst>
              <a:ext uri="{FF2B5EF4-FFF2-40B4-BE49-F238E27FC236}">
                <a16:creationId xmlns:a16="http://schemas.microsoft.com/office/drawing/2014/main" id="{B7BE7D69-A050-F34E-B085-655A8601A8EB}"/>
              </a:ext>
            </a:extLst>
          </p:cNvPr>
          <p:cNvSpPr txBox="1">
            <a:spLocks noGrp="1"/>
          </p:cNvSpPr>
          <p:nvPr>
            <p:ph type="ctrTitle" hasCustomPrompt="1"/>
          </p:nvPr>
        </p:nvSpPr>
        <p:spPr>
          <a:xfrm>
            <a:off x="991906" y="1800000"/>
            <a:ext cx="6087600" cy="2176520"/>
          </a:xfrm>
          <a:prstGeom prst="rect">
            <a:avLst/>
          </a:prstGeom>
        </p:spPr>
        <p:txBody>
          <a:bodyPr spcFirstLastPara="1" wrap="square" lIns="91425" tIns="91425" rIns="91425" bIns="91425" anchor="t" anchorCtr="0">
            <a:noAutofit/>
          </a:bodyPr>
          <a:lstStyle>
            <a:lvl1pPr marL="0" marR="0" lvl="0" indent="0" algn="l" defTabSz="914400" rtl="0" eaLnBrk="1" fontAlgn="auto" latinLnBrk="0" hangingPunct="1">
              <a:lnSpc>
                <a:spcPct val="100000"/>
              </a:lnSpc>
              <a:spcBef>
                <a:spcPts val="0"/>
              </a:spcBef>
              <a:spcAft>
                <a:spcPts val="0"/>
              </a:spcAft>
              <a:buClr>
                <a:schemeClr val="dk1"/>
              </a:buClr>
              <a:buSzPts val="3800"/>
              <a:buFont typeface="Arial"/>
              <a:buNone/>
              <a:tabLst/>
              <a:defRPr sz="4800" spc="0" dirty="0">
                <a:solidFill>
                  <a:schemeClr val="bg1"/>
                </a:solidFill>
              </a:defRPr>
            </a:lvl1pPr>
            <a:lvl2pPr lvl="1" rtl="0">
              <a:spcBef>
                <a:spcPts val="0"/>
              </a:spcBef>
              <a:spcAft>
                <a:spcPts val="0"/>
              </a:spcAft>
              <a:buSzPts val="3800"/>
              <a:buNone/>
              <a:defRPr sz="3800" b="1"/>
            </a:lvl2pPr>
            <a:lvl3pPr lvl="2" rtl="0">
              <a:spcBef>
                <a:spcPts val="0"/>
              </a:spcBef>
              <a:spcAft>
                <a:spcPts val="0"/>
              </a:spcAft>
              <a:buSzPts val="3800"/>
              <a:buNone/>
              <a:defRPr sz="3800" b="1"/>
            </a:lvl3pPr>
            <a:lvl4pPr lvl="3" rtl="0">
              <a:spcBef>
                <a:spcPts val="0"/>
              </a:spcBef>
              <a:spcAft>
                <a:spcPts val="0"/>
              </a:spcAft>
              <a:buSzPts val="3800"/>
              <a:buNone/>
              <a:defRPr sz="3800" b="1"/>
            </a:lvl4pPr>
            <a:lvl5pPr lvl="4" rtl="0">
              <a:spcBef>
                <a:spcPts val="0"/>
              </a:spcBef>
              <a:spcAft>
                <a:spcPts val="0"/>
              </a:spcAft>
              <a:buSzPts val="3800"/>
              <a:buNone/>
              <a:defRPr sz="3800" b="1"/>
            </a:lvl5pPr>
            <a:lvl6pPr lvl="5" rtl="0">
              <a:spcBef>
                <a:spcPts val="0"/>
              </a:spcBef>
              <a:spcAft>
                <a:spcPts val="0"/>
              </a:spcAft>
              <a:buSzPts val="3800"/>
              <a:buNone/>
              <a:defRPr sz="3800" b="1"/>
            </a:lvl6pPr>
            <a:lvl7pPr lvl="6" rtl="0">
              <a:spcBef>
                <a:spcPts val="0"/>
              </a:spcBef>
              <a:spcAft>
                <a:spcPts val="0"/>
              </a:spcAft>
              <a:buSzPts val="3800"/>
              <a:buNone/>
              <a:defRPr sz="3800" b="1"/>
            </a:lvl7pPr>
            <a:lvl8pPr lvl="7" rtl="0">
              <a:spcBef>
                <a:spcPts val="0"/>
              </a:spcBef>
              <a:spcAft>
                <a:spcPts val="0"/>
              </a:spcAft>
              <a:buSzPts val="3800"/>
              <a:buNone/>
              <a:defRPr sz="3800" b="1"/>
            </a:lvl8pPr>
            <a:lvl9pPr lvl="8" rtl="0">
              <a:spcBef>
                <a:spcPts val="0"/>
              </a:spcBef>
              <a:spcAft>
                <a:spcPts val="0"/>
              </a:spcAft>
              <a:buSzPts val="3800"/>
              <a:buNone/>
              <a:defRPr sz="3800" b="1"/>
            </a:lvl9pPr>
          </a:lstStyle>
          <a:p>
            <a:pPr marL="0" marR="0" lvl="0" indent="0" algn="l" defTabSz="914400" rtl="0" eaLnBrk="1" fontAlgn="auto" latinLnBrk="0" hangingPunct="1">
              <a:lnSpc>
                <a:spcPct val="100000"/>
              </a:lnSpc>
              <a:spcBef>
                <a:spcPts val="0"/>
              </a:spcBef>
              <a:spcAft>
                <a:spcPts val="0"/>
              </a:spcAft>
              <a:buClr>
                <a:schemeClr val="dk1"/>
              </a:buClr>
              <a:buSzPts val="3800"/>
              <a:buFont typeface="Arial"/>
              <a:buNone/>
              <a:tabLst/>
              <a:defRPr/>
            </a:pPr>
            <a:r>
              <a:rPr lang="en-GB" sz="4000" spc="100" dirty="0" err="1"/>
              <a:t>Titel</a:t>
            </a:r>
            <a:r>
              <a:rPr lang="en-GB" sz="4000" spc="100" dirty="0"/>
              <a:t> der Session</a:t>
            </a:r>
            <a:endParaRPr dirty="0"/>
          </a:p>
        </p:txBody>
      </p:sp>
      <p:sp>
        <p:nvSpPr>
          <p:cNvPr id="9" name="Bildplatzhalter 4">
            <a:extLst>
              <a:ext uri="{FF2B5EF4-FFF2-40B4-BE49-F238E27FC236}">
                <a16:creationId xmlns:a16="http://schemas.microsoft.com/office/drawing/2014/main" id="{B0E79E82-9599-B14D-B3FB-C0062208394B}"/>
              </a:ext>
            </a:extLst>
          </p:cNvPr>
          <p:cNvSpPr>
            <a:spLocks noGrp="1"/>
          </p:cNvSpPr>
          <p:nvPr>
            <p:ph type="pic" sz="quarter" idx="11" hasCustomPrompt="1"/>
          </p:nvPr>
        </p:nvSpPr>
        <p:spPr>
          <a:xfrm>
            <a:off x="7889875" y="4332474"/>
            <a:ext cx="822325" cy="292100"/>
          </a:xfrm>
        </p:spPr>
        <p:txBody>
          <a:bodyPr/>
          <a:lstStyle/>
          <a:p>
            <a:r>
              <a:rPr lang="de-DE" dirty="0"/>
              <a:t> </a:t>
            </a:r>
          </a:p>
        </p:txBody>
      </p:sp>
      <p:sp>
        <p:nvSpPr>
          <p:cNvPr id="10" name="Bildplatzhalter 4">
            <a:extLst>
              <a:ext uri="{FF2B5EF4-FFF2-40B4-BE49-F238E27FC236}">
                <a16:creationId xmlns:a16="http://schemas.microsoft.com/office/drawing/2014/main" id="{FC1E5A9D-76F4-A048-BA69-4F62F51BEC3A}"/>
              </a:ext>
            </a:extLst>
          </p:cNvPr>
          <p:cNvSpPr>
            <a:spLocks noGrp="1"/>
          </p:cNvSpPr>
          <p:nvPr>
            <p:ph type="pic" sz="quarter" idx="12" hasCustomPrompt="1"/>
          </p:nvPr>
        </p:nvSpPr>
        <p:spPr>
          <a:xfrm>
            <a:off x="6980128" y="4332474"/>
            <a:ext cx="822325" cy="292100"/>
          </a:xfrm>
        </p:spPr>
        <p:txBody>
          <a:bodyPr/>
          <a:lstStyle/>
          <a:p>
            <a:r>
              <a:rPr lang="de-DE" dirty="0"/>
              <a:t> </a:t>
            </a:r>
          </a:p>
        </p:txBody>
      </p:sp>
      <p:sp>
        <p:nvSpPr>
          <p:cNvPr id="11" name="Bildplatzhalter 4">
            <a:extLst>
              <a:ext uri="{FF2B5EF4-FFF2-40B4-BE49-F238E27FC236}">
                <a16:creationId xmlns:a16="http://schemas.microsoft.com/office/drawing/2014/main" id="{32360ABA-253D-5845-BAA9-26A58E15DF4B}"/>
              </a:ext>
            </a:extLst>
          </p:cNvPr>
          <p:cNvSpPr>
            <a:spLocks noGrp="1"/>
          </p:cNvSpPr>
          <p:nvPr>
            <p:ph type="pic" sz="quarter" idx="13" hasCustomPrompt="1"/>
          </p:nvPr>
        </p:nvSpPr>
        <p:spPr>
          <a:xfrm>
            <a:off x="6070381" y="4332474"/>
            <a:ext cx="822325" cy="292100"/>
          </a:xfrm>
        </p:spPr>
        <p:txBody>
          <a:bodyPr/>
          <a:lstStyle/>
          <a:p>
            <a:r>
              <a:rPr lang="de-DE" dirty="0"/>
              <a:t> </a:t>
            </a:r>
          </a:p>
        </p:txBody>
      </p:sp>
      <p:sp>
        <p:nvSpPr>
          <p:cNvPr id="12" name="Bildplatzhalter 4">
            <a:extLst>
              <a:ext uri="{FF2B5EF4-FFF2-40B4-BE49-F238E27FC236}">
                <a16:creationId xmlns:a16="http://schemas.microsoft.com/office/drawing/2014/main" id="{EAB445C7-199E-4643-AC01-E64B7E0937B9}"/>
              </a:ext>
            </a:extLst>
          </p:cNvPr>
          <p:cNvSpPr>
            <a:spLocks noGrp="1"/>
          </p:cNvSpPr>
          <p:nvPr>
            <p:ph type="pic" sz="quarter" idx="14" hasCustomPrompt="1"/>
          </p:nvPr>
        </p:nvSpPr>
        <p:spPr>
          <a:xfrm>
            <a:off x="5160634" y="4332474"/>
            <a:ext cx="822325" cy="292100"/>
          </a:xfrm>
        </p:spPr>
        <p:txBody>
          <a:bodyPr/>
          <a:lstStyle/>
          <a:p>
            <a:r>
              <a:rPr lang="de-DE" dirty="0"/>
              <a:t> </a:t>
            </a:r>
          </a:p>
        </p:txBody>
      </p:sp>
      <p:sp>
        <p:nvSpPr>
          <p:cNvPr id="13" name="Bildplatzhalter 4">
            <a:extLst>
              <a:ext uri="{FF2B5EF4-FFF2-40B4-BE49-F238E27FC236}">
                <a16:creationId xmlns:a16="http://schemas.microsoft.com/office/drawing/2014/main" id="{0D0126AE-EFE6-1A40-A5D4-9F73E6FA7625}"/>
              </a:ext>
            </a:extLst>
          </p:cNvPr>
          <p:cNvSpPr>
            <a:spLocks noGrp="1"/>
          </p:cNvSpPr>
          <p:nvPr>
            <p:ph type="pic" sz="quarter" idx="15" hasCustomPrompt="1"/>
          </p:nvPr>
        </p:nvSpPr>
        <p:spPr>
          <a:xfrm>
            <a:off x="4250887" y="4332474"/>
            <a:ext cx="822325" cy="292100"/>
          </a:xfrm>
        </p:spPr>
        <p:txBody>
          <a:bodyPr/>
          <a:lstStyle/>
          <a:p>
            <a:r>
              <a:rPr lang="de-DE" dirty="0"/>
              <a:t> </a:t>
            </a:r>
          </a:p>
        </p:txBody>
      </p:sp>
      <p:sp>
        <p:nvSpPr>
          <p:cNvPr id="16" name="Google Shape;575;p68">
            <a:extLst>
              <a:ext uri="{FF2B5EF4-FFF2-40B4-BE49-F238E27FC236}">
                <a16:creationId xmlns:a16="http://schemas.microsoft.com/office/drawing/2014/main" id="{A86DAAA0-27B0-EF41-9774-8448FDF1546D}"/>
              </a:ext>
            </a:extLst>
          </p:cNvPr>
          <p:cNvSpPr txBox="1">
            <a:spLocks/>
          </p:cNvSpPr>
          <p:nvPr userDrawn="1"/>
        </p:nvSpPr>
        <p:spPr>
          <a:xfrm>
            <a:off x="991906" y="1361527"/>
            <a:ext cx="7061198" cy="398268"/>
          </a:xfrm>
          <a:prstGeom prst="rect">
            <a:avLst/>
          </a:prstGeom>
        </p:spPr>
        <p:txBody>
          <a:bodyPr spcFirstLastPara="1" vert="horz" wrap="square" lIns="91425" tIns="91425" rIns="91425" bIns="91425" rtl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lang="de-DE" sz="1200" b="0" i="0" u="none" strike="noStrike" cap="none" spc="300" dirty="0" smtClean="0">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600" dirty="0">
                <a:solidFill>
                  <a:schemeClr val="bg1"/>
                </a:solidFill>
              </a:rPr>
              <a:t>KEY TOOL</a:t>
            </a:r>
            <a:endParaRPr lang="en-GB" sz="1600" dirty="0"/>
          </a:p>
        </p:txBody>
      </p:sp>
      <p:pic>
        <p:nvPicPr>
          <p:cNvPr id="3" name="Grafik 2">
            <a:extLst>
              <a:ext uri="{FF2B5EF4-FFF2-40B4-BE49-F238E27FC236}">
                <a16:creationId xmlns:a16="http://schemas.microsoft.com/office/drawing/2014/main" id="{DEBDB739-90CB-0347-9506-662617081AAE}"/>
              </a:ext>
            </a:extLst>
          </p:cNvPr>
          <p:cNvPicPr>
            <a:picLocks noChangeAspect="1"/>
          </p:cNvPicPr>
          <p:nvPr userDrawn="1"/>
        </p:nvPicPr>
        <p:blipFill>
          <a:blip r:embed="rId3"/>
          <a:srcRect/>
          <a:stretch/>
        </p:blipFill>
        <p:spPr>
          <a:xfrm>
            <a:off x="2002633" y="4345174"/>
            <a:ext cx="1143000" cy="292100"/>
          </a:xfrm>
          <a:prstGeom prst="rect">
            <a:avLst/>
          </a:prstGeom>
        </p:spPr>
      </p:pic>
      <p:pic>
        <p:nvPicPr>
          <p:cNvPr id="17" name="Grafik 16">
            <a:extLst>
              <a:ext uri="{FF2B5EF4-FFF2-40B4-BE49-F238E27FC236}">
                <a16:creationId xmlns:a16="http://schemas.microsoft.com/office/drawing/2014/main" id="{2B1E4EAD-C0F0-5A44-ABC8-58465C52840A}"/>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448815" y="4391055"/>
            <a:ext cx="1139033" cy="233332"/>
          </a:xfrm>
          <a:prstGeom prst="rect">
            <a:avLst/>
          </a:prstGeom>
        </p:spPr>
      </p:pic>
      <p:sp>
        <p:nvSpPr>
          <p:cNvPr id="15" name="Google Shape;211;p38">
            <a:extLst>
              <a:ext uri="{FF2B5EF4-FFF2-40B4-BE49-F238E27FC236}">
                <a16:creationId xmlns:a16="http://schemas.microsoft.com/office/drawing/2014/main" id="{73D1BD64-9C57-8640-821A-C4CEEF543215}"/>
              </a:ext>
            </a:extLst>
          </p:cNvPr>
          <p:cNvSpPr txBox="1"/>
          <p:nvPr userDrawn="1"/>
        </p:nvSpPr>
        <p:spPr>
          <a:xfrm>
            <a:off x="331981" y="328018"/>
            <a:ext cx="1238851" cy="511985"/>
          </a:xfrm>
          <a:prstGeom prst="rect">
            <a:avLst/>
          </a:prstGeom>
          <a:noFill/>
          <a:ln>
            <a:noFill/>
          </a:ln>
        </p:spPr>
        <p:txBody>
          <a:bodyPr spcFirstLastPara="1" wrap="square" lIns="91425" tIns="91425" rIns="91425" bIns="91425" anchor="t" anchorCtr="0">
            <a:noAutofit/>
          </a:bodyPr>
          <a:lstStyle/>
          <a:p>
            <a:pPr marL="0" lvl="0" indent="0" algn="l" rtl="0">
              <a:lnSpc>
                <a:spcPts val="1260"/>
              </a:lnSpc>
              <a:spcBef>
                <a:spcPts val="0"/>
              </a:spcBef>
              <a:spcAft>
                <a:spcPts val="0"/>
              </a:spcAft>
              <a:buNone/>
            </a:pPr>
            <a:r>
              <a:rPr lang="en-GB" sz="800" spc="100" dirty="0">
                <a:solidFill>
                  <a:schemeClr val="bg1"/>
                </a:solidFill>
              </a:rPr>
              <a:t>COLLABORATION</a:t>
            </a:r>
          </a:p>
          <a:p>
            <a:pPr marL="0" marR="0" lvl="0" indent="0" algn="l" defTabSz="914400" rtl="0" eaLnBrk="1" fontAlgn="auto" latinLnBrk="0" hangingPunct="1">
              <a:lnSpc>
                <a:spcPts val="1260"/>
              </a:lnSpc>
              <a:spcBef>
                <a:spcPts val="0"/>
              </a:spcBef>
              <a:spcAft>
                <a:spcPts val="0"/>
              </a:spcAft>
              <a:buClr>
                <a:srgbClr val="000000"/>
              </a:buClr>
              <a:buSzTx/>
              <a:buFont typeface="Arial"/>
              <a:buNone/>
              <a:tabLst/>
              <a:defRPr/>
            </a:pPr>
            <a:r>
              <a:rPr lang="en-GB" sz="800" spc="100" dirty="0">
                <a:solidFill>
                  <a:schemeClr val="bg1"/>
                </a:solidFill>
              </a:rPr>
              <a:t>PHASE</a:t>
            </a:r>
          </a:p>
        </p:txBody>
      </p:sp>
      <p:cxnSp>
        <p:nvCxnSpPr>
          <p:cNvPr id="18" name="Gerade Verbindung 17">
            <a:extLst>
              <a:ext uri="{FF2B5EF4-FFF2-40B4-BE49-F238E27FC236}">
                <a16:creationId xmlns:a16="http://schemas.microsoft.com/office/drawing/2014/main" id="{AE398161-B66F-B641-99F8-7966F5622D36}"/>
              </a:ext>
            </a:extLst>
          </p:cNvPr>
          <p:cNvCxnSpPr>
            <a:cxnSpLocks/>
          </p:cNvCxnSpPr>
          <p:nvPr userDrawn="1"/>
        </p:nvCxnSpPr>
        <p:spPr>
          <a:xfrm>
            <a:off x="1638393" y="429399"/>
            <a:ext cx="0" cy="324679"/>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9" name="Google Shape;211;p38">
            <a:extLst>
              <a:ext uri="{FF2B5EF4-FFF2-40B4-BE49-F238E27FC236}">
                <a16:creationId xmlns:a16="http://schemas.microsoft.com/office/drawing/2014/main" id="{AE7B86C3-15DC-6F4D-B221-EABF2A0330A2}"/>
              </a:ext>
            </a:extLst>
          </p:cNvPr>
          <p:cNvSpPr txBox="1"/>
          <p:nvPr userDrawn="1"/>
        </p:nvSpPr>
        <p:spPr>
          <a:xfrm>
            <a:off x="1750107" y="328018"/>
            <a:ext cx="4695294" cy="511985"/>
          </a:xfrm>
          <a:prstGeom prst="rect">
            <a:avLst/>
          </a:prstGeom>
          <a:noFill/>
          <a:ln>
            <a:noFill/>
          </a:ln>
        </p:spPr>
        <p:txBody>
          <a:bodyPr spcFirstLastPara="1" wrap="square" lIns="91425" tIns="91425" rIns="91425" bIns="91425" anchor="t" anchorCtr="0">
            <a:noAutofit/>
          </a:bodyPr>
          <a:lstStyle/>
          <a:p>
            <a:pPr marL="0" lvl="0" indent="0" algn="l" rtl="0">
              <a:lnSpc>
                <a:spcPts val="1260"/>
              </a:lnSpc>
              <a:spcBef>
                <a:spcPts val="0"/>
              </a:spcBef>
              <a:spcAft>
                <a:spcPts val="0"/>
              </a:spcAft>
              <a:buNone/>
            </a:pPr>
            <a:r>
              <a:rPr lang="en-GB" sz="800" spc="100" dirty="0">
                <a:solidFill>
                  <a:schemeClr val="bg1"/>
                </a:solidFill>
              </a:rPr>
              <a:t>MODULE 4</a:t>
            </a:r>
          </a:p>
          <a:p>
            <a:pPr marL="0" lvl="0" indent="0" algn="l" rtl="0">
              <a:spcBef>
                <a:spcPts val="0"/>
              </a:spcBef>
              <a:spcAft>
                <a:spcPts val="0"/>
              </a:spcAft>
              <a:buNone/>
            </a:pPr>
            <a:r>
              <a:rPr lang="en-GB" sz="1000" dirty="0">
                <a:solidFill>
                  <a:schemeClr val="bg1"/>
                </a:solidFill>
              </a:rPr>
              <a:t>Fitting the </a:t>
            </a:r>
            <a:r>
              <a:rPr lang="en-GB" sz="1000" dirty="0" err="1">
                <a:solidFill>
                  <a:schemeClr val="bg1"/>
                </a:solidFill>
              </a:rPr>
              <a:t>Startup</a:t>
            </a:r>
            <a:r>
              <a:rPr lang="en-GB" sz="1000" dirty="0">
                <a:solidFill>
                  <a:schemeClr val="bg1"/>
                </a:solidFill>
              </a:rPr>
              <a:t> Solution to the Public Problem</a:t>
            </a:r>
          </a:p>
          <a:p>
            <a:pPr marL="0" lvl="0" indent="0" algn="l" rtl="0">
              <a:spcBef>
                <a:spcPts val="0"/>
              </a:spcBef>
              <a:spcAft>
                <a:spcPts val="0"/>
              </a:spcAft>
              <a:buNone/>
            </a:pPr>
            <a:endParaRPr lang="en-GB" sz="1000" dirty="0">
              <a:solidFill>
                <a:schemeClr val="bg1"/>
              </a:solidFill>
            </a:endParaRPr>
          </a:p>
        </p:txBody>
      </p:sp>
    </p:spTree>
    <p:extLst>
      <p:ext uri="{BB962C8B-B14F-4D97-AF65-F5344CB8AC3E}">
        <p14:creationId xmlns:p14="http://schemas.microsoft.com/office/powerpoint/2010/main" val="22101062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07F428F7-59F5-AA44-8804-F7E3AD6B0C21}"/>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extplatzhalter 6">
            <a:extLst>
              <a:ext uri="{FF2B5EF4-FFF2-40B4-BE49-F238E27FC236}">
                <a16:creationId xmlns:a16="http://schemas.microsoft.com/office/drawing/2014/main" id="{AA9C79BF-1E14-4247-AB1D-984B28AF52FB}"/>
              </a:ext>
            </a:extLst>
          </p:cNvPr>
          <p:cNvSpPr>
            <a:spLocks noGrp="1"/>
          </p:cNvSpPr>
          <p:nvPr>
            <p:ph type="body" sz="quarter" idx="13"/>
          </p:nvPr>
        </p:nvSpPr>
        <p:spPr>
          <a:xfrm>
            <a:off x="3458387" y="808038"/>
            <a:ext cx="5040312" cy="3816350"/>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1">
            <a:extLst>
              <a:ext uri="{FF2B5EF4-FFF2-40B4-BE49-F238E27FC236}">
                <a16:creationId xmlns:a16="http://schemas.microsoft.com/office/drawing/2014/main" id="{FE59885D-1C96-C346-BC85-ED4413F4F21B}"/>
              </a:ext>
            </a:extLst>
          </p:cNvPr>
          <p:cNvSpPr>
            <a:spLocks noGrp="1"/>
          </p:cNvSpPr>
          <p:nvPr>
            <p:ph type="title" hasCustomPrompt="1"/>
          </p:nvPr>
        </p:nvSpPr>
        <p:spPr>
          <a:xfrm>
            <a:off x="431642" y="808038"/>
            <a:ext cx="2946558" cy="3816350"/>
          </a:xfrm>
        </p:spPr>
        <p:txBody>
          <a:bodyPr/>
          <a:lstStyle/>
          <a:p>
            <a:r>
              <a:rPr lang="de-DE" dirty="0"/>
              <a:t>INTRO — TITLE</a:t>
            </a:r>
          </a:p>
        </p:txBody>
      </p:sp>
    </p:spTree>
    <p:extLst>
      <p:ext uri="{BB962C8B-B14F-4D97-AF65-F5344CB8AC3E}">
        <p14:creationId xmlns:p14="http://schemas.microsoft.com/office/powerpoint/2010/main" val="318181779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197A4C13-F285-2147-9654-214378935499}"/>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6" name="Titel 1">
            <a:extLst>
              <a:ext uri="{FF2B5EF4-FFF2-40B4-BE49-F238E27FC236}">
                <a16:creationId xmlns:a16="http://schemas.microsoft.com/office/drawing/2014/main" id="{3FA4D243-49EB-C445-94B7-45E3F9D80942}"/>
              </a:ext>
            </a:extLst>
          </p:cNvPr>
          <p:cNvSpPr>
            <a:spLocks noGrp="1"/>
          </p:cNvSpPr>
          <p:nvPr>
            <p:ph type="title" hasCustomPrompt="1"/>
          </p:nvPr>
        </p:nvSpPr>
        <p:spPr>
          <a:xfrm>
            <a:off x="431642" y="420689"/>
            <a:ext cx="8280714" cy="387350"/>
          </a:xfrm>
        </p:spPr>
        <p:txBody>
          <a:bodyPr/>
          <a:lstStyle/>
          <a:p>
            <a:r>
              <a:rPr lang="de-DE" dirty="0"/>
              <a:t>CONTENT</a:t>
            </a:r>
          </a:p>
        </p:txBody>
      </p:sp>
      <p:sp>
        <p:nvSpPr>
          <p:cNvPr id="5" name="Textplatzhalter 6">
            <a:extLst>
              <a:ext uri="{FF2B5EF4-FFF2-40B4-BE49-F238E27FC236}">
                <a16:creationId xmlns:a16="http://schemas.microsoft.com/office/drawing/2014/main" id="{1AF384FE-E014-E24A-AAFC-D23FF3ABE9ED}"/>
              </a:ext>
            </a:extLst>
          </p:cNvPr>
          <p:cNvSpPr>
            <a:spLocks noGrp="1"/>
          </p:cNvSpPr>
          <p:nvPr>
            <p:ph type="body" sz="quarter" idx="11"/>
          </p:nvPr>
        </p:nvSpPr>
        <p:spPr>
          <a:xfrm>
            <a:off x="420688" y="808038"/>
            <a:ext cx="8280714" cy="38163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7296032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3EE4B975-56E5-2E48-A615-565035944AC3}"/>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extplatzhalter 1">
            <a:extLst>
              <a:ext uri="{FF2B5EF4-FFF2-40B4-BE49-F238E27FC236}">
                <a16:creationId xmlns:a16="http://schemas.microsoft.com/office/drawing/2014/main" id="{9C9D71F6-6560-344A-82E6-08D7AFED4940}"/>
              </a:ext>
            </a:extLst>
          </p:cNvPr>
          <p:cNvSpPr>
            <a:spLocks noGrp="1"/>
          </p:cNvSpPr>
          <p:nvPr>
            <p:ph type="body" sz="quarter" idx="13" hasCustomPrompt="1"/>
          </p:nvPr>
        </p:nvSpPr>
        <p:spPr>
          <a:xfrm>
            <a:off x="420688" y="818957"/>
            <a:ext cx="8291511" cy="3805431"/>
          </a:xfrm>
          <a:noFill/>
          <a:ln>
            <a:noFill/>
          </a:ln>
        </p:spPr>
        <p:txBody>
          <a:bodyPr>
            <a:noAutofit/>
          </a:bodyPr>
          <a:lstStyle>
            <a:lvl1pPr>
              <a:defRPr lang="en-GB" dirty="0">
                <a:solidFill>
                  <a:schemeClr val="bg1"/>
                </a:solidFill>
              </a:defRPr>
            </a:lvl1pPr>
          </a:lstStyle>
          <a:p>
            <a:r>
              <a:rPr lang="en-GB" sz="1200" b="1" spc="300" dirty="0"/>
              <a:t>TIME	</a:t>
            </a:r>
            <a:r>
              <a:rPr lang="de-DE" sz="1200" dirty="0"/>
              <a:t>3 – 4 HOURS</a:t>
            </a:r>
            <a:endParaRPr lang="en-GB" sz="1200" spc="300" dirty="0">
              <a:solidFill>
                <a:srgbClr val="222222"/>
              </a:solidFill>
            </a:endParaRPr>
          </a:p>
          <a:p>
            <a:pPr fontAlgn="t"/>
            <a:r>
              <a:rPr lang="en-GB" sz="1100" b="1" dirty="0"/>
              <a:t>5 mins	</a:t>
            </a:r>
            <a:r>
              <a:rPr lang="en-GB" sz="1100" dirty="0"/>
              <a:t>Introduction and objectives for the day</a:t>
            </a:r>
            <a:endParaRPr lang="de-DE" sz="1100" dirty="0"/>
          </a:p>
          <a:p>
            <a:pPr fontAlgn="t"/>
            <a:r>
              <a:rPr lang="en-GB" sz="1100" b="1" dirty="0"/>
              <a:t>20 mins	</a:t>
            </a:r>
            <a:r>
              <a:rPr lang="en-GB" sz="1100" dirty="0"/>
              <a:t>Introduction to Challenge Formulation</a:t>
            </a:r>
            <a:endParaRPr lang="de-DE" sz="1100" dirty="0"/>
          </a:p>
          <a:p>
            <a:pPr fontAlgn="t"/>
            <a:r>
              <a:rPr lang="en-GB" sz="1100" b="1" dirty="0"/>
              <a:t>20 mins	</a:t>
            </a:r>
            <a:r>
              <a:rPr lang="en-GB" sz="1100" dirty="0"/>
              <a:t>Activity: </a:t>
            </a:r>
            <a:r>
              <a:rPr lang="en-US" sz="1100" dirty="0"/>
              <a:t>Introduction and Problem Deep Dive</a:t>
            </a:r>
            <a:endParaRPr lang="en-GB" sz="1100" b="1" dirty="0"/>
          </a:p>
          <a:p>
            <a:pPr fontAlgn="t"/>
            <a:r>
              <a:rPr lang="en-GB" sz="1100" b="1" dirty="0">
                <a:solidFill>
                  <a:schemeClr val="bg1">
                    <a:lumMod val="50000"/>
                  </a:schemeClr>
                </a:solidFill>
              </a:rPr>
              <a:t>5 mins	</a:t>
            </a:r>
            <a:r>
              <a:rPr lang="en-GB" sz="1100" dirty="0">
                <a:solidFill>
                  <a:schemeClr val="bg1">
                    <a:lumMod val="50000"/>
                  </a:schemeClr>
                </a:solidFill>
              </a:rPr>
              <a:t>Break</a:t>
            </a:r>
            <a:r>
              <a:rPr lang="de-DE" sz="1100" b="1" dirty="0">
                <a:solidFill>
                  <a:schemeClr val="bg1">
                    <a:lumMod val="50000"/>
                  </a:schemeClr>
                </a:solidFill>
              </a:rPr>
              <a:t>		</a:t>
            </a:r>
            <a:endParaRPr lang="de-DE" sz="1100" dirty="0">
              <a:solidFill>
                <a:schemeClr val="bg1">
                  <a:lumMod val="50000"/>
                </a:schemeClr>
              </a:solidFill>
            </a:endParaRPr>
          </a:p>
          <a:p>
            <a:pPr fontAlgn="t"/>
            <a:r>
              <a:rPr lang="en-GB" sz="1100" b="1" dirty="0"/>
              <a:t>40 mins</a:t>
            </a:r>
            <a:r>
              <a:rPr lang="de-DE" sz="1100" b="1" dirty="0"/>
              <a:t>	</a:t>
            </a:r>
            <a:r>
              <a:rPr lang="en-GB" sz="1100" dirty="0"/>
              <a:t>Activity: The Five Whys</a:t>
            </a:r>
            <a:endParaRPr lang="de-DE" sz="1100" dirty="0"/>
          </a:p>
          <a:p>
            <a:pPr fontAlgn="t"/>
            <a:r>
              <a:rPr lang="en-GB" sz="1100" b="1" dirty="0">
                <a:solidFill>
                  <a:schemeClr val="bg1">
                    <a:lumMod val="50000"/>
                  </a:schemeClr>
                </a:solidFill>
              </a:rPr>
              <a:t>5 mins</a:t>
            </a:r>
            <a:r>
              <a:rPr lang="de-DE" sz="1100" b="1" dirty="0">
                <a:solidFill>
                  <a:schemeClr val="bg1">
                    <a:lumMod val="50000"/>
                  </a:schemeClr>
                </a:solidFill>
              </a:rPr>
              <a:t>	</a:t>
            </a:r>
            <a:r>
              <a:rPr lang="en-GB" sz="1100" dirty="0">
                <a:solidFill>
                  <a:schemeClr val="bg1">
                    <a:lumMod val="50000"/>
                  </a:schemeClr>
                </a:solidFill>
              </a:rPr>
              <a:t>Break</a:t>
            </a:r>
            <a:endParaRPr lang="de-DE" sz="1100" dirty="0">
              <a:solidFill>
                <a:schemeClr val="bg1">
                  <a:lumMod val="50000"/>
                </a:schemeClr>
              </a:solidFill>
            </a:endParaRPr>
          </a:p>
          <a:p>
            <a:pPr fontAlgn="t"/>
            <a:r>
              <a:rPr lang="en-GB" sz="1100" b="1" dirty="0"/>
              <a:t>30 mins	</a:t>
            </a:r>
            <a:r>
              <a:rPr lang="en-GB" sz="1100" dirty="0"/>
              <a:t>Activity: Creating a Persona and/or Prioritization Matrix</a:t>
            </a:r>
            <a:endParaRPr lang="en-GB" sz="1100" b="1" dirty="0"/>
          </a:p>
          <a:p>
            <a:pPr fontAlgn="t"/>
            <a:r>
              <a:rPr lang="en-GB" sz="1100" b="1" dirty="0"/>
              <a:t>30 mins	</a:t>
            </a:r>
            <a:r>
              <a:rPr lang="en-GB" sz="1100" dirty="0"/>
              <a:t>Activity: Formulation of How Might We Questions </a:t>
            </a:r>
            <a:endParaRPr lang="de-DE" sz="1100" dirty="0"/>
          </a:p>
          <a:p>
            <a:r>
              <a:rPr lang="en-GB" sz="1100" b="1" dirty="0"/>
              <a:t>30 mins	</a:t>
            </a:r>
            <a:r>
              <a:rPr lang="en-GB" sz="1100" dirty="0"/>
              <a:t>Activity: Formulation of Requirements</a:t>
            </a:r>
            <a:endParaRPr lang="de-DE" sz="1100" dirty="0"/>
          </a:p>
          <a:p>
            <a:pPr fontAlgn="t"/>
            <a:r>
              <a:rPr lang="en-GB" sz="1100" b="1" dirty="0"/>
              <a:t>10 mins	</a:t>
            </a:r>
            <a:r>
              <a:rPr lang="en-GB" sz="1100" dirty="0"/>
              <a:t>Debrief and what’s next</a:t>
            </a:r>
          </a:p>
        </p:txBody>
      </p:sp>
      <p:sp>
        <p:nvSpPr>
          <p:cNvPr id="6" name="Titel 1">
            <a:extLst>
              <a:ext uri="{FF2B5EF4-FFF2-40B4-BE49-F238E27FC236}">
                <a16:creationId xmlns:a16="http://schemas.microsoft.com/office/drawing/2014/main" id="{7B61C6C1-E974-1D48-B61B-838209FBBE93}"/>
              </a:ext>
            </a:extLst>
          </p:cNvPr>
          <p:cNvSpPr>
            <a:spLocks noGrp="1"/>
          </p:cNvSpPr>
          <p:nvPr>
            <p:ph type="title" hasCustomPrompt="1"/>
          </p:nvPr>
        </p:nvSpPr>
        <p:spPr>
          <a:xfrm>
            <a:off x="431642" y="420689"/>
            <a:ext cx="8280714" cy="387350"/>
          </a:xfrm>
        </p:spPr>
        <p:txBody>
          <a:bodyPr/>
          <a:lstStyle/>
          <a:p>
            <a:r>
              <a:rPr lang="de-DE" dirty="0"/>
              <a:t>AGENDA</a:t>
            </a:r>
          </a:p>
        </p:txBody>
      </p:sp>
    </p:spTree>
    <p:extLst>
      <p:ext uri="{BB962C8B-B14F-4D97-AF65-F5344CB8AC3E}">
        <p14:creationId xmlns:p14="http://schemas.microsoft.com/office/powerpoint/2010/main" val="42140807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heme Title - 1. Level -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5F45E4AF-995A-E74D-87EB-1F7499ABF303}"/>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3">
            <a:extLst>
              <a:ext uri="{FF2B5EF4-FFF2-40B4-BE49-F238E27FC236}">
                <a16:creationId xmlns:a16="http://schemas.microsoft.com/office/drawing/2014/main" id="{C0E460B3-EA75-AD40-8635-39780C3F11F0}"/>
              </a:ext>
            </a:extLst>
          </p:cNvPr>
          <p:cNvSpPr>
            <a:spLocks noGrp="1"/>
          </p:cNvSpPr>
          <p:nvPr>
            <p:ph type="title" hasCustomPrompt="1"/>
          </p:nvPr>
        </p:nvSpPr>
        <p:spPr>
          <a:xfrm>
            <a:off x="431642" y="1800000"/>
            <a:ext cx="6087600" cy="2824388"/>
          </a:xfrm>
        </p:spPr>
        <p:txBody>
          <a:bodyPr>
            <a:normAutofit/>
          </a:bodyPr>
          <a:lstStyle>
            <a:lvl1pPr marL="0" marR="0" indent="0" algn="l" defTabSz="914400" rtl="0" eaLnBrk="1" fontAlgn="auto" latinLnBrk="0" hangingPunct="1">
              <a:lnSpc>
                <a:spcPct val="100000"/>
              </a:lnSpc>
              <a:spcBef>
                <a:spcPts val="0"/>
              </a:spcBef>
              <a:spcAft>
                <a:spcPts val="0"/>
              </a:spcAft>
              <a:buClr>
                <a:srgbClr val="000000"/>
              </a:buClr>
              <a:buSzTx/>
              <a:buFont typeface="Arial"/>
              <a:buNone/>
              <a:tabLst/>
              <a:defRPr sz="4000" spc="0">
                <a:solidFill>
                  <a:schemeClr val="bg1"/>
                </a:solidFill>
              </a:defRPr>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dirty="0"/>
              <a:t>Titel der Rubrik</a:t>
            </a:r>
            <a:br>
              <a:rPr lang="de-DE" dirty="0"/>
            </a:br>
            <a:r>
              <a:rPr lang="de-DE" dirty="0"/>
              <a:t>1. Ebene</a:t>
            </a:r>
          </a:p>
        </p:txBody>
      </p:sp>
      <p:sp>
        <p:nvSpPr>
          <p:cNvPr id="5" name="Textplatzhalter 19">
            <a:extLst>
              <a:ext uri="{FF2B5EF4-FFF2-40B4-BE49-F238E27FC236}">
                <a16:creationId xmlns:a16="http://schemas.microsoft.com/office/drawing/2014/main" id="{0EBEC1E7-D297-9A42-87C4-F7E692083073}"/>
              </a:ext>
            </a:extLst>
          </p:cNvPr>
          <p:cNvSpPr>
            <a:spLocks noGrp="1"/>
          </p:cNvSpPr>
          <p:nvPr>
            <p:ph type="body" sz="quarter" idx="13" hasCustomPrompt="1"/>
          </p:nvPr>
        </p:nvSpPr>
        <p:spPr>
          <a:xfrm>
            <a:off x="426646" y="420688"/>
            <a:ext cx="8280714" cy="698500"/>
          </a:xfrm>
        </p:spPr>
        <p:txBody>
          <a:bodyPr/>
          <a:lstStyle>
            <a:lvl1pPr>
              <a:defRPr spc="300"/>
            </a:lvl1pPr>
          </a:lstStyle>
          <a:p>
            <a:pPr lvl="0"/>
            <a:r>
              <a:rPr lang="de-DE" dirty="0"/>
              <a:t>DACHZEILE</a:t>
            </a:r>
          </a:p>
        </p:txBody>
      </p:sp>
    </p:spTree>
    <p:extLst>
      <p:ext uri="{BB962C8B-B14F-4D97-AF65-F5344CB8AC3E}">
        <p14:creationId xmlns:p14="http://schemas.microsoft.com/office/powerpoint/2010/main" val="38215005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heme Title - 2. Level -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B918E2B7-CCB0-7F40-82E4-FE1D1E6BCC85}"/>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0C0C3CE-98CC-A443-8383-75A7DCB35A00}"/>
              </a:ext>
            </a:extLst>
          </p:cNvPr>
          <p:cNvSpPr>
            <a:spLocks noGrp="1"/>
          </p:cNvSpPr>
          <p:nvPr>
            <p:ph type="title" hasCustomPrompt="1"/>
          </p:nvPr>
        </p:nvSpPr>
        <p:spPr>
          <a:xfrm>
            <a:off x="431642" y="1800000"/>
            <a:ext cx="6087600" cy="2824388"/>
          </a:xfrm>
        </p:spPr>
        <p:txBody>
          <a:bodyPr>
            <a:normAutofit/>
          </a:bodyPr>
          <a:lstStyle>
            <a:lvl1pPr>
              <a:defRPr sz="4000" spc="0">
                <a:solidFill>
                  <a:schemeClr val="bg1"/>
                </a:solidFill>
              </a:defRPr>
            </a:lvl1pPr>
          </a:lstStyle>
          <a:p>
            <a:r>
              <a:rPr lang="de-DE" dirty="0"/>
              <a:t>Titel der Rubrik</a:t>
            </a:r>
            <a:br>
              <a:rPr lang="de-DE" dirty="0"/>
            </a:br>
            <a:r>
              <a:rPr lang="de-DE" dirty="0"/>
              <a:t>2. Ebene</a:t>
            </a:r>
          </a:p>
        </p:txBody>
      </p:sp>
      <p:sp>
        <p:nvSpPr>
          <p:cNvPr id="5" name="Textplatzhalter 19">
            <a:extLst>
              <a:ext uri="{FF2B5EF4-FFF2-40B4-BE49-F238E27FC236}">
                <a16:creationId xmlns:a16="http://schemas.microsoft.com/office/drawing/2014/main" id="{61EC3A6E-777B-CD41-9169-B53CBA633400}"/>
              </a:ext>
            </a:extLst>
          </p:cNvPr>
          <p:cNvSpPr>
            <a:spLocks noGrp="1"/>
          </p:cNvSpPr>
          <p:nvPr>
            <p:ph type="body" sz="quarter" idx="13" hasCustomPrompt="1"/>
          </p:nvPr>
        </p:nvSpPr>
        <p:spPr>
          <a:xfrm>
            <a:off x="426646" y="422276"/>
            <a:ext cx="8280714" cy="680812"/>
          </a:xfrm>
        </p:spPr>
        <p:txBody>
          <a:bodyPr/>
          <a:lstStyle>
            <a:lvl1pPr>
              <a:defRPr spc="300"/>
            </a:lvl1pPr>
          </a:lstStyle>
          <a:p>
            <a:pPr lvl="0"/>
            <a:r>
              <a:rPr lang="de-DE" dirty="0"/>
              <a:t>DACHZEILE</a:t>
            </a:r>
          </a:p>
        </p:txBody>
      </p:sp>
    </p:spTree>
    <p:extLst>
      <p:ext uri="{BB962C8B-B14F-4D97-AF65-F5344CB8AC3E}">
        <p14:creationId xmlns:p14="http://schemas.microsoft.com/office/powerpoint/2010/main" val="21185485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Quote/Statement -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512C6AFE-F236-144D-ACEA-A3734D828AF2}"/>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5" name="Google Shape;174;p33">
            <a:extLst>
              <a:ext uri="{FF2B5EF4-FFF2-40B4-BE49-F238E27FC236}">
                <a16:creationId xmlns:a16="http://schemas.microsoft.com/office/drawing/2014/main" id="{3B6E90CB-33E5-AC49-9AA0-1553C8C52475}"/>
              </a:ext>
            </a:extLst>
          </p:cNvPr>
          <p:cNvSpPr txBox="1">
            <a:spLocks noGrp="1"/>
          </p:cNvSpPr>
          <p:nvPr>
            <p:ph type="subTitle" idx="1" hasCustomPrompt="1"/>
          </p:nvPr>
        </p:nvSpPr>
        <p:spPr>
          <a:xfrm>
            <a:off x="1118875" y="808038"/>
            <a:ext cx="7032900" cy="3039162"/>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rgbClr val="FFFFFF"/>
              </a:buClr>
              <a:buSzPts val="3000"/>
              <a:buNone/>
              <a:defRPr sz="3000" b="0">
                <a:solidFill>
                  <a:schemeClr val="bg1"/>
                </a:solidFill>
              </a:defRPr>
            </a:lvl1pPr>
            <a:lvl2pPr lvl="1" rtl="0">
              <a:spcBef>
                <a:spcPts val="1600"/>
              </a:spcBef>
              <a:spcAft>
                <a:spcPts val="0"/>
              </a:spcAft>
              <a:buClr>
                <a:srgbClr val="FFFFFF"/>
              </a:buClr>
              <a:buSzPts val="3000"/>
              <a:buNone/>
              <a:defRPr sz="3000" b="1">
                <a:solidFill>
                  <a:srgbClr val="FFFFFF"/>
                </a:solidFill>
              </a:defRPr>
            </a:lvl2pPr>
            <a:lvl3pPr lvl="2" rtl="0">
              <a:spcBef>
                <a:spcPts val="1600"/>
              </a:spcBef>
              <a:spcAft>
                <a:spcPts val="0"/>
              </a:spcAft>
              <a:buClr>
                <a:srgbClr val="FFFFFF"/>
              </a:buClr>
              <a:buSzPts val="3000"/>
              <a:buNone/>
              <a:defRPr sz="3000" b="1">
                <a:solidFill>
                  <a:srgbClr val="FFFFFF"/>
                </a:solidFill>
              </a:defRPr>
            </a:lvl3pPr>
            <a:lvl4pPr lvl="3" rtl="0">
              <a:spcBef>
                <a:spcPts val="1600"/>
              </a:spcBef>
              <a:spcAft>
                <a:spcPts val="0"/>
              </a:spcAft>
              <a:buClr>
                <a:srgbClr val="FFFFFF"/>
              </a:buClr>
              <a:buSzPts val="3000"/>
              <a:buNone/>
              <a:defRPr sz="3000" b="1">
                <a:solidFill>
                  <a:srgbClr val="FFFFFF"/>
                </a:solidFill>
              </a:defRPr>
            </a:lvl4pPr>
            <a:lvl5pPr lvl="4" rtl="0">
              <a:spcBef>
                <a:spcPts val="1600"/>
              </a:spcBef>
              <a:spcAft>
                <a:spcPts val="0"/>
              </a:spcAft>
              <a:buClr>
                <a:srgbClr val="FFFFFF"/>
              </a:buClr>
              <a:buSzPts val="3000"/>
              <a:buNone/>
              <a:defRPr sz="3000" b="1">
                <a:solidFill>
                  <a:srgbClr val="FFFFFF"/>
                </a:solidFill>
              </a:defRPr>
            </a:lvl5pPr>
            <a:lvl6pPr lvl="5" rtl="0">
              <a:spcBef>
                <a:spcPts val="1600"/>
              </a:spcBef>
              <a:spcAft>
                <a:spcPts val="0"/>
              </a:spcAft>
              <a:buClr>
                <a:srgbClr val="FFFFFF"/>
              </a:buClr>
              <a:buSzPts val="3000"/>
              <a:buNone/>
              <a:defRPr sz="3000" b="1">
                <a:solidFill>
                  <a:srgbClr val="FFFFFF"/>
                </a:solidFill>
              </a:defRPr>
            </a:lvl6pPr>
            <a:lvl7pPr lvl="6" rtl="0">
              <a:spcBef>
                <a:spcPts val="1600"/>
              </a:spcBef>
              <a:spcAft>
                <a:spcPts val="0"/>
              </a:spcAft>
              <a:buClr>
                <a:srgbClr val="FFFFFF"/>
              </a:buClr>
              <a:buSzPts val="3000"/>
              <a:buNone/>
              <a:defRPr sz="3000" b="1">
                <a:solidFill>
                  <a:srgbClr val="FFFFFF"/>
                </a:solidFill>
              </a:defRPr>
            </a:lvl7pPr>
            <a:lvl8pPr lvl="7" rtl="0">
              <a:spcBef>
                <a:spcPts val="1600"/>
              </a:spcBef>
              <a:spcAft>
                <a:spcPts val="0"/>
              </a:spcAft>
              <a:buClr>
                <a:srgbClr val="FFFFFF"/>
              </a:buClr>
              <a:buSzPts val="3000"/>
              <a:buNone/>
              <a:defRPr sz="3000" b="1">
                <a:solidFill>
                  <a:srgbClr val="FFFFFF"/>
                </a:solidFill>
              </a:defRPr>
            </a:lvl8pPr>
            <a:lvl9pPr lvl="8" rtl="0">
              <a:spcBef>
                <a:spcPts val="1600"/>
              </a:spcBef>
              <a:spcAft>
                <a:spcPts val="1600"/>
              </a:spcAft>
              <a:buClr>
                <a:srgbClr val="FFFFFF"/>
              </a:buClr>
              <a:buSzPts val="3000"/>
              <a:buNone/>
              <a:defRPr sz="3000" b="1">
                <a:solidFill>
                  <a:srgbClr val="FFFFFF"/>
                </a:solidFill>
              </a:defRPr>
            </a:lvl9pPr>
          </a:lstStyle>
          <a:p>
            <a:r>
              <a:rPr lang="de-DE" dirty="0"/>
              <a:t>Quote / Statement</a:t>
            </a:r>
            <a:endParaRPr dirty="0"/>
          </a:p>
        </p:txBody>
      </p:sp>
      <p:sp>
        <p:nvSpPr>
          <p:cNvPr id="6" name="Textplatzhalter 2">
            <a:extLst>
              <a:ext uri="{FF2B5EF4-FFF2-40B4-BE49-F238E27FC236}">
                <a16:creationId xmlns:a16="http://schemas.microsoft.com/office/drawing/2014/main" id="{0E6D28CC-0B51-FC48-AD57-3E532440EF33}"/>
              </a:ext>
            </a:extLst>
          </p:cNvPr>
          <p:cNvSpPr>
            <a:spLocks noGrp="1"/>
          </p:cNvSpPr>
          <p:nvPr>
            <p:ph type="body" sz="quarter" idx="11" hasCustomPrompt="1"/>
          </p:nvPr>
        </p:nvSpPr>
        <p:spPr>
          <a:xfrm>
            <a:off x="1119188" y="3846513"/>
            <a:ext cx="7032625" cy="519112"/>
          </a:xfrm>
        </p:spPr>
        <p:txBody>
          <a:bodyPr/>
          <a:lstStyle>
            <a:lvl3pPr algn="ctr">
              <a:lnSpc>
                <a:spcPct val="150000"/>
              </a:lnSpc>
              <a:defRPr/>
            </a:lvl3pPr>
          </a:lstStyle>
          <a:p>
            <a:pPr lvl="2"/>
            <a:r>
              <a:rPr lang="de-DE" dirty="0"/>
              <a:t>Dritte Ebene</a:t>
            </a:r>
          </a:p>
        </p:txBody>
      </p:sp>
    </p:spTree>
    <p:extLst>
      <p:ext uri="{BB962C8B-B14F-4D97-AF65-F5344CB8AC3E}">
        <p14:creationId xmlns:p14="http://schemas.microsoft.com/office/powerpoint/2010/main" val="11056156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Activit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DAD0F6BD-6EA3-B948-B467-E7E2AE97AE4F}"/>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25" name="Abgerundetes Rechteck 24">
            <a:extLst>
              <a:ext uri="{FF2B5EF4-FFF2-40B4-BE49-F238E27FC236}">
                <a16:creationId xmlns:a16="http://schemas.microsoft.com/office/drawing/2014/main" id="{A217C12F-1AD8-BC46-AA8A-0CC6CFC990D4}"/>
              </a:ext>
            </a:extLst>
          </p:cNvPr>
          <p:cNvSpPr/>
          <p:nvPr userDrawn="1"/>
        </p:nvSpPr>
        <p:spPr>
          <a:xfrm>
            <a:off x="4601211" y="813849"/>
            <a:ext cx="4110989" cy="491399"/>
          </a:xfrm>
          <a:prstGeom prst="roundRect">
            <a:avLst>
              <a:gd name="adj" fmla="val 276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Abgerundetes Rechteck 25">
            <a:extLst>
              <a:ext uri="{FF2B5EF4-FFF2-40B4-BE49-F238E27FC236}">
                <a16:creationId xmlns:a16="http://schemas.microsoft.com/office/drawing/2014/main" id="{B6904CA1-2A5F-544E-94FC-9894C571214A}"/>
              </a:ext>
            </a:extLst>
          </p:cNvPr>
          <p:cNvSpPr/>
          <p:nvPr userDrawn="1"/>
        </p:nvSpPr>
        <p:spPr>
          <a:xfrm>
            <a:off x="417112" y="1373390"/>
            <a:ext cx="4110989" cy="1591428"/>
          </a:xfrm>
          <a:prstGeom prst="roundRect">
            <a:avLst>
              <a:gd name="adj" fmla="val 106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Abgerundetes Rechteck 26">
            <a:extLst>
              <a:ext uri="{FF2B5EF4-FFF2-40B4-BE49-F238E27FC236}">
                <a16:creationId xmlns:a16="http://schemas.microsoft.com/office/drawing/2014/main" id="{2CADB6EA-8A5A-734C-8816-0DED08E00E50}"/>
              </a:ext>
            </a:extLst>
          </p:cNvPr>
          <p:cNvSpPr/>
          <p:nvPr userDrawn="1"/>
        </p:nvSpPr>
        <p:spPr>
          <a:xfrm>
            <a:off x="4601210" y="1373390"/>
            <a:ext cx="4110989" cy="1591428"/>
          </a:xfrm>
          <a:prstGeom prst="roundRect">
            <a:avLst>
              <a:gd name="adj" fmla="val 106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Abgerundetes Rechteck 27">
            <a:extLst>
              <a:ext uri="{FF2B5EF4-FFF2-40B4-BE49-F238E27FC236}">
                <a16:creationId xmlns:a16="http://schemas.microsoft.com/office/drawing/2014/main" id="{2F36DBE8-9BB5-8846-8E86-839A2908F50B}"/>
              </a:ext>
            </a:extLst>
          </p:cNvPr>
          <p:cNvSpPr/>
          <p:nvPr userDrawn="1"/>
        </p:nvSpPr>
        <p:spPr>
          <a:xfrm>
            <a:off x="417112" y="3032959"/>
            <a:ext cx="4110989" cy="1591428"/>
          </a:xfrm>
          <a:prstGeom prst="roundRect">
            <a:avLst>
              <a:gd name="adj" fmla="val 106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Abgerundetes Rechteck 28">
            <a:extLst>
              <a:ext uri="{FF2B5EF4-FFF2-40B4-BE49-F238E27FC236}">
                <a16:creationId xmlns:a16="http://schemas.microsoft.com/office/drawing/2014/main" id="{E11587EC-8007-6F44-8110-63E5DBDB3974}"/>
              </a:ext>
            </a:extLst>
          </p:cNvPr>
          <p:cNvSpPr/>
          <p:nvPr userDrawn="1"/>
        </p:nvSpPr>
        <p:spPr>
          <a:xfrm>
            <a:off x="4601210" y="3032959"/>
            <a:ext cx="4110989" cy="1591428"/>
          </a:xfrm>
          <a:prstGeom prst="roundRect">
            <a:avLst>
              <a:gd name="adj" fmla="val 106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Abgerundetes Rechteck 29">
            <a:extLst>
              <a:ext uri="{FF2B5EF4-FFF2-40B4-BE49-F238E27FC236}">
                <a16:creationId xmlns:a16="http://schemas.microsoft.com/office/drawing/2014/main" id="{E2662034-F5F2-C04F-B800-E510CFFCDBB0}"/>
              </a:ext>
            </a:extLst>
          </p:cNvPr>
          <p:cNvSpPr/>
          <p:nvPr userDrawn="1"/>
        </p:nvSpPr>
        <p:spPr>
          <a:xfrm>
            <a:off x="417112" y="813849"/>
            <a:ext cx="4110989" cy="491399"/>
          </a:xfrm>
          <a:prstGeom prst="roundRect">
            <a:avLst>
              <a:gd name="adj" fmla="val 276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Google Shape;289;p47">
            <a:extLst>
              <a:ext uri="{FF2B5EF4-FFF2-40B4-BE49-F238E27FC236}">
                <a16:creationId xmlns:a16="http://schemas.microsoft.com/office/drawing/2014/main" id="{8915F70D-5E09-7040-95C6-109008101077}"/>
              </a:ext>
            </a:extLst>
          </p:cNvPr>
          <p:cNvSpPr txBox="1"/>
          <p:nvPr userDrawn="1"/>
        </p:nvSpPr>
        <p:spPr>
          <a:xfrm>
            <a:off x="704000" y="1506563"/>
            <a:ext cx="1080000"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GB" sz="800" spc="100" dirty="0">
                <a:solidFill>
                  <a:srgbClr val="000000">
                    <a:alpha val="50000"/>
                  </a:srgbClr>
                </a:solidFill>
              </a:rPr>
              <a:t>OBJECTIVE</a:t>
            </a:r>
          </a:p>
        </p:txBody>
      </p:sp>
      <p:sp>
        <p:nvSpPr>
          <p:cNvPr id="32" name="Google Shape;290;p47">
            <a:extLst>
              <a:ext uri="{FF2B5EF4-FFF2-40B4-BE49-F238E27FC236}">
                <a16:creationId xmlns:a16="http://schemas.microsoft.com/office/drawing/2014/main" id="{B675E789-08FB-2F4D-90FD-8976EC86162F}"/>
              </a:ext>
            </a:extLst>
          </p:cNvPr>
          <p:cNvSpPr txBox="1"/>
          <p:nvPr userDrawn="1"/>
        </p:nvSpPr>
        <p:spPr>
          <a:xfrm>
            <a:off x="704000" y="897913"/>
            <a:ext cx="1080000"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GB" sz="800" spc="100" dirty="0">
                <a:solidFill>
                  <a:srgbClr val="000000">
                    <a:alpha val="50000"/>
                  </a:srgbClr>
                </a:solidFill>
              </a:rPr>
              <a:t>TIME</a:t>
            </a:r>
          </a:p>
        </p:txBody>
      </p:sp>
      <p:sp>
        <p:nvSpPr>
          <p:cNvPr id="33" name="Google Shape;291;p47">
            <a:extLst>
              <a:ext uri="{FF2B5EF4-FFF2-40B4-BE49-F238E27FC236}">
                <a16:creationId xmlns:a16="http://schemas.microsoft.com/office/drawing/2014/main" id="{FDA36128-ED2B-414D-87C5-109D9C79CC91}"/>
              </a:ext>
            </a:extLst>
          </p:cNvPr>
          <p:cNvSpPr txBox="1"/>
          <p:nvPr userDrawn="1"/>
        </p:nvSpPr>
        <p:spPr>
          <a:xfrm>
            <a:off x="4867674" y="3139576"/>
            <a:ext cx="1080000"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GB" sz="800" spc="100" dirty="0">
                <a:solidFill>
                  <a:srgbClr val="000000">
                    <a:alpha val="50000"/>
                  </a:srgbClr>
                </a:solidFill>
              </a:rPr>
              <a:t>MATERIALS</a:t>
            </a:r>
          </a:p>
        </p:txBody>
      </p:sp>
      <p:sp>
        <p:nvSpPr>
          <p:cNvPr id="34" name="Google Shape;298;p47">
            <a:extLst>
              <a:ext uri="{FF2B5EF4-FFF2-40B4-BE49-F238E27FC236}">
                <a16:creationId xmlns:a16="http://schemas.microsoft.com/office/drawing/2014/main" id="{CEAE3318-1D25-694B-B468-EFB076D02667}"/>
              </a:ext>
            </a:extLst>
          </p:cNvPr>
          <p:cNvSpPr txBox="1"/>
          <p:nvPr userDrawn="1"/>
        </p:nvSpPr>
        <p:spPr>
          <a:xfrm>
            <a:off x="704000" y="3156054"/>
            <a:ext cx="1080000"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GB" sz="800" spc="100" dirty="0">
                <a:solidFill>
                  <a:srgbClr val="000000">
                    <a:alpha val="50000"/>
                  </a:srgbClr>
                </a:solidFill>
              </a:rPr>
              <a:t>PEOPLE</a:t>
            </a:r>
          </a:p>
        </p:txBody>
      </p:sp>
      <p:sp>
        <p:nvSpPr>
          <p:cNvPr id="35" name="Google Shape;301;p47">
            <a:extLst>
              <a:ext uri="{FF2B5EF4-FFF2-40B4-BE49-F238E27FC236}">
                <a16:creationId xmlns:a16="http://schemas.microsoft.com/office/drawing/2014/main" id="{17408206-02BA-1B4C-91C7-B8915646E41B}"/>
              </a:ext>
            </a:extLst>
          </p:cNvPr>
          <p:cNvSpPr txBox="1"/>
          <p:nvPr userDrawn="1"/>
        </p:nvSpPr>
        <p:spPr>
          <a:xfrm>
            <a:off x="4867674" y="897913"/>
            <a:ext cx="1080000"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GB" sz="800" spc="100" dirty="0">
                <a:solidFill>
                  <a:srgbClr val="000000">
                    <a:alpha val="50000"/>
                  </a:srgbClr>
                </a:solidFill>
              </a:rPr>
              <a:t>FORMAT</a:t>
            </a:r>
          </a:p>
        </p:txBody>
      </p:sp>
      <p:sp>
        <p:nvSpPr>
          <p:cNvPr id="36" name="Google Shape;304;p47">
            <a:extLst>
              <a:ext uri="{FF2B5EF4-FFF2-40B4-BE49-F238E27FC236}">
                <a16:creationId xmlns:a16="http://schemas.microsoft.com/office/drawing/2014/main" id="{D4ABA7B6-6748-9143-B334-93FBD2C469BD}"/>
              </a:ext>
            </a:extLst>
          </p:cNvPr>
          <p:cNvSpPr txBox="1"/>
          <p:nvPr userDrawn="1"/>
        </p:nvSpPr>
        <p:spPr>
          <a:xfrm>
            <a:off x="4867674" y="1502758"/>
            <a:ext cx="1080000"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GB" sz="800" spc="100" dirty="0">
                <a:solidFill>
                  <a:srgbClr val="000000">
                    <a:alpha val="50000"/>
                  </a:srgbClr>
                </a:solidFill>
              </a:rPr>
              <a:t>WHEN TO USE</a:t>
            </a:r>
          </a:p>
        </p:txBody>
      </p:sp>
      <p:sp>
        <p:nvSpPr>
          <p:cNvPr id="43" name="Textplatzhalter 3">
            <a:extLst>
              <a:ext uri="{FF2B5EF4-FFF2-40B4-BE49-F238E27FC236}">
                <a16:creationId xmlns:a16="http://schemas.microsoft.com/office/drawing/2014/main" id="{A6F197EC-9DE5-5346-8823-8166773E4CE5}"/>
              </a:ext>
            </a:extLst>
          </p:cNvPr>
          <p:cNvSpPr>
            <a:spLocks noGrp="1"/>
          </p:cNvSpPr>
          <p:nvPr>
            <p:ph type="body" sz="quarter" idx="11"/>
          </p:nvPr>
        </p:nvSpPr>
        <p:spPr>
          <a:xfrm>
            <a:off x="1631473" y="917037"/>
            <a:ext cx="2825069" cy="36671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4" name="Textplatzhalter 3">
            <a:extLst>
              <a:ext uri="{FF2B5EF4-FFF2-40B4-BE49-F238E27FC236}">
                <a16:creationId xmlns:a16="http://schemas.microsoft.com/office/drawing/2014/main" id="{955754F5-C4A2-4A42-BAFE-964AE115145F}"/>
              </a:ext>
            </a:extLst>
          </p:cNvPr>
          <p:cNvSpPr>
            <a:spLocks noGrp="1"/>
          </p:cNvSpPr>
          <p:nvPr>
            <p:ph type="body" sz="quarter" idx="12"/>
          </p:nvPr>
        </p:nvSpPr>
        <p:spPr>
          <a:xfrm>
            <a:off x="1631472" y="1502940"/>
            <a:ext cx="2808000" cy="136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5" name="Textplatzhalter 3">
            <a:extLst>
              <a:ext uri="{FF2B5EF4-FFF2-40B4-BE49-F238E27FC236}">
                <a16:creationId xmlns:a16="http://schemas.microsoft.com/office/drawing/2014/main" id="{8F4E6D1B-8556-6247-8F6A-C341F2C5D17A}"/>
              </a:ext>
            </a:extLst>
          </p:cNvPr>
          <p:cNvSpPr>
            <a:spLocks noGrp="1"/>
          </p:cNvSpPr>
          <p:nvPr>
            <p:ph type="body" sz="quarter" idx="13"/>
          </p:nvPr>
        </p:nvSpPr>
        <p:spPr>
          <a:xfrm>
            <a:off x="1631472" y="3152611"/>
            <a:ext cx="2808000" cy="136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6" name="Textplatzhalter 3">
            <a:extLst>
              <a:ext uri="{FF2B5EF4-FFF2-40B4-BE49-F238E27FC236}">
                <a16:creationId xmlns:a16="http://schemas.microsoft.com/office/drawing/2014/main" id="{C7434C50-1FE6-4D42-9017-29B1B6A55911}"/>
              </a:ext>
            </a:extLst>
          </p:cNvPr>
          <p:cNvSpPr>
            <a:spLocks noGrp="1"/>
          </p:cNvSpPr>
          <p:nvPr>
            <p:ph type="body" sz="quarter" idx="14"/>
          </p:nvPr>
        </p:nvSpPr>
        <p:spPr>
          <a:xfrm>
            <a:off x="5825682" y="3152611"/>
            <a:ext cx="2808000" cy="136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7" name="Textplatzhalter 3">
            <a:extLst>
              <a:ext uri="{FF2B5EF4-FFF2-40B4-BE49-F238E27FC236}">
                <a16:creationId xmlns:a16="http://schemas.microsoft.com/office/drawing/2014/main" id="{948FB912-3B5A-2B4E-B6B6-DB7F5D4264D2}"/>
              </a:ext>
            </a:extLst>
          </p:cNvPr>
          <p:cNvSpPr>
            <a:spLocks noGrp="1"/>
          </p:cNvSpPr>
          <p:nvPr>
            <p:ph type="body" sz="quarter" idx="15"/>
          </p:nvPr>
        </p:nvSpPr>
        <p:spPr>
          <a:xfrm>
            <a:off x="5825682" y="1502940"/>
            <a:ext cx="2808000" cy="136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8" name="Textplatzhalter 3">
            <a:extLst>
              <a:ext uri="{FF2B5EF4-FFF2-40B4-BE49-F238E27FC236}">
                <a16:creationId xmlns:a16="http://schemas.microsoft.com/office/drawing/2014/main" id="{8F51ECD1-FD44-9347-BE36-2035A867E4FD}"/>
              </a:ext>
            </a:extLst>
          </p:cNvPr>
          <p:cNvSpPr>
            <a:spLocks noGrp="1"/>
          </p:cNvSpPr>
          <p:nvPr>
            <p:ph type="body" sz="quarter" idx="16"/>
          </p:nvPr>
        </p:nvSpPr>
        <p:spPr>
          <a:xfrm>
            <a:off x="5825682" y="917037"/>
            <a:ext cx="2825069" cy="36671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9" name="Titel 1">
            <a:extLst>
              <a:ext uri="{FF2B5EF4-FFF2-40B4-BE49-F238E27FC236}">
                <a16:creationId xmlns:a16="http://schemas.microsoft.com/office/drawing/2014/main" id="{95061248-83D3-B04B-9EA7-5527B706B518}"/>
              </a:ext>
            </a:extLst>
          </p:cNvPr>
          <p:cNvSpPr>
            <a:spLocks noGrp="1"/>
          </p:cNvSpPr>
          <p:nvPr>
            <p:ph type="title" hasCustomPrompt="1"/>
          </p:nvPr>
        </p:nvSpPr>
        <p:spPr>
          <a:xfrm>
            <a:off x="431642" y="420689"/>
            <a:ext cx="8280714" cy="387350"/>
          </a:xfrm>
        </p:spPr>
        <p:txBody>
          <a:bodyPr/>
          <a:lstStyle/>
          <a:p>
            <a:r>
              <a:rPr lang="de-DE" dirty="0"/>
              <a:t>ACTIVITY</a:t>
            </a:r>
          </a:p>
        </p:txBody>
      </p:sp>
      <p:pic>
        <p:nvPicPr>
          <p:cNvPr id="50" name="Grafik 49">
            <a:extLst>
              <a:ext uri="{FF2B5EF4-FFF2-40B4-BE49-F238E27FC236}">
                <a16:creationId xmlns:a16="http://schemas.microsoft.com/office/drawing/2014/main" id="{A4C92CFE-AF01-084F-ABAC-93B936FC56A9}"/>
              </a:ext>
            </a:extLst>
          </p:cNvPr>
          <p:cNvPicPr>
            <a:picLocks noChangeAspect="1"/>
          </p:cNvPicPr>
          <p:nvPr userDrawn="1"/>
        </p:nvPicPr>
        <p:blipFill>
          <a:blip r:embed="rId3">
            <a:alphaModFix amt="50000"/>
            <a:extLst>
              <a:ext uri="{96DAC541-7B7A-43D3-8B79-37D633B846F1}">
                <asvg:svgBlip xmlns:asvg="http://schemas.microsoft.com/office/drawing/2016/SVG/main" r:embed="rId4"/>
              </a:ext>
            </a:extLst>
          </a:blip>
          <a:stretch>
            <a:fillRect/>
          </a:stretch>
        </p:blipFill>
        <p:spPr>
          <a:xfrm>
            <a:off x="4736161" y="1580681"/>
            <a:ext cx="141271" cy="141271"/>
          </a:xfrm>
          <a:prstGeom prst="rect">
            <a:avLst/>
          </a:prstGeom>
        </p:spPr>
      </p:pic>
      <p:pic>
        <p:nvPicPr>
          <p:cNvPr id="51" name="Grafik 50">
            <a:extLst>
              <a:ext uri="{FF2B5EF4-FFF2-40B4-BE49-F238E27FC236}">
                <a16:creationId xmlns:a16="http://schemas.microsoft.com/office/drawing/2014/main" id="{6A01453D-F916-C94F-9833-0A88558DAF92}"/>
              </a:ext>
            </a:extLst>
          </p:cNvPr>
          <p:cNvPicPr>
            <a:picLocks noChangeAspect="1"/>
          </p:cNvPicPr>
          <p:nvPr userDrawn="1"/>
        </p:nvPicPr>
        <p:blipFill>
          <a:blip r:embed="rId5">
            <a:alphaModFix amt="50000"/>
            <a:extLst>
              <a:ext uri="{96DAC541-7B7A-43D3-8B79-37D633B846F1}">
                <asvg:svgBlip xmlns:asvg="http://schemas.microsoft.com/office/drawing/2016/SVG/main" r:embed="rId6"/>
              </a:ext>
            </a:extLst>
          </a:blip>
          <a:stretch>
            <a:fillRect/>
          </a:stretch>
        </p:blipFill>
        <p:spPr>
          <a:xfrm>
            <a:off x="4736161" y="974278"/>
            <a:ext cx="141271" cy="141271"/>
          </a:xfrm>
          <a:prstGeom prst="rect">
            <a:avLst/>
          </a:prstGeom>
        </p:spPr>
      </p:pic>
      <p:pic>
        <p:nvPicPr>
          <p:cNvPr id="52" name="Grafik 51">
            <a:extLst>
              <a:ext uri="{FF2B5EF4-FFF2-40B4-BE49-F238E27FC236}">
                <a16:creationId xmlns:a16="http://schemas.microsoft.com/office/drawing/2014/main" id="{593DDB7B-CF1A-2947-886A-E32007962E40}"/>
              </a:ext>
            </a:extLst>
          </p:cNvPr>
          <p:cNvPicPr>
            <a:picLocks noChangeAspect="1"/>
          </p:cNvPicPr>
          <p:nvPr userDrawn="1"/>
        </p:nvPicPr>
        <p:blipFill>
          <a:blip r:embed="rId7">
            <a:alphaModFix amt="50000"/>
            <a:extLst>
              <a:ext uri="{96DAC541-7B7A-43D3-8B79-37D633B846F1}">
                <asvg:svgBlip xmlns:asvg="http://schemas.microsoft.com/office/drawing/2016/SVG/main" r:embed="rId8"/>
              </a:ext>
            </a:extLst>
          </a:blip>
          <a:stretch>
            <a:fillRect/>
          </a:stretch>
        </p:blipFill>
        <p:spPr>
          <a:xfrm>
            <a:off x="4736161" y="3215940"/>
            <a:ext cx="141271" cy="141271"/>
          </a:xfrm>
          <a:prstGeom prst="rect">
            <a:avLst/>
          </a:prstGeom>
        </p:spPr>
      </p:pic>
      <p:pic>
        <p:nvPicPr>
          <p:cNvPr id="53" name="Grafik 52">
            <a:extLst>
              <a:ext uri="{FF2B5EF4-FFF2-40B4-BE49-F238E27FC236}">
                <a16:creationId xmlns:a16="http://schemas.microsoft.com/office/drawing/2014/main" id="{A1050D71-E20B-9046-B1E8-D8CA56D95917}"/>
              </a:ext>
            </a:extLst>
          </p:cNvPr>
          <p:cNvPicPr>
            <a:picLocks noChangeAspect="1"/>
          </p:cNvPicPr>
          <p:nvPr userDrawn="1"/>
        </p:nvPicPr>
        <p:blipFill>
          <a:blip r:embed="rId9">
            <a:alphaModFix amt="50000"/>
            <a:extLst>
              <a:ext uri="{96DAC541-7B7A-43D3-8B79-37D633B846F1}">
                <asvg:svgBlip xmlns:asvg="http://schemas.microsoft.com/office/drawing/2016/SVG/main" r:embed="rId10"/>
              </a:ext>
            </a:extLst>
          </a:blip>
          <a:stretch>
            <a:fillRect/>
          </a:stretch>
        </p:blipFill>
        <p:spPr>
          <a:xfrm>
            <a:off x="549717" y="1580682"/>
            <a:ext cx="141271" cy="141271"/>
          </a:xfrm>
          <a:prstGeom prst="rect">
            <a:avLst/>
          </a:prstGeom>
        </p:spPr>
      </p:pic>
      <p:pic>
        <p:nvPicPr>
          <p:cNvPr id="54" name="Grafik 53">
            <a:extLst>
              <a:ext uri="{FF2B5EF4-FFF2-40B4-BE49-F238E27FC236}">
                <a16:creationId xmlns:a16="http://schemas.microsoft.com/office/drawing/2014/main" id="{FD7D4B42-DC2F-3E4C-9D4B-2EE76D9E75B7}"/>
              </a:ext>
            </a:extLst>
          </p:cNvPr>
          <p:cNvPicPr>
            <a:picLocks noChangeAspect="1"/>
          </p:cNvPicPr>
          <p:nvPr userDrawn="1"/>
        </p:nvPicPr>
        <p:blipFill>
          <a:blip r:embed="rId11">
            <a:alphaModFix amt="50000"/>
            <a:extLst>
              <a:ext uri="{96DAC541-7B7A-43D3-8B79-37D633B846F1}">
                <asvg:svgBlip xmlns:asvg="http://schemas.microsoft.com/office/drawing/2016/SVG/main" r:embed="rId12"/>
              </a:ext>
            </a:extLst>
          </a:blip>
          <a:stretch>
            <a:fillRect/>
          </a:stretch>
        </p:blipFill>
        <p:spPr>
          <a:xfrm>
            <a:off x="549717" y="3233858"/>
            <a:ext cx="141271" cy="141271"/>
          </a:xfrm>
          <a:prstGeom prst="rect">
            <a:avLst/>
          </a:prstGeom>
        </p:spPr>
      </p:pic>
      <p:pic>
        <p:nvPicPr>
          <p:cNvPr id="55" name="Grafik 54">
            <a:extLst>
              <a:ext uri="{FF2B5EF4-FFF2-40B4-BE49-F238E27FC236}">
                <a16:creationId xmlns:a16="http://schemas.microsoft.com/office/drawing/2014/main" id="{0AE6FA10-F3B0-3845-BB3A-F597832A330D}"/>
              </a:ext>
            </a:extLst>
          </p:cNvPr>
          <p:cNvPicPr>
            <a:picLocks noChangeAspect="1"/>
          </p:cNvPicPr>
          <p:nvPr userDrawn="1"/>
        </p:nvPicPr>
        <p:blipFill>
          <a:blip r:embed="rId13">
            <a:alphaModFix amt="50000"/>
            <a:extLst>
              <a:ext uri="{96DAC541-7B7A-43D3-8B79-37D633B846F1}">
                <asvg:svgBlip xmlns:asvg="http://schemas.microsoft.com/office/drawing/2016/SVG/main" r:embed="rId14"/>
              </a:ext>
            </a:extLst>
          </a:blip>
          <a:stretch>
            <a:fillRect/>
          </a:stretch>
        </p:blipFill>
        <p:spPr>
          <a:xfrm>
            <a:off x="549717" y="974278"/>
            <a:ext cx="141271" cy="141271"/>
          </a:xfrm>
          <a:prstGeom prst="rect">
            <a:avLst/>
          </a:prstGeom>
        </p:spPr>
      </p:pic>
    </p:spTree>
    <p:extLst>
      <p:ext uri="{BB962C8B-B14F-4D97-AF65-F5344CB8AC3E}">
        <p14:creationId xmlns:p14="http://schemas.microsoft.com/office/powerpoint/2010/main" val="2485694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ctivit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DAD0F6BD-6EA3-B948-B467-E7E2AE97AE4F}"/>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25" name="Abgerundetes Rechteck 24">
            <a:extLst>
              <a:ext uri="{FF2B5EF4-FFF2-40B4-BE49-F238E27FC236}">
                <a16:creationId xmlns:a16="http://schemas.microsoft.com/office/drawing/2014/main" id="{A217C12F-1AD8-BC46-AA8A-0CC6CFC990D4}"/>
              </a:ext>
            </a:extLst>
          </p:cNvPr>
          <p:cNvSpPr/>
          <p:nvPr userDrawn="1"/>
        </p:nvSpPr>
        <p:spPr>
          <a:xfrm>
            <a:off x="4601211" y="813849"/>
            <a:ext cx="4110989" cy="491399"/>
          </a:xfrm>
          <a:prstGeom prst="roundRect">
            <a:avLst>
              <a:gd name="adj" fmla="val 2761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Abgerundetes Rechteck 25">
            <a:extLst>
              <a:ext uri="{FF2B5EF4-FFF2-40B4-BE49-F238E27FC236}">
                <a16:creationId xmlns:a16="http://schemas.microsoft.com/office/drawing/2014/main" id="{B6904CA1-2A5F-544E-94FC-9894C571214A}"/>
              </a:ext>
            </a:extLst>
          </p:cNvPr>
          <p:cNvSpPr/>
          <p:nvPr userDrawn="1"/>
        </p:nvSpPr>
        <p:spPr>
          <a:xfrm>
            <a:off x="417112" y="1373390"/>
            <a:ext cx="4110989" cy="1591428"/>
          </a:xfrm>
          <a:prstGeom prst="roundRect">
            <a:avLst>
              <a:gd name="adj" fmla="val 1063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Abgerundetes Rechteck 26">
            <a:extLst>
              <a:ext uri="{FF2B5EF4-FFF2-40B4-BE49-F238E27FC236}">
                <a16:creationId xmlns:a16="http://schemas.microsoft.com/office/drawing/2014/main" id="{2CADB6EA-8A5A-734C-8816-0DED08E00E50}"/>
              </a:ext>
            </a:extLst>
          </p:cNvPr>
          <p:cNvSpPr/>
          <p:nvPr userDrawn="1"/>
        </p:nvSpPr>
        <p:spPr>
          <a:xfrm>
            <a:off x="4601210" y="1373390"/>
            <a:ext cx="4110989" cy="1591428"/>
          </a:xfrm>
          <a:prstGeom prst="roundRect">
            <a:avLst>
              <a:gd name="adj" fmla="val 1063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Abgerundetes Rechteck 27">
            <a:extLst>
              <a:ext uri="{FF2B5EF4-FFF2-40B4-BE49-F238E27FC236}">
                <a16:creationId xmlns:a16="http://schemas.microsoft.com/office/drawing/2014/main" id="{2F36DBE8-9BB5-8846-8E86-839A2908F50B}"/>
              </a:ext>
            </a:extLst>
          </p:cNvPr>
          <p:cNvSpPr/>
          <p:nvPr userDrawn="1"/>
        </p:nvSpPr>
        <p:spPr>
          <a:xfrm>
            <a:off x="417112" y="3032959"/>
            <a:ext cx="4110989" cy="1591428"/>
          </a:xfrm>
          <a:prstGeom prst="roundRect">
            <a:avLst>
              <a:gd name="adj" fmla="val 1063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Abgerundetes Rechteck 28">
            <a:extLst>
              <a:ext uri="{FF2B5EF4-FFF2-40B4-BE49-F238E27FC236}">
                <a16:creationId xmlns:a16="http://schemas.microsoft.com/office/drawing/2014/main" id="{E11587EC-8007-6F44-8110-63E5DBDB3974}"/>
              </a:ext>
            </a:extLst>
          </p:cNvPr>
          <p:cNvSpPr/>
          <p:nvPr userDrawn="1"/>
        </p:nvSpPr>
        <p:spPr>
          <a:xfrm>
            <a:off x="4601210" y="3032959"/>
            <a:ext cx="4110989" cy="1591428"/>
          </a:xfrm>
          <a:prstGeom prst="roundRect">
            <a:avLst>
              <a:gd name="adj" fmla="val 1063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Abgerundetes Rechteck 29">
            <a:extLst>
              <a:ext uri="{FF2B5EF4-FFF2-40B4-BE49-F238E27FC236}">
                <a16:creationId xmlns:a16="http://schemas.microsoft.com/office/drawing/2014/main" id="{E2662034-F5F2-C04F-B800-E510CFFCDBB0}"/>
              </a:ext>
            </a:extLst>
          </p:cNvPr>
          <p:cNvSpPr/>
          <p:nvPr userDrawn="1"/>
        </p:nvSpPr>
        <p:spPr>
          <a:xfrm>
            <a:off x="417112" y="813849"/>
            <a:ext cx="4110989" cy="491399"/>
          </a:xfrm>
          <a:prstGeom prst="roundRect">
            <a:avLst>
              <a:gd name="adj" fmla="val 2761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Google Shape;289;p47">
            <a:extLst>
              <a:ext uri="{FF2B5EF4-FFF2-40B4-BE49-F238E27FC236}">
                <a16:creationId xmlns:a16="http://schemas.microsoft.com/office/drawing/2014/main" id="{8915F70D-5E09-7040-95C6-109008101077}"/>
              </a:ext>
            </a:extLst>
          </p:cNvPr>
          <p:cNvSpPr txBox="1"/>
          <p:nvPr userDrawn="1"/>
        </p:nvSpPr>
        <p:spPr>
          <a:xfrm>
            <a:off x="704000" y="1506563"/>
            <a:ext cx="1080000"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GB" sz="800" spc="100" dirty="0">
                <a:solidFill>
                  <a:srgbClr val="000000">
                    <a:alpha val="50000"/>
                  </a:srgbClr>
                </a:solidFill>
              </a:rPr>
              <a:t>OBJECTIVE</a:t>
            </a:r>
          </a:p>
        </p:txBody>
      </p:sp>
      <p:sp>
        <p:nvSpPr>
          <p:cNvPr id="32" name="Google Shape;290;p47">
            <a:extLst>
              <a:ext uri="{FF2B5EF4-FFF2-40B4-BE49-F238E27FC236}">
                <a16:creationId xmlns:a16="http://schemas.microsoft.com/office/drawing/2014/main" id="{B675E789-08FB-2F4D-90FD-8976EC86162F}"/>
              </a:ext>
            </a:extLst>
          </p:cNvPr>
          <p:cNvSpPr txBox="1"/>
          <p:nvPr userDrawn="1"/>
        </p:nvSpPr>
        <p:spPr>
          <a:xfrm>
            <a:off x="704000" y="897913"/>
            <a:ext cx="1080000"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GB" sz="800" spc="100" dirty="0">
                <a:solidFill>
                  <a:srgbClr val="000000">
                    <a:alpha val="50000"/>
                  </a:srgbClr>
                </a:solidFill>
              </a:rPr>
              <a:t>TIME</a:t>
            </a:r>
          </a:p>
        </p:txBody>
      </p:sp>
      <p:sp>
        <p:nvSpPr>
          <p:cNvPr id="33" name="Google Shape;291;p47">
            <a:extLst>
              <a:ext uri="{FF2B5EF4-FFF2-40B4-BE49-F238E27FC236}">
                <a16:creationId xmlns:a16="http://schemas.microsoft.com/office/drawing/2014/main" id="{FDA36128-ED2B-414D-87C5-109D9C79CC91}"/>
              </a:ext>
            </a:extLst>
          </p:cNvPr>
          <p:cNvSpPr txBox="1"/>
          <p:nvPr userDrawn="1"/>
        </p:nvSpPr>
        <p:spPr>
          <a:xfrm>
            <a:off x="4867674" y="3139576"/>
            <a:ext cx="1080000"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GB" sz="800" spc="100" dirty="0">
                <a:solidFill>
                  <a:srgbClr val="000000">
                    <a:alpha val="50000"/>
                  </a:srgbClr>
                </a:solidFill>
              </a:rPr>
              <a:t>MATERIALS</a:t>
            </a:r>
          </a:p>
        </p:txBody>
      </p:sp>
      <p:sp>
        <p:nvSpPr>
          <p:cNvPr id="34" name="Google Shape;298;p47">
            <a:extLst>
              <a:ext uri="{FF2B5EF4-FFF2-40B4-BE49-F238E27FC236}">
                <a16:creationId xmlns:a16="http://schemas.microsoft.com/office/drawing/2014/main" id="{CEAE3318-1D25-694B-B468-EFB076D02667}"/>
              </a:ext>
            </a:extLst>
          </p:cNvPr>
          <p:cNvSpPr txBox="1"/>
          <p:nvPr userDrawn="1"/>
        </p:nvSpPr>
        <p:spPr>
          <a:xfrm>
            <a:off x="704000" y="3156054"/>
            <a:ext cx="1080000"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GB" sz="800" spc="100" dirty="0">
                <a:solidFill>
                  <a:srgbClr val="000000">
                    <a:alpha val="50000"/>
                  </a:srgbClr>
                </a:solidFill>
              </a:rPr>
              <a:t>PEOPLE</a:t>
            </a:r>
          </a:p>
        </p:txBody>
      </p:sp>
      <p:sp>
        <p:nvSpPr>
          <p:cNvPr id="35" name="Google Shape;301;p47">
            <a:extLst>
              <a:ext uri="{FF2B5EF4-FFF2-40B4-BE49-F238E27FC236}">
                <a16:creationId xmlns:a16="http://schemas.microsoft.com/office/drawing/2014/main" id="{17408206-02BA-1B4C-91C7-B8915646E41B}"/>
              </a:ext>
            </a:extLst>
          </p:cNvPr>
          <p:cNvSpPr txBox="1"/>
          <p:nvPr userDrawn="1"/>
        </p:nvSpPr>
        <p:spPr>
          <a:xfrm>
            <a:off x="4867674" y="897913"/>
            <a:ext cx="1080000"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GB" sz="800" spc="100" dirty="0">
                <a:solidFill>
                  <a:srgbClr val="000000">
                    <a:alpha val="50000"/>
                  </a:srgbClr>
                </a:solidFill>
              </a:rPr>
              <a:t>FORMAT</a:t>
            </a:r>
          </a:p>
        </p:txBody>
      </p:sp>
      <p:sp>
        <p:nvSpPr>
          <p:cNvPr id="36" name="Google Shape;304;p47">
            <a:extLst>
              <a:ext uri="{FF2B5EF4-FFF2-40B4-BE49-F238E27FC236}">
                <a16:creationId xmlns:a16="http://schemas.microsoft.com/office/drawing/2014/main" id="{D4ABA7B6-6748-9143-B334-93FBD2C469BD}"/>
              </a:ext>
            </a:extLst>
          </p:cNvPr>
          <p:cNvSpPr txBox="1"/>
          <p:nvPr userDrawn="1"/>
        </p:nvSpPr>
        <p:spPr>
          <a:xfrm>
            <a:off x="4867674" y="1502758"/>
            <a:ext cx="1080000"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GB" sz="800" spc="100" dirty="0">
                <a:solidFill>
                  <a:srgbClr val="000000">
                    <a:alpha val="50000"/>
                  </a:srgbClr>
                </a:solidFill>
              </a:rPr>
              <a:t>WHEN TO USE</a:t>
            </a:r>
          </a:p>
        </p:txBody>
      </p:sp>
      <p:sp>
        <p:nvSpPr>
          <p:cNvPr id="43" name="Textplatzhalter 3">
            <a:extLst>
              <a:ext uri="{FF2B5EF4-FFF2-40B4-BE49-F238E27FC236}">
                <a16:creationId xmlns:a16="http://schemas.microsoft.com/office/drawing/2014/main" id="{A6F197EC-9DE5-5346-8823-8166773E4CE5}"/>
              </a:ext>
            </a:extLst>
          </p:cNvPr>
          <p:cNvSpPr>
            <a:spLocks noGrp="1"/>
          </p:cNvSpPr>
          <p:nvPr>
            <p:ph type="body" sz="quarter" idx="11"/>
          </p:nvPr>
        </p:nvSpPr>
        <p:spPr>
          <a:xfrm>
            <a:off x="1631473" y="917037"/>
            <a:ext cx="2825069" cy="3667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4" name="Textplatzhalter 3">
            <a:extLst>
              <a:ext uri="{FF2B5EF4-FFF2-40B4-BE49-F238E27FC236}">
                <a16:creationId xmlns:a16="http://schemas.microsoft.com/office/drawing/2014/main" id="{955754F5-C4A2-4A42-BAFE-964AE115145F}"/>
              </a:ext>
            </a:extLst>
          </p:cNvPr>
          <p:cNvSpPr>
            <a:spLocks noGrp="1"/>
          </p:cNvSpPr>
          <p:nvPr>
            <p:ph type="body" sz="quarter" idx="12"/>
          </p:nvPr>
        </p:nvSpPr>
        <p:spPr>
          <a:xfrm>
            <a:off x="1631472" y="1502940"/>
            <a:ext cx="2808000" cy="1368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5" name="Textplatzhalter 3">
            <a:extLst>
              <a:ext uri="{FF2B5EF4-FFF2-40B4-BE49-F238E27FC236}">
                <a16:creationId xmlns:a16="http://schemas.microsoft.com/office/drawing/2014/main" id="{8F4E6D1B-8556-6247-8F6A-C341F2C5D17A}"/>
              </a:ext>
            </a:extLst>
          </p:cNvPr>
          <p:cNvSpPr>
            <a:spLocks noGrp="1"/>
          </p:cNvSpPr>
          <p:nvPr>
            <p:ph type="body" sz="quarter" idx="13"/>
          </p:nvPr>
        </p:nvSpPr>
        <p:spPr>
          <a:xfrm>
            <a:off x="1631472" y="3152611"/>
            <a:ext cx="2808000" cy="1368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6" name="Textplatzhalter 3">
            <a:extLst>
              <a:ext uri="{FF2B5EF4-FFF2-40B4-BE49-F238E27FC236}">
                <a16:creationId xmlns:a16="http://schemas.microsoft.com/office/drawing/2014/main" id="{C7434C50-1FE6-4D42-9017-29B1B6A55911}"/>
              </a:ext>
            </a:extLst>
          </p:cNvPr>
          <p:cNvSpPr>
            <a:spLocks noGrp="1"/>
          </p:cNvSpPr>
          <p:nvPr>
            <p:ph type="body" sz="quarter" idx="14"/>
          </p:nvPr>
        </p:nvSpPr>
        <p:spPr>
          <a:xfrm>
            <a:off x="5825682" y="3152611"/>
            <a:ext cx="2808000" cy="1368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7" name="Textplatzhalter 3">
            <a:extLst>
              <a:ext uri="{FF2B5EF4-FFF2-40B4-BE49-F238E27FC236}">
                <a16:creationId xmlns:a16="http://schemas.microsoft.com/office/drawing/2014/main" id="{948FB912-3B5A-2B4E-B6B6-DB7F5D4264D2}"/>
              </a:ext>
            </a:extLst>
          </p:cNvPr>
          <p:cNvSpPr>
            <a:spLocks noGrp="1"/>
          </p:cNvSpPr>
          <p:nvPr>
            <p:ph type="body" sz="quarter" idx="15"/>
          </p:nvPr>
        </p:nvSpPr>
        <p:spPr>
          <a:xfrm>
            <a:off x="5825682" y="1502940"/>
            <a:ext cx="2808000" cy="1368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8" name="Textplatzhalter 3">
            <a:extLst>
              <a:ext uri="{FF2B5EF4-FFF2-40B4-BE49-F238E27FC236}">
                <a16:creationId xmlns:a16="http://schemas.microsoft.com/office/drawing/2014/main" id="{8F51ECD1-FD44-9347-BE36-2035A867E4FD}"/>
              </a:ext>
            </a:extLst>
          </p:cNvPr>
          <p:cNvSpPr>
            <a:spLocks noGrp="1"/>
          </p:cNvSpPr>
          <p:nvPr>
            <p:ph type="body" sz="quarter" idx="16"/>
          </p:nvPr>
        </p:nvSpPr>
        <p:spPr>
          <a:xfrm>
            <a:off x="5825682" y="917037"/>
            <a:ext cx="2825069" cy="3667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9" name="Titel 1">
            <a:extLst>
              <a:ext uri="{FF2B5EF4-FFF2-40B4-BE49-F238E27FC236}">
                <a16:creationId xmlns:a16="http://schemas.microsoft.com/office/drawing/2014/main" id="{95061248-83D3-B04B-9EA7-5527B706B518}"/>
              </a:ext>
            </a:extLst>
          </p:cNvPr>
          <p:cNvSpPr>
            <a:spLocks noGrp="1"/>
          </p:cNvSpPr>
          <p:nvPr>
            <p:ph type="title" hasCustomPrompt="1"/>
          </p:nvPr>
        </p:nvSpPr>
        <p:spPr>
          <a:xfrm>
            <a:off x="431642" y="420688"/>
            <a:ext cx="8280714" cy="707151"/>
          </a:xfrm>
        </p:spPr>
        <p:txBody>
          <a:bodyPr/>
          <a:lstStyle/>
          <a:p>
            <a:r>
              <a:rPr lang="de-DE" dirty="0"/>
              <a:t>ACTIVITY</a:t>
            </a:r>
          </a:p>
        </p:txBody>
      </p:sp>
      <p:pic>
        <p:nvPicPr>
          <p:cNvPr id="50" name="Grafik 49">
            <a:extLst>
              <a:ext uri="{FF2B5EF4-FFF2-40B4-BE49-F238E27FC236}">
                <a16:creationId xmlns:a16="http://schemas.microsoft.com/office/drawing/2014/main" id="{940D137E-B9E0-134F-B1A0-C3A620B77EA1}"/>
              </a:ext>
            </a:extLst>
          </p:cNvPr>
          <p:cNvPicPr>
            <a:picLocks noChangeAspect="1"/>
          </p:cNvPicPr>
          <p:nvPr userDrawn="1"/>
        </p:nvPicPr>
        <p:blipFill>
          <a:blip r:embed="rId3">
            <a:alphaModFix amt="50000"/>
            <a:extLst>
              <a:ext uri="{96DAC541-7B7A-43D3-8B79-37D633B846F1}">
                <asvg:svgBlip xmlns:asvg="http://schemas.microsoft.com/office/drawing/2016/SVG/main" r:embed="rId4"/>
              </a:ext>
            </a:extLst>
          </a:blip>
          <a:stretch>
            <a:fillRect/>
          </a:stretch>
        </p:blipFill>
        <p:spPr>
          <a:xfrm>
            <a:off x="4736161" y="1580681"/>
            <a:ext cx="141271" cy="141271"/>
          </a:xfrm>
          <a:prstGeom prst="rect">
            <a:avLst/>
          </a:prstGeom>
        </p:spPr>
      </p:pic>
      <p:pic>
        <p:nvPicPr>
          <p:cNvPr id="51" name="Grafik 50">
            <a:extLst>
              <a:ext uri="{FF2B5EF4-FFF2-40B4-BE49-F238E27FC236}">
                <a16:creationId xmlns:a16="http://schemas.microsoft.com/office/drawing/2014/main" id="{A97DC6E1-C183-F14E-88FF-A47B2EEB8615}"/>
              </a:ext>
            </a:extLst>
          </p:cNvPr>
          <p:cNvPicPr>
            <a:picLocks noChangeAspect="1"/>
          </p:cNvPicPr>
          <p:nvPr userDrawn="1"/>
        </p:nvPicPr>
        <p:blipFill>
          <a:blip r:embed="rId5">
            <a:alphaModFix amt="50000"/>
            <a:extLst>
              <a:ext uri="{96DAC541-7B7A-43D3-8B79-37D633B846F1}">
                <asvg:svgBlip xmlns:asvg="http://schemas.microsoft.com/office/drawing/2016/SVG/main" r:embed="rId6"/>
              </a:ext>
            </a:extLst>
          </a:blip>
          <a:stretch>
            <a:fillRect/>
          </a:stretch>
        </p:blipFill>
        <p:spPr>
          <a:xfrm>
            <a:off x="4736161" y="974278"/>
            <a:ext cx="141271" cy="141271"/>
          </a:xfrm>
          <a:prstGeom prst="rect">
            <a:avLst/>
          </a:prstGeom>
        </p:spPr>
      </p:pic>
      <p:pic>
        <p:nvPicPr>
          <p:cNvPr id="52" name="Grafik 51">
            <a:extLst>
              <a:ext uri="{FF2B5EF4-FFF2-40B4-BE49-F238E27FC236}">
                <a16:creationId xmlns:a16="http://schemas.microsoft.com/office/drawing/2014/main" id="{E4ED67D0-75F7-3B46-9D10-808E853414C7}"/>
              </a:ext>
            </a:extLst>
          </p:cNvPr>
          <p:cNvPicPr>
            <a:picLocks noChangeAspect="1"/>
          </p:cNvPicPr>
          <p:nvPr userDrawn="1"/>
        </p:nvPicPr>
        <p:blipFill>
          <a:blip r:embed="rId7">
            <a:alphaModFix amt="50000"/>
            <a:extLst>
              <a:ext uri="{96DAC541-7B7A-43D3-8B79-37D633B846F1}">
                <asvg:svgBlip xmlns:asvg="http://schemas.microsoft.com/office/drawing/2016/SVG/main" r:embed="rId8"/>
              </a:ext>
            </a:extLst>
          </a:blip>
          <a:stretch>
            <a:fillRect/>
          </a:stretch>
        </p:blipFill>
        <p:spPr>
          <a:xfrm>
            <a:off x="4736161" y="3215940"/>
            <a:ext cx="141271" cy="141271"/>
          </a:xfrm>
          <a:prstGeom prst="rect">
            <a:avLst/>
          </a:prstGeom>
        </p:spPr>
      </p:pic>
      <p:pic>
        <p:nvPicPr>
          <p:cNvPr id="53" name="Grafik 52">
            <a:extLst>
              <a:ext uri="{FF2B5EF4-FFF2-40B4-BE49-F238E27FC236}">
                <a16:creationId xmlns:a16="http://schemas.microsoft.com/office/drawing/2014/main" id="{0C46E32E-8C45-5D4E-A6AC-B62063E8AC31}"/>
              </a:ext>
            </a:extLst>
          </p:cNvPr>
          <p:cNvPicPr>
            <a:picLocks noChangeAspect="1"/>
          </p:cNvPicPr>
          <p:nvPr userDrawn="1"/>
        </p:nvPicPr>
        <p:blipFill>
          <a:blip r:embed="rId9">
            <a:alphaModFix amt="50000"/>
            <a:extLst>
              <a:ext uri="{96DAC541-7B7A-43D3-8B79-37D633B846F1}">
                <asvg:svgBlip xmlns:asvg="http://schemas.microsoft.com/office/drawing/2016/SVG/main" r:embed="rId10"/>
              </a:ext>
            </a:extLst>
          </a:blip>
          <a:stretch>
            <a:fillRect/>
          </a:stretch>
        </p:blipFill>
        <p:spPr>
          <a:xfrm>
            <a:off x="549717" y="1580682"/>
            <a:ext cx="141271" cy="141271"/>
          </a:xfrm>
          <a:prstGeom prst="rect">
            <a:avLst/>
          </a:prstGeom>
        </p:spPr>
      </p:pic>
      <p:pic>
        <p:nvPicPr>
          <p:cNvPr id="54" name="Grafik 53">
            <a:extLst>
              <a:ext uri="{FF2B5EF4-FFF2-40B4-BE49-F238E27FC236}">
                <a16:creationId xmlns:a16="http://schemas.microsoft.com/office/drawing/2014/main" id="{9A492D29-C77B-1643-8440-80B65DF3974F}"/>
              </a:ext>
            </a:extLst>
          </p:cNvPr>
          <p:cNvPicPr>
            <a:picLocks noChangeAspect="1"/>
          </p:cNvPicPr>
          <p:nvPr userDrawn="1"/>
        </p:nvPicPr>
        <p:blipFill>
          <a:blip r:embed="rId11">
            <a:alphaModFix amt="50000"/>
            <a:extLst>
              <a:ext uri="{96DAC541-7B7A-43D3-8B79-37D633B846F1}">
                <asvg:svgBlip xmlns:asvg="http://schemas.microsoft.com/office/drawing/2016/SVG/main" r:embed="rId12"/>
              </a:ext>
            </a:extLst>
          </a:blip>
          <a:stretch>
            <a:fillRect/>
          </a:stretch>
        </p:blipFill>
        <p:spPr>
          <a:xfrm>
            <a:off x="549717" y="3233858"/>
            <a:ext cx="141271" cy="141271"/>
          </a:xfrm>
          <a:prstGeom prst="rect">
            <a:avLst/>
          </a:prstGeom>
        </p:spPr>
      </p:pic>
      <p:pic>
        <p:nvPicPr>
          <p:cNvPr id="55" name="Grafik 54">
            <a:extLst>
              <a:ext uri="{FF2B5EF4-FFF2-40B4-BE49-F238E27FC236}">
                <a16:creationId xmlns:a16="http://schemas.microsoft.com/office/drawing/2014/main" id="{BE0C6120-232A-5646-9985-6A0543A6B0FA}"/>
              </a:ext>
            </a:extLst>
          </p:cNvPr>
          <p:cNvPicPr>
            <a:picLocks noChangeAspect="1"/>
          </p:cNvPicPr>
          <p:nvPr userDrawn="1"/>
        </p:nvPicPr>
        <p:blipFill>
          <a:blip r:embed="rId13">
            <a:alphaModFix amt="50000"/>
            <a:extLst>
              <a:ext uri="{96DAC541-7B7A-43D3-8B79-37D633B846F1}">
                <asvg:svgBlip xmlns:asvg="http://schemas.microsoft.com/office/drawing/2016/SVG/main" r:embed="rId14"/>
              </a:ext>
            </a:extLst>
          </a:blip>
          <a:stretch>
            <a:fillRect/>
          </a:stretch>
        </p:blipFill>
        <p:spPr>
          <a:xfrm>
            <a:off x="549717" y="974278"/>
            <a:ext cx="141271" cy="141271"/>
          </a:xfrm>
          <a:prstGeom prst="rect">
            <a:avLst/>
          </a:prstGeom>
        </p:spPr>
      </p:pic>
    </p:spTree>
    <p:extLst>
      <p:ext uri="{BB962C8B-B14F-4D97-AF65-F5344CB8AC3E}">
        <p14:creationId xmlns:p14="http://schemas.microsoft.com/office/powerpoint/2010/main" val="296426884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xt - Only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AC6B3ED6-E8D5-B744-A6B3-203B801EB9E6}"/>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CDF83964-D49A-BB46-9872-45E93B981EBB}"/>
              </a:ext>
            </a:extLst>
          </p:cNvPr>
          <p:cNvSpPr>
            <a:spLocks noGrp="1"/>
          </p:cNvSpPr>
          <p:nvPr>
            <p:ph type="title" hasCustomPrompt="1"/>
          </p:nvPr>
        </p:nvSpPr>
        <p:spPr>
          <a:xfrm>
            <a:off x="431642" y="420688"/>
            <a:ext cx="8280714" cy="707151"/>
          </a:xfrm>
        </p:spPr>
        <p:txBody>
          <a:bodyPr/>
          <a:lstStyle/>
          <a:p>
            <a:r>
              <a:rPr lang="de-DE" dirty="0"/>
              <a:t>TITLE ONLY</a:t>
            </a:r>
          </a:p>
        </p:txBody>
      </p:sp>
    </p:spTree>
    <p:extLst>
      <p:ext uri="{BB962C8B-B14F-4D97-AF65-F5344CB8AC3E}">
        <p14:creationId xmlns:p14="http://schemas.microsoft.com/office/powerpoint/2010/main" val="262677470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xt -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E56E69BF-159C-2041-9736-0CB0D5A793D1}"/>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extplatzhalter 2">
            <a:extLst>
              <a:ext uri="{FF2B5EF4-FFF2-40B4-BE49-F238E27FC236}">
                <a16:creationId xmlns:a16="http://schemas.microsoft.com/office/drawing/2014/main" id="{8151BDE3-1567-3C44-A61B-E2E3D7870034}"/>
              </a:ext>
            </a:extLst>
          </p:cNvPr>
          <p:cNvSpPr>
            <a:spLocks noGrp="1"/>
          </p:cNvSpPr>
          <p:nvPr>
            <p:ph type="body" sz="quarter" idx="13"/>
          </p:nvPr>
        </p:nvSpPr>
        <p:spPr>
          <a:xfrm>
            <a:off x="420688" y="1119188"/>
            <a:ext cx="8291511" cy="35052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1">
            <a:extLst>
              <a:ext uri="{FF2B5EF4-FFF2-40B4-BE49-F238E27FC236}">
                <a16:creationId xmlns:a16="http://schemas.microsoft.com/office/drawing/2014/main" id="{40CD2931-C299-D240-A3DA-76AE0591F831}"/>
              </a:ext>
            </a:extLst>
          </p:cNvPr>
          <p:cNvSpPr>
            <a:spLocks noGrp="1"/>
          </p:cNvSpPr>
          <p:nvPr>
            <p:ph type="title" hasCustomPrompt="1"/>
          </p:nvPr>
        </p:nvSpPr>
        <p:spPr>
          <a:xfrm>
            <a:off x="431642" y="420688"/>
            <a:ext cx="8280714" cy="707151"/>
          </a:xfrm>
        </p:spPr>
        <p:txBody>
          <a:bodyPr/>
          <a:lstStyle/>
          <a:p>
            <a:r>
              <a:rPr lang="de-DE" dirty="0"/>
              <a:t>TITLE + TEXT</a:t>
            </a:r>
          </a:p>
        </p:txBody>
      </p:sp>
    </p:spTree>
    <p:extLst>
      <p:ext uri="{BB962C8B-B14F-4D97-AF65-F5344CB8AC3E}">
        <p14:creationId xmlns:p14="http://schemas.microsoft.com/office/powerpoint/2010/main" val="364203696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ext - Text+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968A5063-D465-7042-B3B9-B5C9D2F5AB5A}"/>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extplatzhalter 2">
            <a:extLst>
              <a:ext uri="{FF2B5EF4-FFF2-40B4-BE49-F238E27FC236}">
                <a16:creationId xmlns:a16="http://schemas.microsoft.com/office/drawing/2014/main" id="{CE67EE7E-6360-B347-8257-18615CBBF36E}"/>
              </a:ext>
            </a:extLst>
          </p:cNvPr>
          <p:cNvSpPr>
            <a:spLocks noGrp="1"/>
          </p:cNvSpPr>
          <p:nvPr>
            <p:ph type="body" sz="quarter" idx="13"/>
          </p:nvPr>
        </p:nvSpPr>
        <p:spPr>
          <a:xfrm>
            <a:off x="420689" y="1119188"/>
            <a:ext cx="4107768" cy="35052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1">
            <a:extLst>
              <a:ext uri="{FF2B5EF4-FFF2-40B4-BE49-F238E27FC236}">
                <a16:creationId xmlns:a16="http://schemas.microsoft.com/office/drawing/2014/main" id="{A02A9706-A3B0-D14F-82CD-FD9590B50BDA}"/>
              </a:ext>
            </a:extLst>
          </p:cNvPr>
          <p:cNvSpPr>
            <a:spLocks noGrp="1"/>
          </p:cNvSpPr>
          <p:nvPr>
            <p:ph type="title" hasCustomPrompt="1"/>
          </p:nvPr>
        </p:nvSpPr>
        <p:spPr>
          <a:xfrm>
            <a:off x="431642" y="420688"/>
            <a:ext cx="8280714" cy="707151"/>
          </a:xfrm>
        </p:spPr>
        <p:txBody>
          <a:bodyPr/>
          <a:lstStyle/>
          <a:p>
            <a:r>
              <a:rPr lang="de-DE" dirty="0"/>
              <a:t>TITLE + TEXT + TEXT</a:t>
            </a:r>
          </a:p>
        </p:txBody>
      </p:sp>
      <p:sp>
        <p:nvSpPr>
          <p:cNvPr id="7" name="Textplatzhalter 2">
            <a:extLst>
              <a:ext uri="{FF2B5EF4-FFF2-40B4-BE49-F238E27FC236}">
                <a16:creationId xmlns:a16="http://schemas.microsoft.com/office/drawing/2014/main" id="{4AE8FD75-E525-A74A-B0A2-08EAC32165BA}"/>
              </a:ext>
            </a:extLst>
          </p:cNvPr>
          <p:cNvSpPr>
            <a:spLocks noGrp="1"/>
          </p:cNvSpPr>
          <p:nvPr>
            <p:ph type="body" sz="quarter" idx="15"/>
          </p:nvPr>
        </p:nvSpPr>
        <p:spPr>
          <a:xfrm>
            <a:off x="4615545" y="1119188"/>
            <a:ext cx="4096655" cy="35052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5767307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ext - Text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8D2BF3AB-18F5-4440-B06F-B0B5B3F8803C}"/>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5" name="Textplatzhalter 2">
            <a:extLst>
              <a:ext uri="{FF2B5EF4-FFF2-40B4-BE49-F238E27FC236}">
                <a16:creationId xmlns:a16="http://schemas.microsoft.com/office/drawing/2014/main" id="{BD8E411C-C5F1-3E40-93E3-B343085BE2D6}"/>
              </a:ext>
            </a:extLst>
          </p:cNvPr>
          <p:cNvSpPr>
            <a:spLocks noGrp="1"/>
          </p:cNvSpPr>
          <p:nvPr>
            <p:ph type="body" sz="quarter" idx="13"/>
          </p:nvPr>
        </p:nvSpPr>
        <p:spPr>
          <a:xfrm>
            <a:off x="420689" y="1127838"/>
            <a:ext cx="4107768" cy="349654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Bildplatzhalter 3">
            <a:extLst>
              <a:ext uri="{FF2B5EF4-FFF2-40B4-BE49-F238E27FC236}">
                <a16:creationId xmlns:a16="http://schemas.microsoft.com/office/drawing/2014/main" id="{16663CEC-DCA0-294E-9CCF-83B3B5B94213}"/>
              </a:ext>
            </a:extLst>
          </p:cNvPr>
          <p:cNvSpPr>
            <a:spLocks noGrp="1"/>
          </p:cNvSpPr>
          <p:nvPr>
            <p:ph type="pic" sz="quarter" idx="14"/>
          </p:nvPr>
        </p:nvSpPr>
        <p:spPr>
          <a:xfrm>
            <a:off x="4615545" y="1127838"/>
            <a:ext cx="4096655" cy="3496549"/>
          </a:xfrm>
        </p:spPr>
        <p:txBody>
          <a:bodyPr/>
          <a:lstStyle/>
          <a:p>
            <a:endParaRPr lang="de-DE"/>
          </a:p>
        </p:txBody>
      </p:sp>
      <p:sp>
        <p:nvSpPr>
          <p:cNvPr id="7" name="Titel 1">
            <a:extLst>
              <a:ext uri="{FF2B5EF4-FFF2-40B4-BE49-F238E27FC236}">
                <a16:creationId xmlns:a16="http://schemas.microsoft.com/office/drawing/2014/main" id="{ADF4B67B-58C9-AB40-B5F4-7D5C97C275A6}"/>
              </a:ext>
            </a:extLst>
          </p:cNvPr>
          <p:cNvSpPr>
            <a:spLocks noGrp="1"/>
          </p:cNvSpPr>
          <p:nvPr>
            <p:ph type="title" hasCustomPrompt="1"/>
          </p:nvPr>
        </p:nvSpPr>
        <p:spPr>
          <a:xfrm>
            <a:off x="431642" y="420688"/>
            <a:ext cx="8280714" cy="707151"/>
          </a:xfrm>
        </p:spPr>
        <p:txBody>
          <a:bodyPr/>
          <a:lstStyle/>
          <a:p>
            <a:r>
              <a:rPr lang="de-DE" dirty="0"/>
              <a:t>TITLE + TEXT + IMAGE</a:t>
            </a:r>
          </a:p>
        </p:txBody>
      </p:sp>
    </p:spTree>
    <p:extLst>
      <p:ext uri="{BB962C8B-B14F-4D97-AF65-F5344CB8AC3E}">
        <p14:creationId xmlns:p14="http://schemas.microsoft.com/office/powerpoint/2010/main" val="334308552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Overview - KP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42019AAC-F045-054E-9B76-EF2634A0569E}"/>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5FC5302D-E0BF-1147-BBC1-6984AB30F301}"/>
              </a:ext>
            </a:extLst>
          </p:cNvPr>
          <p:cNvSpPr>
            <a:spLocks noGrp="1"/>
          </p:cNvSpPr>
          <p:nvPr>
            <p:ph type="title" hasCustomPrompt="1"/>
          </p:nvPr>
        </p:nvSpPr>
        <p:spPr>
          <a:xfrm>
            <a:off x="431642" y="420688"/>
            <a:ext cx="8280714" cy="707151"/>
          </a:xfrm>
        </p:spPr>
        <p:txBody>
          <a:bodyPr/>
          <a:lstStyle/>
          <a:p>
            <a:r>
              <a:rPr lang="de-DE" dirty="0"/>
              <a:t>OVERVIEW</a:t>
            </a:r>
          </a:p>
        </p:txBody>
      </p:sp>
      <p:sp>
        <p:nvSpPr>
          <p:cNvPr id="8" name="Abgerundetes Rechteck 7">
            <a:extLst>
              <a:ext uri="{FF2B5EF4-FFF2-40B4-BE49-F238E27FC236}">
                <a16:creationId xmlns:a16="http://schemas.microsoft.com/office/drawing/2014/main" id="{6E0A630D-9B3A-2C46-97BC-67F793A83AD0}"/>
              </a:ext>
            </a:extLst>
          </p:cNvPr>
          <p:cNvSpPr/>
          <p:nvPr userDrawn="1"/>
        </p:nvSpPr>
        <p:spPr>
          <a:xfrm>
            <a:off x="420688" y="1315543"/>
            <a:ext cx="1929144"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4000" b="0" dirty="0">
                <a:solidFill>
                  <a:schemeClr val="tx1"/>
                </a:solidFill>
              </a:rPr>
              <a:t>235</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KPI 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Collect potential problem</a:t>
            </a:r>
          </a:p>
        </p:txBody>
      </p:sp>
      <p:sp>
        <p:nvSpPr>
          <p:cNvPr id="9" name="Abgerundetes Rechteck 8">
            <a:extLst>
              <a:ext uri="{FF2B5EF4-FFF2-40B4-BE49-F238E27FC236}">
                <a16:creationId xmlns:a16="http://schemas.microsoft.com/office/drawing/2014/main" id="{3AFC8E8A-C485-E447-9EF8-26239ECB8E84}"/>
              </a:ext>
            </a:extLst>
          </p:cNvPr>
          <p:cNvSpPr/>
          <p:nvPr userDrawn="1"/>
        </p:nvSpPr>
        <p:spPr>
          <a:xfrm>
            <a:off x="2534686" y="1315543"/>
            <a:ext cx="1944890"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4000" b="0" dirty="0">
                <a:solidFill>
                  <a:schemeClr val="tx1"/>
                </a:solidFill>
              </a:rPr>
              <a:t>12</a:t>
            </a:r>
          </a:p>
          <a:p>
            <a:pPr lvl="0" algn="ctr"/>
            <a:r>
              <a:rPr lang="de-DE" sz="2000" dirty="0">
                <a:solidFill>
                  <a:schemeClr val="tx1"/>
                </a:solidFill>
              </a:rPr>
              <a:t>KPI 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Get to the root cause of the problem</a:t>
            </a:r>
          </a:p>
        </p:txBody>
      </p:sp>
      <p:sp>
        <p:nvSpPr>
          <p:cNvPr id="10" name="Abgerundetes Rechteck 9">
            <a:extLst>
              <a:ext uri="{FF2B5EF4-FFF2-40B4-BE49-F238E27FC236}">
                <a16:creationId xmlns:a16="http://schemas.microsoft.com/office/drawing/2014/main" id="{0BE3FFB3-57E6-1349-AAB0-D283D8917756}"/>
              </a:ext>
            </a:extLst>
          </p:cNvPr>
          <p:cNvSpPr/>
          <p:nvPr userDrawn="1"/>
        </p:nvSpPr>
        <p:spPr>
          <a:xfrm>
            <a:off x="4668597" y="1315543"/>
            <a:ext cx="1929144"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4000" b="0" dirty="0">
                <a:solidFill>
                  <a:schemeClr val="tx1"/>
                </a:solidFill>
              </a:rPr>
              <a:t>235</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KPI 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Collect potential problem</a:t>
            </a:r>
          </a:p>
        </p:txBody>
      </p:sp>
      <p:sp>
        <p:nvSpPr>
          <p:cNvPr id="11" name="Abgerundetes Rechteck 10">
            <a:extLst>
              <a:ext uri="{FF2B5EF4-FFF2-40B4-BE49-F238E27FC236}">
                <a16:creationId xmlns:a16="http://schemas.microsoft.com/office/drawing/2014/main" id="{130032E3-AB27-C444-958E-5E6ECB882213}"/>
              </a:ext>
            </a:extLst>
          </p:cNvPr>
          <p:cNvSpPr/>
          <p:nvPr userDrawn="1"/>
        </p:nvSpPr>
        <p:spPr>
          <a:xfrm>
            <a:off x="6782595" y="1315543"/>
            <a:ext cx="1944890"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4000" b="0" dirty="0">
                <a:solidFill>
                  <a:schemeClr val="tx1"/>
                </a:solidFill>
              </a:rPr>
              <a:t>12</a:t>
            </a:r>
          </a:p>
          <a:p>
            <a:pPr lvl="0" algn="ctr"/>
            <a:r>
              <a:rPr lang="de-DE" sz="2000" dirty="0">
                <a:solidFill>
                  <a:schemeClr val="tx1"/>
                </a:solidFill>
              </a:rPr>
              <a:t>KPI 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Get to the root cause of the problem</a:t>
            </a:r>
          </a:p>
        </p:txBody>
      </p:sp>
    </p:spTree>
    <p:extLst>
      <p:ext uri="{BB962C8B-B14F-4D97-AF65-F5344CB8AC3E}">
        <p14:creationId xmlns:p14="http://schemas.microsoft.com/office/powerpoint/2010/main" val="2106070128"/>
      </p:ext>
    </p:extLst>
  </p:cSld>
  <p:clrMapOvr>
    <a:masterClrMapping/>
  </p:clrMapOvr>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Overview - Head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42019AAC-F045-054E-9B76-EF2634A0569E}"/>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5FC5302D-E0BF-1147-BBC1-6984AB30F301}"/>
              </a:ext>
            </a:extLst>
          </p:cNvPr>
          <p:cNvSpPr>
            <a:spLocks noGrp="1"/>
          </p:cNvSpPr>
          <p:nvPr>
            <p:ph type="title" hasCustomPrompt="1"/>
          </p:nvPr>
        </p:nvSpPr>
        <p:spPr>
          <a:xfrm>
            <a:off x="431642" y="420688"/>
            <a:ext cx="8280714" cy="707151"/>
          </a:xfrm>
        </p:spPr>
        <p:txBody>
          <a:bodyPr/>
          <a:lstStyle/>
          <a:p>
            <a:r>
              <a:rPr lang="de-DE" dirty="0"/>
              <a:t>OVERVIEW</a:t>
            </a:r>
          </a:p>
        </p:txBody>
      </p:sp>
      <p:sp>
        <p:nvSpPr>
          <p:cNvPr id="8" name="Abgerundetes Rechteck 7">
            <a:extLst>
              <a:ext uri="{FF2B5EF4-FFF2-40B4-BE49-F238E27FC236}">
                <a16:creationId xmlns:a16="http://schemas.microsoft.com/office/drawing/2014/main" id="{6E0A630D-9B3A-2C46-97BC-67F793A83AD0}"/>
              </a:ext>
            </a:extLst>
          </p:cNvPr>
          <p:cNvSpPr/>
          <p:nvPr userDrawn="1"/>
        </p:nvSpPr>
        <p:spPr>
          <a:xfrm>
            <a:off x="420688" y="1315543"/>
            <a:ext cx="1929144"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Collect potential problem</a:t>
            </a:r>
          </a:p>
        </p:txBody>
      </p:sp>
      <p:sp>
        <p:nvSpPr>
          <p:cNvPr id="9" name="Abgerundetes Rechteck 8">
            <a:extLst>
              <a:ext uri="{FF2B5EF4-FFF2-40B4-BE49-F238E27FC236}">
                <a16:creationId xmlns:a16="http://schemas.microsoft.com/office/drawing/2014/main" id="{3AFC8E8A-C485-E447-9EF8-26239ECB8E84}"/>
              </a:ext>
            </a:extLst>
          </p:cNvPr>
          <p:cNvSpPr/>
          <p:nvPr userDrawn="1"/>
        </p:nvSpPr>
        <p:spPr>
          <a:xfrm>
            <a:off x="2534686" y="1315543"/>
            <a:ext cx="1944890"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t" anchorCtr="0"/>
          <a:lstStyle/>
          <a:p>
            <a:pPr lvl="0" algn="ct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Get to the root cause of the problem</a:t>
            </a:r>
          </a:p>
        </p:txBody>
      </p:sp>
      <p:sp>
        <p:nvSpPr>
          <p:cNvPr id="10" name="Abgerundetes Rechteck 9">
            <a:extLst>
              <a:ext uri="{FF2B5EF4-FFF2-40B4-BE49-F238E27FC236}">
                <a16:creationId xmlns:a16="http://schemas.microsoft.com/office/drawing/2014/main" id="{0BE3FFB3-57E6-1349-AAB0-D283D8917756}"/>
              </a:ext>
            </a:extLst>
          </p:cNvPr>
          <p:cNvSpPr/>
          <p:nvPr userDrawn="1"/>
        </p:nvSpPr>
        <p:spPr>
          <a:xfrm>
            <a:off x="4668597" y="1315543"/>
            <a:ext cx="1929144"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Collect potential problem</a:t>
            </a:r>
          </a:p>
        </p:txBody>
      </p:sp>
      <p:sp>
        <p:nvSpPr>
          <p:cNvPr id="11" name="Abgerundetes Rechteck 10">
            <a:extLst>
              <a:ext uri="{FF2B5EF4-FFF2-40B4-BE49-F238E27FC236}">
                <a16:creationId xmlns:a16="http://schemas.microsoft.com/office/drawing/2014/main" id="{130032E3-AB27-C444-958E-5E6ECB882213}"/>
              </a:ext>
            </a:extLst>
          </p:cNvPr>
          <p:cNvSpPr/>
          <p:nvPr userDrawn="1"/>
        </p:nvSpPr>
        <p:spPr>
          <a:xfrm>
            <a:off x="6782595" y="1315543"/>
            <a:ext cx="1944890"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Get to the root cause of the problem</a:t>
            </a:r>
          </a:p>
        </p:txBody>
      </p:sp>
    </p:spTree>
    <p:extLst>
      <p:ext uri="{BB962C8B-B14F-4D97-AF65-F5344CB8AC3E}">
        <p14:creationId xmlns:p14="http://schemas.microsoft.com/office/powerpoint/2010/main" val="236677350"/>
      </p:ext>
    </p:extLst>
  </p:cSld>
  <p:clrMapOvr>
    <a:masterClrMapping/>
  </p:clrMapOvr>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Overview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42019AAC-F045-054E-9B76-EF2634A0569E}"/>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5FC5302D-E0BF-1147-BBC1-6984AB30F301}"/>
              </a:ext>
            </a:extLst>
          </p:cNvPr>
          <p:cNvSpPr>
            <a:spLocks noGrp="1"/>
          </p:cNvSpPr>
          <p:nvPr>
            <p:ph type="title" hasCustomPrompt="1"/>
          </p:nvPr>
        </p:nvSpPr>
        <p:spPr>
          <a:xfrm>
            <a:off x="431642" y="420688"/>
            <a:ext cx="8280714" cy="707151"/>
          </a:xfrm>
        </p:spPr>
        <p:txBody>
          <a:bodyPr/>
          <a:lstStyle/>
          <a:p>
            <a:r>
              <a:rPr lang="de-DE" dirty="0"/>
              <a:t>OVERVIEW</a:t>
            </a:r>
          </a:p>
        </p:txBody>
      </p:sp>
      <p:sp>
        <p:nvSpPr>
          <p:cNvPr id="8" name="Abgerundetes Rechteck 7">
            <a:extLst>
              <a:ext uri="{FF2B5EF4-FFF2-40B4-BE49-F238E27FC236}">
                <a16:creationId xmlns:a16="http://schemas.microsoft.com/office/drawing/2014/main" id="{6E0A630D-9B3A-2C46-97BC-67F793A83AD0}"/>
              </a:ext>
            </a:extLst>
          </p:cNvPr>
          <p:cNvSpPr/>
          <p:nvPr userDrawn="1"/>
        </p:nvSpPr>
        <p:spPr>
          <a:xfrm>
            <a:off x="420688" y="1315543"/>
            <a:ext cx="1929144"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1152000"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Collect potential problem</a:t>
            </a:r>
          </a:p>
        </p:txBody>
      </p:sp>
      <p:sp>
        <p:nvSpPr>
          <p:cNvPr id="9" name="Abgerundetes Rechteck 8">
            <a:extLst>
              <a:ext uri="{FF2B5EF4-FFF2-40B4-BE49-F238E27FC236}">
                <a16:creationId xmlns:a16="http://schemas.microsoft.com/office/drawing/2014/main" id="{3AFC8E8A-C485-E447-9EF8-26239ECB8E84}"/>
              </a:ext>
            </a:extLst>
          </p:cNvPr>
          <p:cNvSpPr/>
          <p:nvPr userDrawn="1"/>
        </p:nvSpPr>
        <p:spPr>
          <a:xfrm>
            <a:off x="2534686" y="1315543"/>
            <a:ext cx="1944890"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1152000" rtlCol="0" anchor="t" anchorCtr="0"/>
          <a:lstStyle/>
          <a:p>
            <a:pPr lvl="0" algn="ct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Get to the root cause of the problem</a:t>
            </a:r>
          </a:p>
        </p:txBody>
      </p:sp>
      <p:sp>
        <p:nvSpPr>
          <p:cNvPr id="10" name="Abgerundetes Rechteck 9">
            <a:extLst>
              <a:ext uri="{FF2B5EF4-FFF2-40B4-BE49-F238E27FC236}">
                <a16:creationId xmlns:a16="http://schemas.microsoft.com/office/drawing/2014/main" id="{0BE3FFB3-57E6-1349-AAB0-D283D8917756}"/>
              </a:ext>
            </a:extLst>
          </p:cNvPr>
          <p:cNvSpPr/>
          <p:nvPr userDrawn="1"/>
        </p:nvSpPr>
        <p:spPr>
          <a:xfrm>
            <a:off x="4668597" y="1315543"/>
            <a:ext cx="1929144"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1152000"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Collect potential problem</a:t>
            </a:r>
          </a:p>
        </p:txBody>
      </p:sp>
      <p:sp>
        <p:nvSpPr>
          <p:cNvPr id="11" name="Abgerundetes Rechteck 10">
            <a:extLst>
              <a:ext uri="{FF2B5EF4-FFF2-40B4-BE49-F238E27FC236}">
                <a16:creationId xmlns:a16="http://schemas.microsoft.com/office/drawing/2014/main" id="{130032E3-AB27-C444-958E-5E6ECB882213}"/>
              </a:ext>
            </a:extLst>
          </p:cNvPr>
          <p:cNvSpPr/>
          <p:nvPr userDrawn="1"/>
        </p:nvSpPr>
        <p:spPr>
          <a:xfrm>
            <a:off x="6782595" y="1315543"/>
            <a:ext cx="1944890" cy="2512414"/>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1152000"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000" dirty="0">
                <a:solidFill>
                  <a:schemeClr val="tx1"/>
                </a:solidFill>
              </a:rPr>
              <a:t>Headline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lang="en-US" sz="1200" dirty="0">
                <a:solidFill>
                  <a:schemeClr val="tx1"/>
                </a:solidFill>
              </a:rPr>
            </a:br>
            <a:r>
              <a:rPr lang="en-US" sz="1200" dirty="0">
                <a:solidFill>
                  <a:schemeClr val="tx1"/>
                </a:solidFill>
              </a:rPr>
              <a:t>Description — Get to the root cause of the problem</a:t>
            </a:r>
          </a:p>
        </p:txBody>
      </p:sp>
      <p:sp>
        <p:nvSpPr>
          <p:cNvPr id="5" name="Bildplatzhalter 4">
            <a:extLst>
              <a:ext uri="{FF2B5EF4-FFF2-40B4-BE49-F238E27FC236}">
                <a16:creationId xmlns:a16="http://schemas.microsoft.com/office/drawing/2014/main" id="{FB1A7455-2387-6B45-8E39-584EA5B76626}"/>
              </a:ext>
            </a:extLst>
          </p:cNvPr>
          <p:cNvSpPr>
            <a:spLocks noGrp="1"/>
          </p:cNvSpPr>
          <p:nvPr>
            <p:ph type="pic" sz="quarter" idx="11"/>
          </p:nvPr>
        </p:nvSpPr>
        <p:spPr>
          <a:xfrm>
            <a:off x="590716" y="1484314"/>
            <a:ext cx="1589088" cy="787400"/>
          </a:xfrm>
        </p:spPr>
        <p:txBody>
          <a:bodyPr/>
          <a:lstStyle/>
          <a:p>
            <a:endParaRPr lang="de-DE"/>
          </a:p>
        </p:txBody>
      </p:sp>
      <p:sp>
        <p:nvSpPr>
          <p:cNvPr id="13" name="Bildplatzhalter 4">
            <a:extLst>
              <a:ext uri="{FF2B5EF4-FFF2-40B4-BE49-F238E27FC236}">
                <a16:creationId xmlns:a16="http://schemas.microsoft.com/office/drawing/2014/main" id="{15D45D2F-0EEB-E243-88E1-5F008EF0F955}"/>
              </a:ext>
            </a:extLst>
          </p:cNvPr>
          <p:cNvSpPr>
            <a:spLocks noGrp="1"/>
          </p:cNvSpPr>
          <p:nvPr>
            <p:ph type="pic" sz="quarter" idx="12"/>
          </p:nvPr>
        </p:nvSpPr>
        <p:spPr>
          <a:xfrm>
            <a:off x="2710461" y="1484314"/>
            <a:ext cx="1589088" cy="787400"/>
          </a:xfrm>
        </p:spPr>
        <p:txBody>
          <a:bodyPr/>
          <a:lstStyle/>
          <a:p>
            <a:endParaRPr lang="de-DE"/>
          </a:p>
        </p:txBody>
      </p:sp>
      <p:sp>
        <p:nvSpPr>
          <p:cNvPr id="14" name="Bildplatzhalter 4">
            <a:extLst>
              <a:ext uri="{FF2B5EF4-FFF2-40B4-BE49-F238E27FC236}">
                <a16:creationId xmlns:a16="http://schemas.microsoft.com/office/drawing/2014/main" id="{B30CB76F-89AF-EE44-9676-0F779030F4B3}"/>
              </a:ext>
            </a:extLst>
          </p:cNvPr>
          <p:cNvSpPr>
            <a:spLocks noGrp="1"/>
          </p:cNvSpPr>
          <p:nvPr>
            <p:ph type="pic" sz="quarter" idx="13"/>
          </p:nvPr>
        </p:nvSpPr>
        <p:spPr>
          <a:xfrm>
            <a:off x="4848019" y="1484314"/>
            <a:ext cx="1589088" cy="787400"/>
          </a:xfrm>
        </p:spPr>
        <p:txBody>
          <a:bodyPr/>
          <a:lstStyle/>
          <a:p>
            <a:endParaRPr lang="de-DE"/>
          </a:p>
        </p:txBody>
      </p:sp>
      <p:sp>
        <p:nvSpPr>
          <p:cNvPr id="15" name="Bildplatzhalter 4">
            <a:extLst>
              <a:ext uri="{FF2B5EF4-FFF2-40B4-BE49-F238E27FC236}">
                <a16:creationId xmlns:a16="http://schemas.microsoft.com/office/drawing/2014/main" id="{CFE63507-0031-3C40-B1CE-C9114ED87E95}"/>
              </a:ext>
            </a:extLst>
          </p:cNvPr>
          <p:cNvSpPr>
            <a:spLocks noGrp="1"/>
          </p:cNvSpPr>
          <p:nvPr>
            <p:ph type="pic" sz="quarter" idx="14"/>
          </p:nvPr>
        </p:nvSpPr>
        <p:spPr>
          <a:xfrm>
            <a:off x="6955889" y="1484314"/>
            <a:ext cx="1589088" cy="787400"/>
          </a:xfrm>
        </p:spPr>
        <p:txBody>
          <a:bodyPr/>
          <a:lstStyle/>
          <a:p>
            <a:endParaRPr lang="de-DE"/>
          </a:p>
        </p:txBody>
      </p:sp>
    </p:spTree>
    <p:extLst>
      <p:ext uri="{BB962C8B-B14F-4D97-AF65-F5344CB8AC3E}">
        <p14:creationId xmlns:p14="http://schemas.microsoft.com/office/powerpoint/2010/main" val="2755903202"/>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anvas - 2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8"/>
            <a:ext cx="8280714" cy="707151"/>
          </a:xfrm>
        </p:spPr>
        <p:txBody>
          <a:bodyPr/>
          <a:lstStyle/>
          <a:p>
            <a:r>
              <a:rPr lang="de-DE" dirty="0"/>
              <a:t>CANVASES (2X)</a:t>
            </a:r>
          </a:p>
        </p:txBody>
      </p:sp>
      <p:sp>
        <p:nvSpPr>
          <p:cNvPr id="5" name="Abgerundetes Rechteck 4">
            <a:extLst>
              <a:ext uri="{FF2B5EF4-FFF2-40B4-BE49-F238E27FC236}">
                <a16:creationId xmlns:a16="http://schemas.microsoft.com/office/drawing/2014/main" id="{EF73B5DF-4B86-7740-B8BA-70F63CA786C2}"/>
              </a:ext>
            </a:extLst>
          </p:cNvPr>
          <p:cNvSpPr/>
          <p:nvPr userDrawn="1"/>
        </p:nvSpPr>
        <p:spPr>
          <a:xfrm>
            <a:off x="420688" y="808038"/>
            <a:ext cx="4132476" cy="3816350"/>
          </a:xfrm>
          <a:prstGeom prst="roundRect">
            <a:avLst>
              <a:gd name="adj" fmla="val 4777"/>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Text</a:t>
            </a:r>
          </a:p>
        </p:txBody>
      </p:sp>
      <p:sp>
        <p:nvSpPr>
          <p:cNvPr id="6" name="Textplatzhalter 6">
            <a:extLst>
              <a:ext uri="{FF2B5EF4-FFF2-40B4-BE49-F238E27FC236}">
                <a16:creationId xmlns:a16="http://schemas.microsoft.com/office/drawing/2014/main" id="{1936EC06-1BF3-744B-9CF7-91C73C1B6B7F}"/>
              </a:ext>
            </a:extLst>
          </p:cNvPr>
          <p:cNvSpPr>
            <a:spLocks noGrp="1"/>
          </p:cNvSpPr>
          <p:nvPr>
            <p:ph type="body" sz="quarter" idx="11"/>
          </p:nvPr>
        </p:nvSpPr>
        <p:spPr>
          <a:xfrm>
            <a:off x="477359" y="1239520"/>
            <a:ext cx="4015127" cy="33145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Abgerundetes Rechteck 6">
            <a:extLst>
              <a:ext uri="{FF2B5EF4-FFF2-40B4-BE49-F238E27FC236}">
                <a16:creationId xmlns:a16="http://schemas.microsoft.com/office/drawing/2014/main" id="{9EE64C18-3FD5-104F-96CB-234C9E52AB00}"/>
              </a:ext>
            </a:extLst>
          </p:cNvPr>
          <p:cNvSpPr/>
          <p:nvPr userDrawn="1"/>
        </p:nvSpPr>
        <p:spPr>
          <a:xfrm>
            <a:off x="4596321" y="808038"/>
            <a:ext cx="4115880" cy="3816350"/>
          </a:xfrm>
          <a:prstGeom prst="roundRect">
            <a:avLst>
              <a:gd name="adj" fmla="val 4696"/>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Text</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4658139" y="1239519"/>
            <a:ext cx="4008500" cy="331455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572630198"/>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anvas - 3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8"/>
            <a:ext cx="8280714" cy="707151"/>
          </a:xfrm>
        </p:spPr>
        <p:txBody>
          <a:bodyPr/>
          <a:lstStyle/>
          <a:p>
            <a:r>
              <a:rPr lang="de-DE" dirty="0"/>
              <a:t>CANVASES (3X)</a:t>
            </a:r>
          </a:p>
        </p:txBody>
      </p:sp>
      <p:sp>
        <p:nvSpPr>
          <p:cNvPr id="7" name="Abgerundetes Rechteck 6">
            <a:extLst>
              <a:ext uri="{FF2B5EF4-FFF2-40B4-BE49-F238E27FC236}">
                <a16:creationId xmlns:a16="http://schemas.microsoft.com/office/drawing/2014/main" id="{9EE64C18-3FD5-104F-96CB-234C9E52AB00}"/>
              </a:ext>
            </a:extLst>
          </p:cNvPr>
          <p:cNvSpPr/>
          <p:nvPr userDrawn="1"/>
        </p:nvSpPr>
        <p:spPr>
          <a:xfrm>
            <a:off x="428997" y="808039"/>
            <a:ext cx="5506846" cy="1879954"/>
          </a:xfrm>
          <a:prstGeom prst="roundRect">
            <a:avLst>
              <a:gd name="adj" fmla="val 9911"/>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Text</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477359" y="1239520"/>
            <a:ext cx="5407158" cy="13893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Abgerundetes Rechteck 8">
            <a:extLst>
              <a:ext uri="{FF2B5EF4-FFF2-40B4-BE49-F238E27FC236}">
                <a16:creationId xmlns:a16="http://schemas.microsoft.com/office/drawing/2014/main" id="{0CB8E132-F340-1F40-8618-9C13DA4A2BD0}"/>
              </a:ext>
            </a:extLst>
          </p:cNvPr>
          <p:cNvSpPr/>
          <p:nvPr userDrawn="1"/>
        </p:nvSpPr>
        <p:spPr>
          <a:xfrm>
            <a:off x="5979001" y="808038"/>
            <a:ext cx="2736000" cy="3816350"/>
          </a:xfrm>
          <a:prstGeom prst="roundRect">
            <a:avLst>
              <a:gd name="adj" fmla="val 6933"/>
            </a:avLst>
          </a:prstGeom>
          <a:solidFill>
            <a:schemeClr val="bg1"/>
          </a:solidFill>
          <a:ln w="12700">
            <a:solidFill>
              <a:srgbClr val="A0A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Text</a:t>
            </a:r>
          </a:p>
        </p:txBody>
      </p:sp>
      <p:sp>
        <p:nvSpPr>
          <p:cNvPr id="10" name="Textplatzhalter 6">
            <a:extLst>
              <a:ext uri="{FF2B5EF4-FFF2-40B4-BE49-F238E27FC236}">
                <a16:creationId xmlns:a16="http://schemas.microsoft.com/office/drawing/2014/main" id="{DF3D8534-7DE8-4244-B447-C8DF304668AD}"/>
              </a:ext>
            </a:extLst>
          </p:cNvPr>
          <p:cNvSpPr>
            <a:spLocks noGrp="1"/>
          </p:cNvSpPr>
          <p:nvPr>
            <p:ph type="body" sz="quarter" idx="13"/>
          </p:nvPr>
        </p:nvSpPr>
        <p:spPr>
          <a:xfrm>
            <a:off x="6035675" y="1236918"/>
            <a:ext cx="2627999" cy="333034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Abgerundetes Rechteck 12">
            <a:extLst>
              <a:ext uri="{FF2B5EF4-FFF2-40B4-BE49-F238E27FC236}">
                <a16:creationId xmlns:a16="http://schemas.microsoft.com/office/drawing/2014/main" id="{5F7AF294-6E4D-E44A-98E9-BF01F0E83712}"/>
              </a:ext>
            </a:extLst>
          </p:cNvPr>
          <p:cNvSpPr/>
          <p:nvPr userDrawn="1"/>
        </p:nvSpPr>
        <p:spPr>
          <a:xfrm>
            <a:off x="420685" y="2747326"/>
            <a:ext cx="5515157" cy="1877061"/>
          </a:xfrm>
          <a:prstGeom prst="roundRect">
            <a:avLst>
              <a:gd name="adj" fmla="val 10519"/>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4" name="Textplatzhalter 6">
            <a:extLst>
              <a:ext uri="{FF2B5EF4-FFF2-40B4-BE49-F238E27FC236}">
                <a16:creationId xmlns:a16="http://schemas.microsoft.com/office/drawing/2014/main" id="{9E94E543-67AF-DC42-A6BA-13B4B073F3A1}"/>
              </a:ext>
            </a:extLst>
          </p:cNvPr>
          <p:cNvSpPr>
            <a:spLocks noGrp="1"/>
          </p:cNvSpPr>
          <p:nvPr>
            <p:ph type="body" sz="quarter" idx="16"/>
          </p:nvPr>
        </p:nvSpPr>
        <p:spPr>
          <a:xfrm>
            <a:off x="477359" y="3155894"/>
            <a:ext cx="5407157" cy="141137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756668635"/>
      </p:ext>
    </p:extLst>
  </p:cSld>
  <p:clrMapOvr>
    <a:masterClrMapping/>
  </p:clrMapOvr>
  <p:extLst>
    <p:ext uri="{DCECCB84-F9BA-43D5-87BE-67443E8EF086}">
      <p15:sldGuideLst xmlns:p15="http://schemas.microsoft.com/office/powerpoint/2012/main">
        <p15:guide id="1" pos="2880">
          <p15:clr>
            <a:srgbClr val="FBAE40"/>
          </p15:clr>
        </p15:guide>
        <p15:guide id="2" orient="horz" pos="1711">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anvas - 4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8"/>
            <a:ext cx="8280714" cy="707151"/>
          </a:xfrm>
        </p:spPr>
        <p:txBody>
          <a:bodyPr/>
          <a:lstStyle/>
          <a:p>
            <a:r>
              <a:rPr lang="de-DE" dirty="0"/>
              <a:t>CANVASES (4X)</a:t>
            </a:r>
          </a:p>
        </p:txBody>
      </p:sp>
      <p:sp>
        <p:nvSpPr>
          <p:cNvPr id="7" name="Abgerundetes Rechteck 6">
            <a:extLst>
              <a:ext uri="{FF2B5EF4-FFF2-40B4-BE49-F238E27FC236}">
                <a16:creationId xmlns:a16="http://schemas.microsoft.com/office/drawing/2014/main" id="{9EE64C18-3FD5-104F-96CB-234C9E52AB00}"/>
              </a:ext>
            </a:extLst>
          </p:cNvPr>
          <p:cNvSpPr/>
          <p:nvPr userDrawn="1"/>
        </p:nvSpPr>
        <p:spPr>
          <a:xfrm>
            <a:off x="428997" y="808039"/>
            <a:ext cx="4124167" cy="1879954"/>
          </a:xfrm>
          <a:prstGeom prst="roundRect">
            <a:avLst>
              <a:gd name="adj" fmla="val 10335"/>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Text</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477359" y="1239520"/>
            <a:ext cx="3988109" cy="13893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Abgerundetes Rechteck 8">
            <a:extLst>
              <a:ext uri="{FF2B5EF4-FFF2-40B4-BE49-F238E27FC236}">
                <a16:creationId xmlns:a16="http://schemas.microsoft.com/office/drawing/2014/main" id="{0CB8E132-F340-1F40-8618-9C13DA4A2BD0}"/>
              </a:ext>
            </a:extLst>
          </p:cNvPr>
          <p:cNvSpPr/>
          <p:nvPr userDrawn="1"/>
        </p:nvSpPr>
        <p:spPr>
          <a:xfrm>
            <a:off x="4599121" y="808038"/>
            <a:ext cx="4115880" cy="1879955"/>
          </a:xfrm>
          <a:prstGeom prst="roundRect">
            <a:avLst>
              <a:gd name="adj" fmla="val 10056"/>
            </a:avLst>
          </a:prstGeom>
          <a:solidFill>
            <a:schemeClr val="bg1"/>
          </a:solidFill>
          <a:ln w="12700">
            <a:solidFill>
              <a:srgbClr val="A0A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Text</a:t>
            </a:r>
          </a:p>
        </p:txBody>
      </p:sp>
      <p:sp>
        <p:nvSpPr>
          <p:cNvPr id="10" name="Textplatzhalter 6">
            <a:extLst>
              <a:ext uri="{FF2B5EF4-FFF2-40B4-BE49-F238E27FC236}">
                <a16:creationId xmlns:a16="http://schemas.microsoft.com/office/drawing/2014/main" id="{DF3D8534-7DE8-4244-B447-C8DF304668AD}"/>
              </a:ext>
            </a:extLst>
          </p:cNvPr>
          <p:cNvSpPr>
            <a:spLocks noGrp="1"/>
          </p:cNvSpPr>
          <p:nvPr>
            <p:ph type="body" sz="quarter" idx="13"/>
          </p:nvPr>
        </p:nvSpPr>
        <p:spPr>
          <a:xfrm>
            <a:off x="4669655" y="1236919"/>
            <a:ext cx="3994020" cy="139198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Abgerundetes Rechteck 12">
            <a:extLst>
              <a:ext uri="{FF2B5EF4-FFF2-40B4-BE49-F238E27FC236}">
                <a16:creationId xmlns:a16="http://schemas.microsoft.com/office/drawing/2014/main" id="{5F7AF294-6E4D-E44A-98E9-BF01F0E83712}"/>
              </a:ext>
            </a:extLst>
          </p:cNvPr>
          <p:cNvSpPr/>
          <p:nvPr userDrawn="1"/>
        </p:nvSpPr>
        <p:spPr>
          <a:xfrm>
            <a:off x="420685" y="2747326"/>
            <a:ext cx="4127109" cy="1877061"/>
          </a:xfrm>
          <a:prstGeom prst="roundRect">
            <a:avLst>
              <a:gd name="adj" fmla="val 10046"/>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4" name="Textplatzhalter 6">
            <a:extLst>
              <a:ext uri="{FF2B5EF4-FFF2-40B4-BE49-F238E27FC236}">
                <a16:creationId xmlns:a16="http://schemas.microsoft.com/office/drawing/2014/main" id="{9E94E543-67AF-DC42-A6BA-13B4B073F3A1}"/>
              </a:ext>
            </a:extLst>
          </p:cNvPr>
          <p:cNvSpPr>
            <a:spLocks noGrp="1"/>
          </p:cNvSpPr>
          <p:nvPr>
            <p:ph type="body" sz="quarter" idx="16"/>
          </p:nvPr>
        </p:nvSpPr>
        <p:spPr>
          <a:xfrm>
            <a:off x="477359" y="3155894"/>
            <a:ext cx="3988109" cy="141137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Abgerundetes Rechteck 11">
            <a:extLst>
              <a:ext uri="{FF2B5EF4-FFF2-40B4-BE49-F238E27FC236}">
                <a16:creationId xmlns:a16="http://schemas.microsoft.com/office/drawing/2014/main" id="{ABA12B58-30A6-1C43-8D87-EA505F0FFABF}"/>
              </a:ext>
            </a:extLst>
          </p:cNvPr>
          <p:cNvSpPr/>
          <p:nvPr userDrawn="1"/>
        </p:nvSpPr>
        <p:spPr>
          <a:xfrm>
            <a:off x="4596321" y="2747326"/>
            <a:ext cx="4115880" cy="1877062"/>
          </a:xfrm>
          <a:prstGeom prst="roundRect">
            <a:avLst>
              <a:gd name="adj" fmla="val 10814"/>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4. Text</a:t>
            </a:r>
          </a:p>
        </p:txBody>
      </p:sp>
      <p:sp>
        <p:nvSpPr>
          <p:cNvPr id="15" name="Textplatzhalter 6">
            <a:extLst>
              <a:ext uri="{FF2B5EF4-FFF2-40B4-BE49-F238E27FC236}">
                <a16:creationId xmlns:a16="http://schemas.microsoft.com/office/drawing/2014/main" id="{2FDCE244-9210-FE49-8E00-90F16F297399}"/>
              </a:ext>
            </a:extLst>
          </p:cNvPr>
          <p:cNvSpPr>
            <a:spLocks noGrp="1"/>
          </p:cNvSpPr>
          <p:nvPr>
            <p:ph type="body" sz="quarter" idx="17"/>
          </p:nvPr>
        </p:nvSpPr>
        <p:spPr>
          <a:xfrm>
            <a:off x="4667619" y="3155894"/>
            <a:ext cx="3988109" cy="141137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027506177"/>
      </p:ext>
    </p:extLst>
  </p:cSld>
  <p:clrMapOvr>
    <a:masterClrMapping/>
  </p:clrMapOvr>
  <p:extLst>
    <p:ext uri="{DCECCB84-F9BA-43D5-87BE-67443E8EF086}">
      <p15:sldGuideLst xmlns:p15="http://schemas.microsoft.com/office/powerpoint/2012/main">
        <p15:guide id="2" orient="horz" pos="171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Only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AC6B3ED6-E8D5-B744-A6B3-203B801EB9E6}"/>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CDF83964-D49A-BB46-9872-45E93B981EBB}"/>
              </a:ext>
            </a:extLst>
          </p:cNvPr>
          <p:cNvSpPr>
            <a:spLocks noGrp="1"/>
          </p:cNvSpPr>
          <p:nvPr>
            <p:ph type="title" hasCustomPrompt="1"/>
          </p:nvPr>
        </p:nvSpPr>
        <p:spPr>
          <a:xfrm>
            <a:off x="431642" y="420688"/>
            <a:ext cx="8280714" cy="707151"/>
          </a:xfrm>
        </p:spPr>
        <p:txBody>
          <a:bodyPr/>
          <a:lstStyle/>
          <a:p>
            <a:r>
              <a:rPr lang="de-DE" dirty="0"/>
              <a:t>TITLE ONLY</a:t>
            </a:r>
          </a:p>
        </p:txBody>
      </p:sp>
    </p:spTree>
    <p:extLst>
      <p:ext uri="{BB962C8B-B14F-4D97-AF65-F5344CB8AC3E}">
        <p14:creationId xmlns:p14="http://schemas.microsoft.com/office/powerpoint/2010/main" val="307294626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anvas - 5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9"/>
            <a:ext cx="8280714" cy="387350"/>
          </a:xfrm>
        </p:spPr>
        <p:txBody>
          <a:bodyPr/>
          <a:lstStyle/>
          <a:p>
            <a:r>
              <a:rPr lang="de-DE" dirty="0"/>
              <a:t>CANVASES (5X)</a:t>
            </a:r>
          </a:p>
        </p:txBody>
      </p:sp>
      <p:sp>
        <p:nvSpPr>
          <p:cNvPr id="5" name="Abgerundetes Rechteck 4">
            <a:extLst>
              <a:ext uri="{FF2B5EF4-FFF2-40B4-BE49-F238E27FC236}">
                <a16:creationId xmlns:a16="http://schemas.microsoft.com/office/drawing/2014/main" id="{EF73B5DF-4B86-7740-B8BA-70F63CA786C2}"/>
              </a:ext>
            </a:extLst>
          </p:cNvPr>
          <p:cNvSpPr/>
          <p:nvPr userDrawn="1"/>
        </p:nvSpPr>
        <p:spPr>
          <a:xfrm>
            <a:off x="420686" y="808038"/>
            <a:ext cx="2736000" cy="3816350"/>
          </a:xfrm>
          <a:prstGeom prst="roundRect">
            <a:avLst>
              <a:gd name="adj" fmla="val 7568"/>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Text</a:t>
            </a:r>
          </a:p>
        </p:txBody>
      </p:sp>
      <p:sp>
        <p:nvSpPr>
          <p:cNvPr id="6" name="Textplatzhalter 6">
            <a:extLst>
              <a:ext uri="{FF2B5EF4-FFF2-40B4-BE49-F238E27FC236}">
                <a16:creationId xmlns:a16="http://schemas.microsoft.com/office/drawing/2014/main" id="{1936EC06-1BF3-744B-9CF7-91C73C1B6B7F}"/>
              </a:ext>
            </a:extLst>
          </p:cNvPr>
          <p:cNvSpPr>
            <a:spLocks noGrp="1"/>
          </p:cNvSpPr>
          <p:nvPr>
            <p:ph type="body" sz="quarter" idx="11"/>
          </p:nvPr>
        </p:nvSpPr>
        <p:spPr>
          <a:xfrm>
            <a:off x="477360" y="1239520"/>
            <a:ext cx="2628000" cy="332774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Abgerundetes Rechteck 6">
            <a:extLst>
              <a:ext uri="{FF2B5EF4-FFF2-40B4-BE49-F238E27FC236}">
                <a16:creationId xmlns:a16="http://schemas.microsoft.com/office/drawing/2014/main" id="{9EE64C18-3FD5-104F-96CB-234C9E52AB00}"/>
              </a:ext>
            </a:extLst>
          </p:cNvPr>
          <p:cNvSpPr/>
          <p:nvPr userDrawn="1"/>
        </p:nvSpPr>
        <p:spPr>
          <a:xfrm>
            <a:off x="3199843" y="808038"/>
            <a:ext cx="2736000" cy="2512414"/>
          </a:xfrm>
          <a:prstGeom prst="roundRect">
            <a:avLst>
              <a:gd name="adj" fmla="val 6557"/>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Text</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3256517" y="1239520"/>
            <a:ext cx="2628000" cy="204441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Textplatzhalter 6">
            <a:extLst>
              <a:ext uri="{FF2B5EF4-FFF2-40B4-BE49-F238E27FC236}">
                <a16:creationId xmlns:a16="http://schemas.microsoft.com/office/drawing/2014/main" id="{DF3D8534-7DE8-4244-B447-C8DF304668AD}"/>
              </a:ext>
            </a:extLst>
          </p:cNvPr>
          <p:cNvSpPr>
            <a:spLocks noGrp="1"/>
          </p:cNvSpPr>
          <p:nvPr>
            <p:ph type="body" sz="quarter" idx="13"/>
          </p:nvPr>
        </p:nvSpPr>
        <p:spPr>
          <a:xfrm>
            <a:off x="6035675" y="1236919"/>
            <a:ext cx="2627999" cy="7586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Abgerundetes Rechteck 12">
            <a:extLst>
              <a:ext uri="{FF2B5EF4-FFF2-40B4-BE49-F238E27FC236}">
                <a16:creationId xmlns:a16="http://schemas.microsoft.com/office/drawing/2014/main" id="{5F7AF294-6E4D-E44A-98E9-BF01F0E83712}"/>
              </a:ext>
            </a:extLst>
          </p:cNvPr>
          <p:cNvSpPr/>
          <p:nvPr userDrawn="1"/>
        </p:nvSpPr>
        <p:spPr>
          <a:xfrm>
            <a:off x="3199842" y="3379786"/>
            <a:ext cx="2736000" cy="1244602"/>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4.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4" name="Textplatzhalter 6">
            <a:extLst>
              <a:ext uri="{FF2B5EF4-FFF2-40B4-BE49-F238E27FC236}">
                <a16:creationId xmlns:a16="http://schemas.microsoft.com/office/drawing/2014/main" id="{9E94E543-67AF-DC42-A6BA-13B4B073F3A1}"/>
              </a:ext>
            </a:extLst>
          </p:cNvPr>
          <p:cNvSpPr>
            <a:spLocks noGrp="1"/>
          </p:cNvSpPr>
          <p:nvPr>
            <p:ph type="body" sz="quarter" idx="16"/>
          </p:nvPr>
        </p:nvSpPr>
        <p:spPr>
          <a:xfrm>
            <a:off x="3256517" y="3811268"/>
            <a:ext cx="2627999"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5" name="Abgerundetes Rechteck 14">
            <a:extLst>
              <a:ext uri="{FF2B5EF4-FFF2-40B4-BE49-F238E27FC236}">
                <a16:creationId xmlns:a16="http://schemas.microsoft.com/office/drawing/2014/main" id="{D0753FB1-4E24-8948-8885-A5D829795C86}"/>
              </a:ext>
            </a:extLst>
          </p:cNvPr>
          <p:cNvSpPr/>
          <p:nvPr userDrawn="1"/>
        </p:nvSpPr>
        <p:spPr>
          <a:xfrm>
            <a:off x="5979001" y="3379786"/>
            <a:ext cx="2736000" cy="1244602"/>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5.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6" name="Textplatzhalter 6">
            <a:extLst>
              <a:ext uri="{FF2B5EF4-FFF2-40B4-BE49-F238E27FC236}">
                <a16:creationId xmlns:a16="http://schemas.microsoft.com/office/drawing/2014/main" id="{67556A2E-B68F-6744-9E82-0A425089054D}"/>
              </a:ext>
            </a:extLst>
          </p:cNvPr>
          <p:cNvSpPr>
            <a:spLocks noGrp="1"/>
          </p:cNvSpPr>
          <p:nvPr>
            <p:ph type="body" sz="quarter" idx="18"/>
          </p:nvPr>
        </p:nvSpPr>
        <p:spPr>
          <a:xfrm>
            <a:off x="6035675" y="3811268"/>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7" name="Abgerundetes Rechteck 16">
            <a:extLst>
              <a:ext uri="{FF2B5EF4-FFF2-40B4-BE49-F238E27FC236}">
                <a16:creationId xmlns:a16="http://schemas.microsoft.com/office/drawing/2014/main" id="{DA6F805C-B173-F041-B15C-8728CA7125CA}"/>
              </a:ext>
            </a:extLst>
          </p:cNvPr>
          <p:cNvSpPr/>
          <p:nvPr userDrawn="1"/>
        </p:nvSpPr>
        <p:spPr>
          <a:xfrm>
            <a:off x="5978554" y="808038"/>
            <a:ext cx="2736000" cy="2512414"/>
          </a:xfrm>
          <a:prstGeom prst="roundRect">
            <a:avLst>
              <a:gd name="adj" fmla="val 6557"/>
            </a:avLst>
          </a:prstGeom>
          <a:solidFill>
            <a:schemeClr val="bg1"/>
          </a:solidFill>
          <a:ln w="12700">
            <a:solidFill>
              <a:srgbClr val="A0A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Text</a:t>
            </a:r>
          </a:p>
        </p:txBody>
      </p:sp>
      <p:sp>
        <p:nvSpPr>
          <p:cNvPr id="18" name="Textplatzhalter 6">
            <a:extLst>
              <a:ext uri="{FF2B5EF4-FFF2-40B4-BE49-F238E27FC236}">
                <a16:creationId xmlns:a16="http://schemas.microsoft.com/office/drawing/2014/main" id="{5AE3BBD3-88A5-AA4E-8BF0-093BB94D68C4}"/>
              </a:ext>
            </a:extLst>
          </p:cNvPr>
          <p:cNvSpPr>
            <a:spLocks noGrp="1"/>
          </p:cNvSpPr>
          <p:nvPr>
            <p:ph type="body" sz="quarter" idx="19"/>
          </p:nvPr>
        </p:nvSpPr>
        <p:spPr>
          <a:xfrm>
            <a:off x="6026221" y="1239520"/>
            <a:ext cx="2628000" cy="204441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87380434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anvas - 6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8"/>
            <a:ext cx="8280714" cy="707151"/>
          </a:xfrm>
        </p:spPr>
        <p:txBody>
          <a:bodyPr/>
          <a:lstStyle/>
          <a:p>
            <a:r>
              <a:rPr lang="de-DE" dirty="0"/>
              <a:t>CANVASES (6X)</a:t>
            </a:r>
          </a:p>
        </p:txBody>
      </p:sp>
      <p:sp>
        <p:nvSpPr>
          <p:cNvPr id="5" name="Abgerundetes Rechteck 4">
            <a:extLst>
              <a:ext uri="{FF2B5EF4-FFF2-40B4-BE49-F238E27FC236}">
                <a16:creationId xmlns:a16="http://schemas.microsoft.com/office/drawing/2014/main" id="{EF73B5DF-4B86-7740-B8BA-70F63CA786C2}"/>
              </a:ext>
            </a:extLst>
          </p:cNvPr>
          <p:cNvSpPr/>
          <p:nvPr userDrawn="1"/>
        </p:nvSpPr>
        <p:spPr>
          <a:xfrm>
            <a:off x="420686" y="808038"/>
            <a:ext cx="2736000" cy="2512414"/>
          </a:xfrm>
          <a:prstGeom prst="roundRect">
            <a:avLst>
              <a:gd name="adj" fmla="val 7568"/>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Text</a:t>
            </a:r>
          </a:p>
        </p:txBody>
      </p:sp>
      <p:sp>
        <p:nvSpPr>
          <p:cNvPr id="6" name="Textplatzhalter 6">
            <a:extLst>
              <a:ext uri="{FF2B5EF4-FFF2-40B4-BE49-F238E27FC236}">
                <a16:creationId xmlns:a16="http://schemas.microsoft.com/office/drawing/2014/main" id="{1936EC06-1BF3-744B-9CF7-91C73C1B6B7F}"/>
              </a:ext>
            </a:extLst>
          </p:cNvPr>
          <p:cNvSpPr>
            <a:spLocks noGrp="1"/>
          </p:cNvSpPr>
          <p:nvPr>
            <p:ph type="body" sz="quarter" idx="11"/>
          </p:nvPr>
        </p:nvSpPr>
        <p:spPr>
          <a:xfrm>
            <a:off x="477360" y="1239520"/>
            <a:ext cx="2628000" cy="204441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Abgerundetes Rechteck 6">
            <a:extLst>
              <a:ext uri="{FF2B5EF4-FFF2-40B4-BE49-F238E27FC236}">
                <a16:creationId xmlns:a16="http://schemas.microsoft.com/office/drawing/2014/main" id="{9EE64C18-3FD5-104F-96CB-234C9E52AB00}"/>
              </a:ext>
            </a:extLst>
          </p:cNvPr>
          <p:cNvSpPr/>
          <p:nvPr userDrawn="1"/>
        </p:nvSpPr>
        <p:spPr>
          <a:xfrm>
            <a:off x="3199843" y="808038"/>
            <a:ext cx="2736000" cy="2512414"/>
          </a:xfrm>
          <a:prstGeom prst="roundRect">
            <a:avLst>
              <a:gd name="adj" fmla="val 6557"/>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Text</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3256517" y="1239520"/>
            <a:ext cx="2628000" cy="204441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Abgerundetes Rechteck 8">
            <a:extLst>
              <a:ext uri="{FF2B5EF4-FFF2-40B4-BE49-F238E27FC236}">
                <a16:creationId xmlns:a16="http://schemas.microsoft.com/office/drawing/2014/main" id="{0CB8E132-F340-1F40-8618-9C13DA4A2BD0}"/>
              </a:ext>
            </a:extLst>
          </p:cNvPr>
          <p:cNvSpPr/>
          <p:nvPr userDrawn="1"/>
        </p:nvSpPr>
        <p:spPr>
          <a:xfrm>
            <a:off x="5979001" y="808038"/>
            <a:ext cx="2736000" cy="1224000"/>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Text</a:t>
            </a:r>
          </a:p>
        </p:txBody>
      </p:sp>
      <p:sp>
        <p:nvSpPr>
          <p:cNvPr id="10" name="Textplatzhalter 6">
            <a:extLst>
              <a:ext uri="{FF2B5EF4-FFF2-40B4-BE49-F238E27FC236}">
                <a16:creationId xmlns:a16="http://schemas.microsoft.com/office/drawing/2014/main" id="{DF3D8534-7DE8-4244-B447-C8DF304668AD}"/>
              </a:ext>
            </a:extLst>
          </p:cNvPr>
          <p:cNvSpPr>
            <a:spLocks noGrp="1"/>
          </p:cNvSpPr>
          <p:nvPr>
            <p:ph type="body" sz="quarter" idx="13"/>
          </p:nvPr>
        </p:nvSpPr>
        <p:spPr>
          <a:xfrm>
            <a:off x="6035675" y="1236919"/>
            <a:ext cx="2627999" cy="7586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Abgerundetes Rechteck 10">
            <a:extLst>
              <a:ext uri="{FF2B5EF4-FFF2-40B4-BE49-F238E27FC236}">
                <a16:creationId xmlns:a16="http://schemas.microsoft.com/office/drawing/2014/main" id="{1C9FFE65-DCE1-CE49-9075-097E94104CB6}"/>
              </a:ext>
            </a:extLst>
          </p:cNvPr>
          <p:cNvSpPr/>
          <p:nvPr userDrawn="1"/>
        </p:nvSpPr>
        <p:spPr>
          <a:xfrm>
            <a:off x="5979001" y="2096452"/>
            <a:ext cx="2736000" cy="1224000"/>
          </a:xfrm>
          <a:prstGeom prst="round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4.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2" name="Textplatzhalter 6">
            <a:extLst>
              <a:ext uri="{FF2B5EF4-FFF2-40B4-BE49-F238E27FC236}">
                <a16:creationId xmlns:a16="http://schemas.microsoft.com/office/drawing/2014/main" id="{3DB1CDC1-4DEB-F54A-AF64-63D6BD6BC5EB}"/>
              </a:ext>
            </a:extLst>
          </p:cNvPr>
          <p:cNvSpPr>
            <a:spLocks noGrp="1"/>
          </p:cNvSpPr>
          <p:nvPr>
            <p:ph type="body" sz="quarter" idx="15"/>
          </p:nvPr>
        </p:nvSpPr>
        <p:spPr>
          <a:xfrm>
            <a:off x="6035675" y="2527934"/>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Abgerundetes Rechteck 12">
            <a:extLst>
              <a:ext uri="{FF2B5EF4-FFF2-40B4-BE49-F238E27FC236}">
                <a16:creationId xmlns:a16="http://schemas.microsoft.com/office/drawing/2014/main" id="{5F7AF294-6E4D-E44A-98E9-BF01F0E83712}"/>
              </a:ext>
            </a:extLst>
          </p:cNvPr>
          <p:cNvSpPr/>
          <p:nvPr userDrawn="1"/>
        </p:nvSpPr>
        <p:spPr>
          <a:xfrm>
            <a:off x="420685" y="3379786"/>
            <a:ext cx="5515157" cy="1244602"/>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5.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4" name="Textplatzhalter 6">
            <a:extLst>
              <a:ext uri="{FF2B5EF4-FFF2-40B4-BE49-F238E27FC236}">
                <a16:creationId xmlns:a16="http://schemas.microsoft.com/office/drawing/2014/main" id="{9E94E543-67AF-DC42-A6BA-13B4B073F3A1}"/>
              </a:ext>
            </a:extLst>
          </p:cNvPr>
          <p:cNvSpPr>
            <a:spLocks noGrp="1"/>
          </p:cNvSpPr>
          <p:nvPr>
            <p:ph type="body" sz="quarter" idx="16"/>
          </p:nvPr>
        </p:nvSpPr>
        <p:spPr>
          <a:xfrm>
            <a:off x="477359" y="3811268"/>
            <a:ext cx="5407157"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5" name="Abgerundetes Rechteck 14">
            <a:extLst>
              <a:ext uri="{FF2B5EF4-FFF2-40B4-BE49-F238E27FC236}">
                <a16:creationId xmlns:a16="http://schemas.microsoft.com/office/drawing/2014/main" id="{D0753FB1-4E24-8948-8885-A5D829795C86}"/>
              </a:ext>
            </a:extLst>
          </p:cNvPr>
          <p:cNvSpPr/>
          <p:nvPr userDrawn="1"/>
        </p:nvSpPr>
        <p:spPr>
          <a:xfrm>
            <a:off x="5979001" y="3379786"/>
            <a:ext cx="2736000" cy="1244602"/>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6.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6" name="Textplatzhalter 6">
            <a:extLst>
              <a:ext uri="{FF2B5EF4-FFF2-40B4-BE49-F238E27FC236}">
                <a16:creationId xmlns:a16="http://schemas.microsoft.com/office/drawing/2014/main" id="{67556A2E-B68F-6744-9E82-0A425089054D}"/>
              </a:ext>
            </a:extLst>
          </p:cNvPr>
          <p:cNvSpPr>
            <a:spLocks noGrp="1"/>
          </p:cNvSpPr>
          <p:nvPr>
            <p:ph type="body" sz="quarter" idx="18"/>
          </p:nvPr>
        </p:nvSpPr>
        <p:spPr>
          <a:xfrm>
            <a:off x="6035675" y="3811268"/>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3649622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anvas - 7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Abgerundetes Rechteck 12">
            <a:extLst>
              <a:ext uri="{FF2B5EF4-FFF2-40B4-BE49-F238E27FC236}">
                <a16:creationId xmlns:a16="http://schemas.microsoft.com/office/drawing/2014/main" id="{5F7AF294-6E4D-E44A-98E9-BF01F0E83712}"/>
              </a:ext>
            </a:extLst>
          </p:cNvPr>
          <p:cNvSpPr/>
          <p:nvPr userDrawn="1"/>
        </p:nvSpPr>
        <p:spPr>
          <a:xfrm>
            <a:off x="435507" y="819643"/>
            <a:ext cx="5515157" cy="1212395"/>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3" name="Foliennummernplatzhalter 2">
            <a:extLst>
              <a:ext uri="{FF2B5EF4-FFF2-40B4-BE49-F238E27FC236}">
                <a16:creationId xmlns:a16="http://schemas.microsoft.com/office/drawing/2014/main" id="{67D08B73-28E4-5C4A-A9DB-E87850D55238}"/>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2AA325D0-D439-A540-AFCB-92A216663BB5}"/>
              </a:ext>
            </a:extLst>
          </p:cNvPr>
          <p:cNvSpPr>
            <a:spLocks noGrp="1"/>
          </p:cNvSpPr>
          <p:nvPr>
            <p:ph type="title" hasCustomPrompt="1"/>
          </p:nvPr>
        </p:nvSpPr>
        <p:spPr>
          <a:xfrm>
            <a:off x="431642" y="420689"/>
            <a:ext cx="8280714" cy="387350"/>
          </a:xfrm>
        </p:spPr>
        <p:txBody>
          <a:bodyPr/>
          <a:lstStyle/>
          <a:p>
            <a:r>
              <a:rPr lang="de-DE" dirty="0"/>
              <a:t>CANVASES (7X)</a:t>
            </a:r>
          </a:p>
        </p:txBody>
      </p:sp>
      <p:sp>
        <p:nvSpPr>
          <p:cNvPr id="5" name="Abgerundetes Rechteck 4">
            <a:extLst>
              <a:ext uri="{FF2B5EF4-FFF2-40B4-BE49-F238E27FC236}">
                <a16:creationId xmlns:a16="http://schemas.microsoft.com/office/drawing/2014/main" id="{EF73B5DF-4B86-7740-B8BA-70F63CA786C2}"/>
              </a:ext>
            </a:extLst>
          </p:cNvPr>
          <p:cNvSpPr/>
          <p:nvPr userDrawn="1"/>
        </p:nvSpPr>
        <p:spPr>
          <a:xfrm>
            <a:off x="3199842" y="2096452"/>
            <a:ext cx="2736000" cy="2527563"/>
          </a:xfrm>
          <a:prstGeom prst="roundRect">
            <a:avLst>
              <a:gd name="adj" fmla="val 7568"/>
            </a:avLst>
          </a:prstGeom>
          <a:solidFill>
            <a:schemeClr val="bg1"/>
          </a:solid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5. Text</a:t>
            </a:r>
          </a:p>
        </p:txBody>
      </p:sp>
      <p:sp>
        <p:nvSpPr>
          <p:cNvPr id="6" name="Textplatzhalter 6">
            <a:extLst>
              <a:ext uri="{FF2B5EF4-FFF2-40B4-BE49-F238E27FC236}">
                <a16:creationId xmlns:a16="http://schemas.microsoft.com/office/drawing/2014/main" id="{1936EC06-1BF3-744B-9CF7-91C73C1B6B7F}"/>
              </a:ext>
            </a:extLst>
          </p:cNvPr>
          <p:cNvSpPr>
            <a:spLocks noGrp="1"/>
          </p:cNvSpPr>
          <p:nvPr>
            <p:ph type="body" sz="quarter" idx="11"/>
          </p:nvPr>
        </p:nvSpPr>
        <p:spPr>
          <a:xfrm>
            <a:off x="3256516" y="2543083"/>
            <a:ext cx="2628000" cy="204441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6">
            <a:extLst>
              <a:ext uri="{FF2B5EF4-FFF2-40B4-BE49-F238E27FC236}">
                <a16:creationId xmlns:a16="http://schemas.microsoft.com/office/drawing/2014/main" id="{344393C1-911E-5E4A-82F0-23880D859B88}"/>
              </a:ext>
            </a:extLst>
          </p:cNvPr>
          <p:cNvSpPr>
            <a:spLocks noGrp="1"/>
          </p:cNvSpPr>
          <p:nvPr>
            <p:ph type="body" sz="quarter" idx="12"/>
          </p:nvPr>
        </p:nvSpPr>
        <p:spPr>
          <a:xfrm>
            <a:off x="477360" y="1239520"/>
            <a:ext cx="5407157" cy="7559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Abgerundetes Rechteck 8">
            <a:extLst>
              <a:ext uri="{FF2B5EF4-FFF2-40B4-BE49-F238E27FC236}">
                <a16:creationId xmlns:a16="http://schemas.microsoft.com/office/drawing/2014/main" id="{0CB8E132-F340-1F40-8618-9C13DA4A2BD0}"/>
              </a:ext>
            </a:extLst>
          </p:cNvPr>
          <p:cNvSpPr/>
          <p:nvPr userDrawn="1"/>
        </p:nvSpPr>
        <p:spPr>
          <a:xfrm>
            <a:off x="5979001" y="808038"/>
            <a:ext cx="2736000" cy="1224000"/>
          </a:xfrm>
          <a:prstGeom prst="roundRect">
            <a:avLst/>
          </a:prstGeom>
          <a:solidFill>
            <a:schemeClr val="bg1"/>
          </a:solidFill>
          <a:ln w="12700">
            <a:solidFill>
              <a:srgbClr val="A0A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Text</a:t>
            </a:r>
          </a:p>
        </p:txBody>
      </p:sp>
      <p:sp>
        <p:nvSpPr>
          <p:cNvPr id="10" name="Textplatzhalter 6">
            <a:extLst>
              <a:ext uri="{FF2B5EF4-FFF2-40B4-BE49-F238E27FC236}">
                <a16:creationId xmlns:a16="http://schemas.microsoft.com/office/drawing/2014/main" id="{DF3D8534-7DE8-4244-B447-C8DF304668AD}"/>
              </a:ext>
            </a:extLst>
          </p:cNvPr>
          <p:cNvSpPr>
            <a:spLocks noGrp="1"/>
          </p:cNvSpPr>
          <p:nvPr>
            <p:ph type="body" sz="quarter" idx="13"/>
          </p:nvPr>
        </p:nvSpPr>
        <p:spPr>
          <a:xfrm>
            <a:off x="6035675" y="1236919"/>
            <a:ext cx="2627999" cy="7586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Abgerundetes Rechteck 10">
            <a:extLst>
              <a:ext uri="{FF2B5EF4-FFF2-40B4-BE49-F238E27FC236}">
                <a16:creationId xmlns:a16="http://schemas.microsoft.com/office/drawing/2014/main" id="{1C9FFE65-DCE1-CE49-9075-097E94104CB6}"/>
              </a:ext>
            </a:extLst>
          </p:cNvPr>
          <p:cNvSpPr/>
          <p:nvPr userDrawn="1"/>
        </p:nvSpPr>
        <p:spPr>
          <a:xfrm>
            <a:off x="5979001" y="2096452"/>
            <a:ext cx="2736000" cy="1224000"/>
          </a:xfrm>
          <a:prstGeom prst="roundRect">
            <a:avLst/>
          </a:prstGeom>
          <a:solidFill>
            <a:schemeClr val="bg1"/>
          </a:solidFill>
          <a:ln w="12700">
            <a:solidFill>
              <a:srgbClr val="F4C544"/>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6.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2" name="Textplatzhalter 6">
            <a:extLst>
              <a:ext uri="{FF2B5EF4-FFF2-40B4-BE49-F238E27FC236}">
                <a16:creationId xmlns:a16="http://schemas.microsoft.com/office/drawing/2014/main" id="{3DB1CDC1-4DEB-F54A-AF64-63D6BD6BC5EB}"/>
              </a:ext>
            </a:extLst>
          </p:cNvPr>
          <p:cNvSpPr>
            <a:spLocks noGrp="1"/>
          </p:cNvSpPr>
          <p:nvPr>
            <p:ph type="body" sz="quarter" idx="15"/>
          </p:nvPr>
        </p:nvSpPr>
        <p:spPr>
          <a:xfrm>
            <a:off x="6035675" y="2527934"/>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5" name="Abgerundetes Rechteck 14">
            <a:extLst>
              <a:ext uri="{FF2B5EF4-FFF2-40B4-BE49-F238E27FC236}">
                <a16:creationId xmlns:a16="http://schemas.microsoft.com/office/drawing/2014/main" id="{D0753FB1-4E24-8948-8885-A5D829795C86}"/>
              </a:ext>
            </a:extLst>
          </p:cNvPr>
          <p:cNvSpPr/>
          <p:nvPr userDrawn="1"/>
        </p:nvSpPr>
        <p:spPr>
          <a:xfrm>
            <a:off x="5979001" y="3379786"/>
            <a:ext cx="2736000" cy="1244602"/>
          </a:xfrm>
          <a:prstGeom prst="roundRect">
            <a:avLst/>
          </a:prstGeom>
          <a:solidFill>
            <a:schemeClr val="bg1"/>
          </a:solidFill>
          <a:ln w="12700">
            <a:solidFill>
              <a:srgbClr val="A0A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7.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6" name="Textplatzhalter 6">
            <a:extLst>
              <a:ext uri="{FF2B5EF4-FFF2-40B4-BE49-F238E27FC236}">
                <a16:creationId xmlns:a16="http://schemas.microsoft.com/office/drawing/2014/main" id="{67556A2E-B68F-6744-9E82-0A425089054D}"/>
              </a:ext>
            </a:extLst>
          </p:cNvPr>
          <p:cNvSpPr>
            <a:spLocks noGrp="1"/>
          </p:cNvSpPr>
          <p:nvPr>
            <p:ph type="body" sz="quarter" idx="18"/>
          </p:nvPr>
        </p:nvSpPr>
        <p:spPr>
          <a:xfrm>
            <a:off x="6035675" y="3811268"/>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7" name="Abgerundetes Rechteck 16">
            <a:extLst>
              <a:ext uri="{FF2B5EF4-FFF2-40B4-BE49-F238E27FC236}">
                <a16:creationId xmlns:a16="http://schemas.microsoft.com/office/drawing/2014/main" id="{CE1E5A58-4081-7840-95F7-65FAD7821CD3}"/>
              </a:ext>
            </a:extLst>
          </p:cNvPr>
          <p:cNvSpPr/>
          <p:nvPr userDrawn="1"/>
        </p:nvSpPr>
        <p:spPr>
          <a:xfrm>
            <a:off x="421580" y="2096452"/>
            <a:ext cx="2736000" cy="1224000"/>
          </a:xfrm>
          <a:prstGeom prst="round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8" name="Textplatzhalter 6">
            <a:extLst>
              <a:ext uri="{FF2B5EF4-FFF2-40B4-BE49-F238E27FC236}">
                <a16:creationId xmlns:a16="http://schemas.microsoft.com/office/drawing/2014/main" id="{E4F45B05-6044-284D-B8CF-A1B6331F8FE7}"/>
              </a:ext>
            </a:extLst>
          </p:cNvPr>
          <p:cNvSpPr>
            <a:spLocks noGrp="1"/>
          </p:cNvSpPr>
          <p:nvPr>
            <p:ph type="body" sz="quarter" idx="19"/>
          </p:nvPr>
        </p:nvSpPr>
        <p:spPr>
          <a:xfrm>
            <a:off x="478254" y="2527934"/>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9" name="Abgerundetes Rechteck 18">
            <a:extLst>
              <a:ext uri="{FF2B5EF4-FFF2-40B4-BE49-F238E27FC236}">
                <a16:creationId xmlns:a16="http://schemas.microsoft.com/office/drawing/2014/main" id="{563CC689-D55B-A946-BEC7-08574561B5BB}"/>
              </a:ext>
            </a:extLst>
          </p:cNvPr>
          <p:cNvSpPr/>
          <p:nvPr userDrawn="1"/>
        </p:nvSpPr>
        <p:spPr>
          <a:xfrm>
            <a:off x="421580" y="3379786"/>
            <a:ext cx="2736000" cy="1244602"/>
          </a:xfrm>
          <a:prstGeom prst="roundRect">
            <a:avLst/>
          </a:prstGeom>
          <a:solidFill>
            <a:schemeClr val="bg1"/>
          </a:solidFill>
          <a:ln w="12700">
            <a:solidFill>
              <a:srgbClr val="F4C544"/>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4.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20" name="Textplatzhalter 6">
            <a:extLst>
              <a:ext uri="{FF2B5EF4-FFF2-40B4-BE49-F238E27FC236}">
                <a16:creationId xmlns:a16="http://schemas.microsoft.com/office/drawing/2014/main" id="{DB546289-D7DC-0248-A859-2D862E3B37D9}"/>
              </a:ext>
            </a:extLst>
          </p:cNvPr>
          <p:cNvSpPr>
            <a:spLocks noGrp="1"/>
          </p:cNvSpPr>
          <p:nvPr>
            <p:ph type="body" sz="quarter" idx="20"/>
          </p:nvPr>
        </p:nvSpPr>
        <p:spPr>
          <a:xfrm>
            <a:off x="478254" y="3811268"/>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41436505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anvas - 8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Abgerundetes Rechteck 6">
            <a:extLst>
              <a:ext uri="{FF2B5EF4-FFF2-40B4-BE49-F238E27FC236}">
                <a16:creationId xmlns:a16="http://schemas.microsoft.com/office/drawing/2014/main" id="{25656750-2080-654F-BC2E-17C53252802B}"/>
              </a:ext>
            </a:extLst>
          </p:cNvPr>
          <p:cNvSpPr/>
          <p:nvPr userDrawn="1"/>
        </p:nvSpPr>
        <p:spPr>
          <a:xfrm>
            <a:off x="3199843" y="808038"/>
            <a:ext cx="2736000" cy="1224000"/>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9" name="Abgerundetes Rechteck 8">
            <a:extLst>
              <a:ext uri="{FF2B5EF4-FFF2-40B4-BE49-F238E27FC236}">
                <a16:creationId xmlns:a16="http://schemas.microsoft.com/office/drawing/2014/main" id="{1489EF4E-88CF-5442-B73A-847582457350}"/>
              </a:ext>
            </a:extLst>
          </p:cNvPr>
          <p:cNvSpPr/>
          <p:nvPr userDrawn="1"/>
        </p:nvSpPr>
        <p:spPr>
          <a:xfrm>
            <a:off x="5979001" y="808038"/>
            <a:ext cx="2736000" cy="1224000"/>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23" name="Abgerundetes Rechteck 22">
            <a:extLst>
              <a:ext uri="{FF2B5EF4-FFF2-40B4-BE49-F238E27FC236}">
                <a16:creationId xmlns:a16="http://schemas.microsoft.com/office/drawing/2014/main" id="{0B18A247-065C-A845-BAFC-24769D221706}"/>
              </a:ext>
            </a:extLst>
          </p:cNvPr>
          <p:cNvSpPr/>
          <p:nvPr userDrawn="1"/>
        </p:nvSpPr>
        <p:spPr>
          <a:xfrm>
            <a:off x="420688" y="808038"/>
            <a:ext cx="2736000" cy="2512414"/>
          </a:xfrm>
          <a:prstGeom prst="roundRect">
            <a:avLst>
              <a:gd name="adj" fmla="val 7568"/>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Text</a:t>
            </a:r>
          </a:p>
        </p:txBody>
      </p:sp>
      <p:sp>
        <p:nvSpPr>
          <p:cNvPr id="3" name="Foliennummernplatzhalter 2">
            <a:extLst>
              <a:ext uri="{FF2B5EF4-FFF2-40B4-BE49-F238E27FC236}">
                <a16:creationId xmlns:a16="http://schemas.microsoft.com/office/drawing/2014/main" id="{D5D1C47D-1502-A14A-A8A4-3194A3ECA7BB}"/>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5EEA1D65-999E-534A-A6B2-D91C1F3EC730}"/>
              </a:ext>
            </a:extLst>
          </p:cNvPr>
          <p:cNvSpPr>
            <a:spLocks noGrp="1"/>
          </p:cNvSpPr>
          <p:nvPr>
            <p:ph type="title" hasCustomPrompt="1"/>
          </p:nvPr>
        </p:nvSpPr>
        <p:spPr>
          <a:xfrm>
            <a:off x="431642" y="420688"/>
            <a:ext cx="8280714" cy="707151"/>
          </a:xfrm>
        </p:spPr>
        <p:txBody>
          <a:bodyPr/>
          <a:lstStyle/>
          <a:p>
            <a:r>
              <a:rPr lang="de-DE" dirty="0"/>
              <a:t>CANVASES (8X)</a:t>
            </a:r>
          </a:p>
        </p:txBody>
      </p:sp>
      <p:sp>
        <p:nvSpPr>
          <p:cNvPr id="6" name="Textplatzhalter 6">
            <a:extLst>
              <a:ext uri="{FF2B5EF4-FFF2-40B4-BE49-F238E27FC236}">
                <a16:creationId xmlns:a16="http://schemas.microsoft.com/office/drawing/2014/main" id="{2FC52BC6-4922-6C43-8BF1-3D98631B5806}"/>
              </a:ext>
            </a:extLst>
          </p:cNvPr>
          <p:cNvSpPr>
            <a:spLocks noGrp="1"/>
          </p:cNvSpPr>
          <p:nvPr>
            <p:ph type="body" sz="quarter" idx="11"/>
          </p:nvPr>
        </p:nvSpPr>
        <p:spPr>
          <a:xfrm>
            <a:off x="477360" y="1239520"/>
            <a:ext cx="2628000" cy="204441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6">
            <a:extLst>
              <a:ext uri="{FF2B5EF4-FFF2-40B4-BE49-F238E27FC236}">
                <a16:creationId xmlns:a16="http://schemas.microsoft.com/office/drawing/2014/main" id="{9818A448-2A0A-6241-93DE-2482A744C4DF}"/>
              </a:ext>
            </a:extLst>
          </p:cNvPr>
          <p:cNvSpPr>
            <a:spLocks noGrp="1"/>
          </p:cNvSpPr>
          <p:nvPr>
            <p:ph type="body" sz="quarter" idx="12"/>
          </p:nvPr>
        </p:nvSpPr>
        <p:spPr>
          <a:xfrm>
            <a:off x="3256517" y="1239520"/>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Textplatzhalter 6">
            <a:extLst>
              <a:ext uri="{FF2B5EF4-FFF2-40B4-BE49-F238E27FC236}">
                <a16:creationId xmlns:a16="http://schemas.microsoft.com/office/drawing/2014/main" id="{A5A60BE4-4CEE-4944-BE8D-7EE5CE8D8FBA}"/>
              </a:ext>
            </a:extLst>
          </p:cNvPr>
          <p:cNvSpPr>
            <a:spLocks noGrp="1"/>
          </p:cNvSpPr>
          <p:nvPr>
            <p:ph type="body" sz="quarter" idx="13"/>
          </p:nvPr>
        </p:nvSpPr>
        <p:spPr>
          <a:xfrm>
            <a:off x="6035675" y="1239520"/>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Abgerundetes Rechteck 12">
            <a:extLst>
              <a:ext uri="{FF2B5EF4-FFF2-40B4-BE49-F238E27FC236}">
                <a16:creationId xmlns:a16="http://schemas.microsoft.com/office/drawing/2014/main" id="{1858EDFE-C6DD-2D48-BA7E-6CC2CB001695}"/>
              </a:ext>
            </a:extLst>
          </p:cNvPr>
          <p:cNvSpPr/>
          <p:nvPr userDrawn="1"/>
        </p:nvSpPr>
        <p:spPr>
          <a:xfrm>
            <a:off x="3199843" y="2096452"/>
            <a:ext cx="2736000" cy="1224000"/>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4.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4" name="Textplatzhalter 6">
            <a:extLst>
              <a:ext uri="{FF2B5EF4-FFF2-40B4-BE49-F238E27FC236}">
                <a16:creationId xmlns:a16="http://schemas.microsoft.com/office/drawing/2014/main" id="{BAD7E86E-9B36-464E-9990-E8EEB3188031}"/>
              </a:ext>
            </a:extLst>
          </p:cNvPr>
          <p:cNvSpPr>
            <a:spLocks noGrp="1"/>
          </p:cNvSpPr>
          <p:nvPr>
            <p:ph type="body" sz="quarter" idx="15"/>
          </p:nvPr>
        </p:nvSpPr>
        <p:spPr>
          <a:xfrm>
            <a:off x="3256517" y="2527934"/>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5" name="Abgerundetes Rechteck 14">
            <a:extLst>
              <a:ext uri="{FF2B5EF4-FFF2-40B4-BE49-F238E27FC236}">
                <a16:creationId xmlns:a16="http://schemas.microsoft.com/office/drawing/2014/main" id="{F01ABC86-87AE-4847-8F17-70C5A1DE1931}"/>
              </a:ext>
            </a:extLst>
          </p:cNvPr>
          <p:cNvSpPr/>
          <p:nvPr userDrawn="1"/>
        </p:nvSpPr>
        <p:spPr>
          <a:xfrm>
            <a:off x="5979001" y="2096452"/>
            <a:ext cx="2736000" cy="1224000"/>
          </a:xfrm>
          <a:prstGeom prst="round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5.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6" name="Textplatzhalter 6">
            <a:extLst>
              <a:ext uri="{FF2B5EF4-FFF2-40B4-BE49-F238E27FC236}">
                <a16:creationId xmlns:a16="http://schemas.microsoft.com/office/drawing/2014/main" id="{156094AF-F7B2-6744-94D9-DB72FBDB51A8}"/>
              </a:ext>
            </a:extLst>
          </p:cNvPr>
          <p:cNvSpPr>
            <a:spLocks noGrp="1"/>
          </p:cNvSpPr>
          <p:nvPr>
            <p:ph type="body" sz="quarter" idx="16"/>
          </p:nvPr>
        </p:nvSpPr>
        <p:spPr>
          <a:xfrm>
            <a:off x="6035675" y="2527934"/>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7" name="Abgerundetes Rechteck 16">
            <a:extLst>
              <a:ext uri="{FF2B5EF4-FFF2-40B4-BE49-F238E27FC236}">
                <a16:creationId xmlns:a16="http://schemas.microsoft.com/office/drawing/2014/main" id="{70511BEB-7D4B-C146-9CCF-1CFE056DF919}"/>
              </a:ext>
            </a:extLst>
          </p:cNvPr>
          <p:cNvSpPr/>
          <p:nvPr userDrawn="1"/>
        </p:nvSpPr>
        <p:spPr>
          <a:xfrm>
            <a:off x="420686" y="3379786"/>
            <a:ext cx="2736000" cy="1244602"/>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6.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8" name="Textplatzhalter 6">
            <a:extLst>
              <a:ext uri="{FF2B5EF4-FFF2-40B4-BE49-F238E27FC236}">
                <a16:creationId xmlns:a16="http://schemas.microsoft.com/office/drawing/2014/main" id="{F71E9752-15CD-9E44-9312-C6A6BB208196}"/>
              </a:ext>
            </a:extLst>
          </p:cNvPr>
          <p:cNvSpPr>
            <a:spLocks noGrp="1"/>
          </p:cNvSpPr>
          <p:nvPr>
            <p:ph type="body" sz="quarter" idx="17"/>
          </p:nvPr>
        </p:nvSpPr>
        <p:spPr>
          <a:xfrm>
            <a:off x="477360" y="3811268"/>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9" name="Abgerundetes Rechteck 18">
            <a:extLst>
              <a:ext uri="{FF2B5EF4-FFF2-40B4-BE49-F238E27FC236}">
                <a16:creationId xmlns:a16="http://schemas.microsoft.com/office/drawing/2014/main" id="{2A391C70-555B-924E-B2D6-1EA21D3611F2}"/>
              </a:ext>
            </a:extLst>
          </p:cNvPr>
          <p:cNvSpPr/>
          <p:nvPr userDrawn="1"/>
        </p:nvSpPr>
        <p:spPr>
          <a:xfrm>
            <a:off x="3199843" y="3379786"/>
            <a:ext cx="2736000" cy="1244602"/>
          </a:xfrm>
          <a:prstGeom prst="round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7.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20" name="Textplatzhalter 6">
            <a:extLst>
              <a:ext uri="{FF2B5EF4-FFF2-40B4-BE49-F238E27FC236}">
                <a16:creationId xmlns:a16="http://schemas.microsoft.com/office/drawing/2014/main" id="{972A39DC-71B3-2141-83CB-C3A683378248}"/>
              </a:ext>
            </a:extLst>
          </p:cNvPr>
          <p:cNvSpPr>
            <a:spLocks noGrp="1"/>
          </p:cNvSpPr>
          <p:nvPr>
            <p:ph type="body" sz="quarter" idx="18"/>
          </p:nvPr>
        </p:nvSpPr>
        <p:spPr>
          <a:xfrm>
            <a:off x="3256517" y="3811268"/>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1" name="Abgerundetes Rechteck 20">
            <a:extLst>
              <a:ext uri="{FF2B5EF4-FFF2-40B4-BE49-F238E27FC236}">
                <a16:creationId xmlns:a16="http://schemas.microsoft.com/office/drawing/2014/main" id="{BDABE2A3-532C-884E-9C9B-6BC8DA90C749}"/>
              </a:ext>
            </a:extLst>
          </p:cNvPr>
          <p:cNvSpPr/>
          <p:nvPr userDrawn="1"/>
        </p:nvSpPr>
        <p:spPr>
          <a:xfrm>
            <a:off x="5979001" y="3379786"/>
            <a:ext cx="2736000" cy="1244602"/>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8.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22" name="Textplatzhalter 6">
            <a:extLst>
              <a:ext uri="{FF2B5EF4-FFF2-40B4-BE49-F238E27FC236}">
                <a16:creationId xmlns:a16="http://schemas.microsoft.com/office/drawing/2014/main" id="{18889269-E5F2-BF44-9CC2-E28501D259AF}"/>
              </a:ext>
            </a:extLst>
          </p:cNvPr>
          <p:cNvSpPr>
            <a:spLocks noGrp="1"/>
          </p:cNvSpPr>
          <p:nvPr>
            <p:ph type="body" sz="quarter" idx="19"/>
          </p:nvPr>
        </p:nvSpPr>
        <p:spPr>
          <a:xfrm>
            <a:off x="6035675" y="3811268"/>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63818533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anvas - 9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D5D1C47D-1502-A14A-A8A4-3194A3ECA7BB}"/>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1">
            <a:extLst>
              <a:ext uri="{FF2B5EF4-FFF2-40B4-BE49-F238E27FC236}">
                <a16:creationId xmlns:a16="http://schemas.microsoft.com/office/drawing/2014/main" id="{5EEA1D65-999E-534A-A6B2-D91C1F3EC730}"/>
              </a:ext>
            </a:extLst>
          </p:cNvPr>
          <p:cNvSpPr>
            <a:spLocks noGrp="1"/>
          </p:cNvSpPr>
          <p:nvPr>
            <p:ph type="title" hasCustomPrompt="1"/>
          </p:nvPr>
        </p:nvSpPr>
        <p:spPr>
          <a:xfrm>
            <a:off x="431642" y="420688"/>
            <a:ext cx="8280714" cy="707151"/>
          </a:xfrm>
        </p:spPr>
        <p:txBody>
          <a:bodyPr/>
          <a:lstStyle/>
          <a:p>
            <a:r>
              <a:rPr lang="de-DE" dirty="0"/>
              <a:t>CANVASES (9X)</a:t>
            </a:r>
          </a:p>
        </p:txBody>
      </p:sp>
      <p:sp>
        <p:nvSpPr>
          <p:cNvPr id="5" name="Abgerundetes Rechteck 4">
            <a:extLst>
              <a:ext uri="{FF2B5EF4-FFF2-40B4-BE49-F238E27FC236}">
                <a16:creationId xmlns:a16="http://schemas.microsoft.com/office/drawing/2014/main" id="{358889B4-B2DD-A941-B0B7-8328F3BA30E4}"/>
              </a:ext>
            </a:extLst>
          </p:cNvPr>
          <p:cNvSpPr/>
          <p:nvPr userDrawn="1"/>
        </p:nvSpPr>
        <p:spPr>
          <a:xfrm>
            <a:off x="420686" y="808038"/>
            <a:ext cx="2736000" cy="1224000"/>
          </a:xfrm>
          <a:prstGeom prst="round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1.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6" name="Textplatzhalter 6">
            <a:extLst>
              <a:ext uri="{FF2B5EF4-FFF2-40B4-BE49-F238E27FC236}">
                <a16:creationId xmlns:a16="http://schemas.microsoft.com/office/drawing/2014/main" id="{2FC52BC6-4922-6C43-8BF1-3D98631B5806}"/>
              </a:ext>
            </a:extLst>
          </p:cNvPr>
          <p:cNvSpPr>
            <a:spLocks noGrp="1"/>
          </p:cNvSpPr>
          <p:nvPr>
            <p:ph type="body" sz="quarter" idx="11"/>
          </p:nvPr>
        </p:nvSpPr>
        <p:spPr>
          <a:xfrm>
            <a:off x="477360" y="1239520"/>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Abgerundetes Rechteck 6">
            <a:extLst>
              <a:ext uri="{FF2B5EF4-FFF2-40B4-BE49-F238E27FC236}">
                <a16:creationId xmlns:a16="http://schemas.microsoft.com/office/drawing/2014/main" id="{25656750-2080-654F-BC2E-17C53252802B}"/>
              </a:ext>
            </a:extLst>
          </p:cNvPr>
          <p:cNvSpPr/>
          <p:nvPr userDrawn="1"/>
        </p:nvSpPr>
        <p:spPr>
          <a:xfrm>
            <a:off x="3199843" y="808038"/>
            <a:ext cx="2736000" cy="1224000"/>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2.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8" name="Textplatzhalter 6">
            <a:extLst>
              <a:ext uri="{FF2B5EF4-FFF2-40B4-BE49-F238E27FC236}">
                <a16:creationId xmlns:a16="http://schemas.microsoft.com/office/drawing/2014/main" id="{9818A448-2A0A-6241-93DE-2482A744C4DF}"/>
              </a:ext>
            </a:extLst>
          </p:cNvPr>
          <p:cNvSpPr>
            <a:spLocks noGrp="1"/>
          </p:cNvSpPr>
          <p:nvPr>
            <p:ph type="body" sz="quarter" idx="12"/>
          </p:nvPr>
        </p:nvSpPr>
        <p:spPr>
          <a:xfrm>
            <a:off x="3256517" y="1239520"/>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Abgerundetes Rechteck 8">
            <a:extLst>
              <a:ext uri="{FF2B5EF4-FFF2-40B4-BE49-F238E27FC236}">
                <a16:creationId xmlns:a16="http://schemas.microsoft.com/office/drawing/2014/main" id="{1489EF4E-88CF-5442-B73A-847582457350}"/>
              </a:ext>
            </a:extLst>
          </p:cNvPr>
          <p:cNvSpPr/>
          <p:nvPr userDrawn="1"/>
        </p:nvSpPr>
        <p:spPr>
          <a:xfrm>
            <a:off x="5979001" y="808038"/>
            <a:ext cx="2736000" cy="1224000"/>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3.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0" name="Textplatzhalter 6">
            <a:extLst>
              <a:ext uri="{FF2B5EF4-FFF2-40B4-BE49-F238E27FC236}">
                <a16:creationId xmlns:a16="http://schemas.microsoft.com/office/drawing/2014/main" id="{A5A60BE4-4CEE-4944-BE8D-7EE5CE8D8FBA}"/>
              </a:ext>
            </a:extLst>
          </p:cNvPr>
          <p:cNvSpPr>
            <a:spLocks noGrp="1"/>
          </p:cNvSpPr>
          <p:nvPr>
            <p:ph type="body" sz="quarter" idx="13"/>
          </p:nvPr>
        </p:nvSpPr>
        <p:spPr>
          <a:xfrm>
            <a:off x="6035675" y="1239520"/>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Abgerundetes Rechteck 10">
            <a:extLst>
              <a:ext uri="{FF2B5EF4-FFF2-40B4-BE49-F238E27FC236}">
                <a16:creationId xmlns:a16="http://schemas.microsoft.com/office/drawing/2014/main" id="{2F7B1013-16B9-CF40-880C-717B8F118B90}"/>
              </a:ext>
            </a:extLst>
          </p:cNvPr>
          <p:cNvSpPr/>
          <p:nvPr userDrawn="1"/>
        </p:nvSpPr>
        <p:spPr>
          <a:xfrm>
            <a:off x="420686" y="2096452"/>
            <a:ext cx="2736000" cy="1224000"/>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4.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2" name="Textplatzhalter 6">
            <a:extLst>
              <a:ext uri="{FF2B5EF4-FFF2-40B4-BE49-F238E27FC236}">
                <a16:creationId xmlns:a16="http://schemas.microsoft.com/office/drawing/2014/main" id="{307A16EE-89E1-FF4F-9B19-4316657286B1}"/>
              </a:ext>
            </a:extLst>
          </p:cNvPr>
          <p:cNvSpPr>
            <a:spLocks noGrp="1"/>
          </p:cNvSpPr>
          <p:nvPr>
            <p:ph type="body" sz="quarter" idx="14"/>
          </p:nvPr>
        </p:nvSpPr>
        <p:spPr>
          <a:xfrm>
            <a:off x="477360" y="2527934"/>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Abgerundetes Rechteck 12">
            <a:extLst>
              <a:ext uri="{FF2B5EF4-FFF2-40B4-BE49-F238E27FC236}">
                <a16:creationId xmlns:a16="http://schemas.microsoft.com/office/drawing/2014/main" id="{1858EDFE-C6DD-2D48-BA7E-6CC2CB001695}"/>
              </a:ext>
            </a:extLst>
          </p:cNvPr>
          <p:cNvSpPr/>
          <p:nvPr userDrawn="1"/>
        </p:nvSpPr>
        <p:spPr>
          <a:xfrm>
            <a:off x="3199843" y="2096452"/>
            <a:ext cx="2736000" cy="1224000"/>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5.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4" name="Textplatzhalter 6">
            <a:extLst>
              <a:ext uri="{FF2B5EF4-FFF2-40B4-BE49-F238E27FC236}">
                <a16:creationId xmlns:a16="http://schemas.microsoft.com/office/drawing/2014/main" id="{BAD7E86E-9B36-464E-9990-E8EEB3188031}"/>
              </a:ext>
            </a:extLst>
          </p:cNvPr>
          <p:cNvSpPr>
            <a:spLocks noGrp="1"/>
          </p:cNvSpPr>
          <p:nvPr>
            <p:ph type="body" sz="quarter" idx="15"/>
          </p:nvPr>
        </p:nvSpPr>
        <p:spPr>
          <a:xfrm>
            <a:off x="3256517" y="2527934"/>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5" name="Abgerundetes Rechteck 14">
            <a:extLst>
              <a:ext uri="{FF2B5EF4-FFF2-40B4-BE49-F238E27FC236}">
                <a16:creationId xmlns:a16="http://schemas.microsoft.com/office/drawing/2014/main" id="{F01ABC86-87AE-4847-8F17-70C5A1DE1931}"/>
              </a:ext>
            </a:extLst>
          </p:cNvPr>
          <p:cNvSpPr/>
          <p:nvPr userDrawn="1"/>
        </p:nvSpPr>
        <p:spPr>
          <a:xfrm>
            <a:off x="5979001" y="2096452"/>
            <a:ext cx="2736000" cy="1224000"/>
          </a:xfrm>
          <a:prstGeom prst="round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6.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6" name="Textplatzhalter 6">
            <a:extLst>
              <a:ext uri="{FF2B5EF4-FFF2-40B4-BE49-F238E27FC236}">
                <a16:creationId xmlns:a16="http://schemas.microsoft.com/office/drawing/2014/main" id="{156094AF-F7B2-6744-94D9-DB72FBDB51A8}"/>
              </a:ext>
            </a:extLst>
          </p:cNvPr>
          <p:cNvSpPr>
            <a:spLocks noGrp="1"/>
          </p:cNvSpPr>
          <p:nvPr>
            <p:ph type="body" sz="quarter" idx="16"/>
          </p:nvPr>
        </p:nvSpPr>
        <p:spPr>
          <a:xfrm>
            <a:off x="6035675" y="2527934"/>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7" name="Abgerundetes Rechteck 16">
            <a:extLst>
              <a:ext uri="{FF2B5EF4-FFF2-40B4-BE49-F238E27FC236}">
                <a16:creationId xmlns:a16="http://schemas.microsoft.com/office/drawing/2014/main" id="{70511BEB-7D4B-C146-9CCF-1CFE056DF919}"/>
              </a:ext>
            </a:extLst>
          </p:cNvPr>
          <p:cNvSpPr/>
          <p:nvPr userDrawn="1"/>
        </p:nvSpPr>
        <p:spPr>
          <a:xfrm>
            <a:off x="420686" y="3379786"/>
            <a:ext cx="2736000" cy="1244602"/>
          </a:xfrm>
          <a:prstGeom prst="round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7.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18" name="Textplatzhalter 6">
            <a:extLst>
              <a:ext uri="{FF2B5EF4-FFF2-40B4-BE49-F238E27FC236}">
                <a16:creationId xmlns:a16="http://schemas.microsoft.com/office/drawing/2014/main" id="{F71E9752-15CD-9E44-9312-C6A6BB208196}"/>
              </a:ext>
            </a:extLst>
          </p:cNvPr>
          <p:cNvSpPr>
            <a:spLocks noGrp="1"/>
          </p:cNvSpPr>
          <p:nvPr>
            <p:ph type="body" sz="quarter" idx="17"/>
          </p:nvPr>
        </p:nvSpPr>
        <p:spPr>
          <a:xfrm>
            <a:off x="477360" y="3811268"/>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9" name="Abgerundetes Rechteck 18">
            <a:extLst>
              <a:ext uri="{FF2B5EF4-FFF2-40B4-BE49-F238E27FC236}">
                <a16:creationId xmlns:a16="http://schemas.microsoft.com/office/drawing/2014/main" id="{2A391C70-555B-924E-B2D6-1EA21D3611F2}"/>
              </a:ext>
            </a:extLst>
          </p:cNvPr>
          <p:cNvSpPr/>
          <p:nvPr userDrawn="1"/>
        </p:nvSpPr>
        <p:spPr>
          <a:xfrm>
            <a:off x="3199843" y="3379786"/>
            <a:ext cx="2736000" cy="1244602"/>
          </a:xfrm>
          <a:prstGeom prst="round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8.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20" name="Textplatzhalter 6">
            <a:extLst>
              <a:ext uri="{FF2B5EF4-FFF2-40B4-BE49-F238E27FC236}">
                <a16:creationId xmlns:a16="http://schemas.microsoft.com/office/drawing/2014/main" id="{972A39DC-71B3-2141-83CB-C3A683378248}"/>
              </a:ext>
            </a:extLst>
          </p:cNvPr>
          <p:cNvSpPr>
            <a:spLocks noGrp="1"/>
          </p:cNvSpPr>
          <p:nvPr>
            <p:ph type="body" sz="quarter" idx="18"/>
          </p:nvPr>
        </p:nvSpPr>
        <p:spPr>
          <a:xfrm>
            <a:off x="3256517" y="3811268"/>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1" name="Abgerundetes Rechteck 20">
            <a:extLst>
              <a:ext uri="{FF2B5EF4-FFF2-40B4-BE49-F238E27FC236}">
                <a16:creationId xmlns:a16="http://schemas.microsoft.com/office/drawing/2014/main" id="{BDABE2A3-532C-884E-9C9B-6BC8DA90C749}"/>
              </a:ext>
            </a:extLst>
          </p:cNvPr>
          <p:cNvSpPr/>
          <p:nvPr userDrawn="1"/>
        </p:nvSpPr>
        <p:spPr>
          <a:xfrm>
            <a:off x="5979001" y="3379786"/>
            <a:ext cx="2736000" cy="1244602"/>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000" b="0" dirty="0">
                <a:solidFill>
                  <a:schemeClr val="bg1">
                    <a:lumMod val="65000"/>
                  </a:schemeClr>
                </a:solidFill>
              </a:rPr>
              <a:t>9. </a:t>
            </a:r>
            <a:r>
              <a:rPr lang="en-GB" sz="1000" b="0" dirty="0">
                <a:solidFill>
                  <a:schemeClr val="bg1">
                    <a:lumMod val="65000"/>
                  </a:schemeClr>
                </a:solidFill>
              </a:rPr>
              <a:t>Text</a:t>
            </a:r>
          </a:p>
          <a:p>
            <a:pPr algn="l"/>
            <a:endParaRPr lang="de-DE" sz="1000" b="0" dirty="0">
              <a:solidFill>
                <a:schemeClr val="bg1">
                  <a:lumMod val="65000"/>
                </a:schemeClr>
              </a:solidFill>
            </a:endParaRPr>
          </a:p>
        </p:txBody>
      </p:sp>
      <p:sp>
        <p:nvSpPr>
          <p:cNvPr id="22" name="Textplatzhalter 6">
            <a:extLst>
              <a:ext uri="{FF2B5EF4-FFF2-40B4-BE49-F238E27FC236}">
                <a16:creationId xmlns:a16="http://schemas.microsoft.com/office/drawing/2014/main" id="{18889269-E5F2-BF44-9CC2-E28501D259AF}"/>
              </a:ext>
            </a:extLst>
          </p:cNvPr>
          <p:cNvSpPr>
            <a:spLocks noGrp="1"/>
          </p:cNvSpPr>
          <p:nvPr>
            <p:ph type="body" sz="quarter" idx="19"/>
          </p:nvPr>
        </p:nvSpPr>
        <p:spPr>
          <a:xfrm>
            <a:off x="6035675" y="3811268"/>
            <a:ext cx="2628000" cy="75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51472237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Mai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14;p3">
            <a:extLst>
              <a:ext uri="{FF2B5EF4-FFF2-40B4-BE49-F238E27FC236}">
                <a16:creationId xmlns:a16="http://schemas.microsoft.com/office/drawing/2014/main" id="{B7BE7D69-A050-F34E-B085-655A8601A8EB}"/>
              </a:ext>
            </a:extLst>
          </p:cNvPr>
          <p:cNvSpPr txBox="1">
            <a:spLocks noGrp="1"/>
          </p:cNvSpPr>
          <p:nvPr>
            <p:ph type="ctrTitle" hasCustomPrompt="1"/>
          </p:nvPr>
        </p:nvSpPr>
        <p:spPr>
          <a:xfrm>
            <a:off x="991906" y="1800000"/>
            <a:ext cx="6087600" cy="2176520"/>
          </a:xfrm>
          <a:prstGeom prst="rect">
            <a:avLst/>
          </a:prstGeom>
        </p:spPr>
        <p:txBody>
          <a:bodyPr spcFirstLastPara="1" wrap="square" lIns="91425" tIns="91425" rIns="91425" bIns="91425" anchor="t" anchorCtr="0">
            <a:noAutofit/>
          </a:bodyPr>
          <a:lstStyle>
            <a:lvl1pPr marL="0" marR="0" lvl="0" indent="0" algn="l" defTabSz="914400" rtl="0" eaLnBrk="1" fontAlgn="auto" latinLnBrk="0" hangingPunct="1">
              <a:lnSpc>
                <a:spcPct val="100000"/>
              </a:lnSpc>
              <a:spcBef>
                <a:spcPts val="0"/>
              </a:spcBef>
              <a:spcAft>
                <a:spcPts val="0"/>
              </a:spcAft>
              <a:buClr>
                <a:schemeClr val="dk1"/>
              </a:buClr>
              <a:buSzPts val="3800"/>
              <a:buFont typeface="Arial"/>
              <a:buNone/>
              <a:tabLst/>
              <a:defRPr sz="4800" spc="0" dirty="0">
                <a:solidFill>
                  <a:schemeClr val="bg1"/>
                </a:solidFill>
              </a:defRPr>
            </a:lvl1pPr>
            <a:lvl2pPr lvl="1" rtl="0">
              <a:spcBef>
                <a:spcPts val="0"/>
              </a:spcBef>
              <a:spcAft>
                <a:spcPts val="0"/>
              </a:spcAft>
              <a:buSzPts val="3800"/>
              <a:buNone/>
              <a:defRPr sz="3800" b="1"/>
            </a:lvl2pPr>
            <a:lvl3pPr lvl="2" rtl="0">
              <a:spcBef>
                <a:spcPts val="0"/>
              </a:spcBef>
              <a:spcAft>
                <a:spcPts val="0"/>
              </a:spcAft>
              <a:buSzPts val="3800"/>
              <a:buNone/>
              <a:defRPr sz="3800" b="1"/>
            </a:lvl3pPr>
            <a:lvl4pPr lvl="3" rtl="0">
              <a:spcBef>
                <a:spcPts val="0"/>
              </a:spcBef>
              <a:spcAft>
                <a:spcPts val="0"/>
              </a:spcAft>
              <a:buSzPts val="3800"/>
              <a:buNone/>
              <a:defRPr sz="3800" b="1"/>
            </a:lvl4pPr>
            <a:lvl5pPr lvl="4" rtl="0">
              <a:spcBef>
                <a:spcPts val="0"/>
              </a:spcBef>
              <a:spcAft>
                <a:spcPts val="0"/>
              </a:spcAft>
              <a:buSzPts val="3800"/>
              <a:buNone/>
              <a:defRPr sz="3800" b="1"/>
            </a:lvl5pPr>
            <a:lvl6pPr lvl="5" rtl="0">
              <a:spcBef>
                <a:spcPts val="0"/>
              </a:spcBef>
              <a:spcAft>
                <a:spcPts val="0"/>
              </a:spcAft>
              <a:buSzPts val="3800"/>
              <a:buNone/>
              <a:defRPr sz="3800" b="1"/>
            </a:lvl6pPr>
            <a:lvl7pPr lvl="6" rtl="0">
              <a:spcBef>
                <a:spcPts val="0"/>
              </a:spcBef>
              <a:spcAft>
                <a:spcPts val="0"/>
              </a:spcAft>
              <a:buSzPts val="3800"/>
              <a:buNone/>
              <a:defRPr sz="3800" b="1"/>
            </a:lvl7pPr>
            <a:lvl8pPr lvl="7" rtl="0">
              <a:spcBef>
                <a:spcPts val="0"/>
              </a:spcBef>
              <a:spcAft>
                <a:spcPts val="0"/>
              </a:spcAft>
              <a:buSzPts val="3800"/>
              <a:buNone/>
              <a:defRPr sz="3800" b="1"/>
            </a:lvl8pPr>
            <a:lvl9pPr lvl="8" rtl="0">
              <a:spcBef>
                <a:spcPts val="0"/>
              </a:spcBef>
              <a:spcAft>
                <a:spcPts val="0"/>
              </a:spcAft>
              <a:buSzPts val="3800"/>
              <a:buNone/>
              <a:defRPr sz="3800" b="1"/>
            </a:lvl9pPr>
          </a:lstStyle>
          <a:p>
            <a:pPr marL="0" marR="0" lvl="0" indent="0" algn="l" defTabSz="914400" rtl="0" eaLnBrk="1" fontAlgn="auto" latinLnBrk="0" hangingPunct="1">
              <a:lnSpc>
                <a:spcPct val="100000"/>
              </a:lnSpc>
              <a:spcBef>
                <a:spcPts val="0"/>
              </a:spcBef>
              <a:spcAft>
                <a:spcPts val="0"/>
              </a:spcAft>
              <a:buClr>
                <a:schemeClr val="dk1"/>
              </a:buClr>
              <a:buSzPts val="3800"/>
              <a:buFont typeface="Arial"/>
              <a:buNone/>
              <a:tabLst/>
              <a:defRPr/>
            </a:pPr>
            <a:r>
              <a:rPr lang="en-GB" sz="4000" spc="100" dirty="0" err="1"/>
              <a:t>Titel</a:t>
            </a:r>
            <a:r>
              <a:rPr lang="en-GB" sz="4000" spc="100" dirty="0"/>
              <a:t> der Session</a:t>
            </a:r>
            <a:endParaRPr dirty="0"/>
          </a:p>
        </p:txBody>
      </p:sp>
      <p:sp>
        <p:nvSpPr>
          <p:cNvPr id="9" name="Bildplatzhalter 4">
            <a:extLst>
              <a:ext uri="{FF2B5EF4-FFF2-40B4-BE49-F238E27FC236}">
                <a16:creationId xmlns:a16="http://schemas.microsoft.com/office/drawing/2014/main" id="{B0E79E82-9599-B14D-B3FB-C0062208394B}"/>
              </a:ext>
            </a:extLst>
          </p:cNvPr>
          <p:cNvSpPr>
            <a:spLocks noGrp="1"/>
          </p:cNvSpPr>
          <p:nvPr>
            <p:ph type="pic" sz="quarter" idx="11" hasCustomPrompt="1"/>
          </p:nvPr>
        </p:nvSpPr>
        <p:spPr>
          <a:xfrm>
            <a:off x="7889875" y="4332474"/>
            <a:ext cx="822325" cy="292100"/>
          </a:xfrm>
        </p:spPr>
        <p:txBody>
          <a:bodyPr/>
          <a:lstStyle/>
          <a:p>
            <a:r>
              <a:rPr lang="de-DE" dirty="0"/>
              <a:t> </a:t>
            </a:r>
          </a:p>
        </p:txBody>
      </p:sp>
      <p:sp>
        <p:nvSpPr>
          <p:cNvPr id="10" name="Bildplatzhalter 4">
            <a:extLst>
              <a:ext uri="{FF2B5EF4-FFF2-40B4-BE49-F238E27FC236}">
                <a16:creationId xmlns:a16="http://schemas.microsoft.com/office/drawing/2014/main" id="{FC1E5A9D-76F4-A048-BA69-4F62F51BEC3A}"/>
              </a:ext>
            </a:extLst>
          </p:cNvPr>
          <p:cNvSpPr>
            <a:spLocks noGrp="1"/>
          </p:cNvSpPr>
          <p:nvPr>
            <p:ph type="pic" sz="quarter" idx="12" hasCustomPrompt="1"/>
          </p:nvPr>
        </p:nvSpPr>
        <p:spPr>
          <a:xfrm>
            <a:off x="6980128" y="4332474"/>
            <a:ext cx="822325" cy="292100"/>
          </a:xfrm>
        </p:spPr>
        <p:txBody>
          <a:bodyPr/>
          <a:lstStyle/>
          <a:p>
            <a:r>
              <a:rPr lang="de-DE" dirty="0"/>
              <a:t> </a:t>
            </a:r>
          </a:p>
        </p:txBody>
      </p:sp>
      <p:sp>
        <p:nvSpPr>
          <p:cNvPr id="11" name="Bildplatzhalter 4">
            <a:extLst>
              <a:ext uri="{FF2B5EF4-FFF2-40B4-BE49-F238E27FC236}">
                <a16:creationId xmlns:a16="http://schemas.microsoft.com/office/drawing/2014/main" id="{32360ABA-253D-5845-BAA9-26A58E15DF4B}"/>
              </a:ext>
            </a:extLst>
          </p:cNvPr>
          <p:cNvSpPr>
            <a:spLocks noGrp="1"/>
          </p:cNvSpPr>
          <p:nvPr>
            <p:ph type="pic" sz="quarter" idx="13" hasCustomPrompt="1"/>
          </p:nvPr>
        </p:nvSpPr>
        <p:spPr>
          <a:xfrm>
            <a:off x="6070381" y="4332474"/>
            <a:ext cx="822325" cy="292100"/>
          </a:xfrm>
        </p:spPr>
        <p:txBody>
          <a:bodyPr/>
          <a:lstStyle/>
          <a:p>
            <a:r>
              <a:rPr lang="de-DE" dirty="0"/>
              <a:t> </a:t>
            </a:r>
          </a:p>
        </p:txBody>
      </p:sp>
      <p:sp>
        <p:nvSpPr>
          <p:cNvPr id="12" name="Bildplatzhalter 4">
            <a:extLst>
              <a:ext uri="{FF2B5EF4-FFF2-40B4-BE49-F238E27FC236}">
                <a16:creationId xmlns:a16="http://schemas.microsoft.com/office/drawing/2014/main" id="{EAB445C7-199E-4643-AC01-E64B7E0937B9}"/>
              </a:ext>
            </a:extLst>
          </p:cNvPr>
          <p:cNvSpPr>
            <a:spLocks noGrp="1"/>
          </p:cNvSpPr>
          <p:nvPr>
            <p:ph type="pic" sz="quarter" idx="14" hasCustomPrompt="1"/>
          </p:nvPr>
        </p:nvSpPr>
        <p:spPr>
          <a:xfrm>
            <a:off x="5160634" y="4332474"/>
            <a:ext cx="822325" cy="292100"/>
          </a:xfrm>
        </p:spPr>
        <p:txBody>
          <a:bodyPr/>
          <a:lstStyle/>
          <a:p>
            <a:r>
              <a:rPr lang="de-DE" dirty="0"/>
              <a:t> </a:t>
            </a:r>
          </a:p>
        </p:txBody>
      </p:sp>
      <p:sp>
        <p:nvSpPr>
          <p:cNvPr id="13" name="Bildplatzhalter 4">
            <a:extLst>
              <a:ext uri="{FF2B5EF4-FFF2-40B4-BE49-F238E27FC236}">
                <a16:creationId xmlns:a16="http://schemas.microsoft.com/office/drawing/2014/main" id="{0D0126AE-EFE6-1A40-A5D4-9F73E6FA7625}"/>
              </a:ext>
            </a:extLst>
          </p:cNvPr>
          <p:cNvSpPr>
            <a:spLocks noGrp="1"/>
          </p:cNvSpPr>
          <p:nvPr>
            <p:ph type="pic" sz="quarter" idx="15" hasCustomPrompt="1"/>
          </p:nvPr>
        </p:nvSpPr>
        <p:spPr>
          <a:xfrm>
            <a:off x="4250887" y="4332474"/>
            <a:ext cx="822325" cy="292100"/>
          </a:xfrm>
        </p:spPr>
        <p:txBody>
          <a:bodyPr/>
          <a:lstStyle/>
          <a:p>
            <a:r>
              <a:rPr lang="de-DE" dirty="0"/>
              <a:t> </a:t>
            </a:r>
          </a:p>
        </p:txBody>
      </p:sp>
      <p:sp>
        <p:nvSpPr>
          <p:cNvPr id="16" name="Google Shape;575;p68">
            <a:extLst>
              <a:ext uri="{FF2B5EF4-FFF2-40B4-BE49-F238E27FC236}">
                <a16:creationId xmlns:a16="http://schemas.microsoft.com/office/drawing/2014/main" id="{A86DAAA0-27B0-EF41-9774-8448FDF1546D}"/>
              </a:ext>
            </a:extLst>
          </p:cNvPr>
          <p:cNvSpPr txBox="1">
            <a:spLocks/>
          </p:cNvSpPr>
          <p:nvPr userDrawn="1"/>
        </p:nvSpPr>
        <p:spPr>
          <a:xfrm>
            <a:off x="991906" y="1361527"/>
            <a:ext cx="7061198" cy="398268"/>
          </a:xfrm>
          <a:prstGeom prst="rect">
            <a:avLst/>
          </a:prstGeom>
        </p:spPr>
        <p:txBody>
          <a:bodyPr spcFirstLastPara="1" vert="horz" wrap="square" lIns="91425" tIns="91425" rIns="91425" bIns="91425" rtl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lang="de-DE" sz="1200" b="0" i="0" u="none" strike="noStrike" cap="none" spc="300" dirty="0" smtClean="0">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600" dirty="0">
                <a:solidFill>
                  <a:schemeClr val="bg1"/>
                </a:solidFill>
              </a:rPr>
              <a:t>KEY TOOL</a:t>
            </a:r>
            <a:endParaRPr lang="en-GB" sz="1600" dirty="0"/>
          </a:p>
        </p:txBody>
      </p:sp>
      <p:pic>
        <p:nvPicPr>
          <p:cNvPr id="3" name="Grafik 2">
            <a:extLst>
              <a:ext uri="{FF2B5EF4-FFF2-40B4-BE49-F238E27FC236}">
                <a16:creationId xmlns:a16="http://schemas.microsoft.com/office/drawing/2014/main" id="{DEBDB739-90CB-0347-9506-662617081AAE}"/>
              </a:ext>
            </a:extLst>
          </p:cNvPr>
          <p:cNvPicPr>
            <a:picLocks noChangeAspect="1"/>
          </p:cNvPicPr>
          <p:nvPr userDrawn="1"/>
        </p:nvPicPr>
        <p:blipFill>
          <a:blip r:embed="rId3"/>
          <a:srcRect/>
          <a:stretch/>
        </p:blipFill>
        <p:spPr>
          <a:xfrm>
            <a:off x="2002633" y="4345174"/>
            <a:ext cx="1143000" cy="292100"/>
          </a:xfrm>
          <a:prstGeom prst="rect">
            <a:avLst/>
          </a:prstGeom>
        </p:spPr>
      </p:pic>
      <p:pic>
        <p:nvPicPr>
          <p:cNvPr id="17" name="Grafik 16">
            <a:extLst>
              <a:ext uri="{FF2B5EF4-FFF2-40B4-BE49-F238E27FC236}">
                <a16:creationId xmlns:a16="http://schemas.microsoft.com/office/drawing/2014/main" id="{2B1E4EAD-C0F0-5A44-ABC8-58465C52840A}"/>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448815" y="4391055"/>
            <a:ext cx="1139033" cy="233332"/>
          </a:xfrm>
          <a:prstGeom prst="rect">
            <a:avLst/>
          </a:prstGeom>
        </p:spPr>
      </p:pic>
      <p:sp>
        <p:nvSpPr>
          <p:cNvPr id="15" name="Google Shape;211;p38">
            <a:extLst>
              <a:ext uri="{FF2B5EF4-FFF2-40B4-BE49-F238E27FC236}">
                <a16:creationId xmlns:a16="http://schemas.microsoft.com/office/drawing/2014/main" id="{73D1BD64-9C57-8640-821A-C4CEEF543215}"/>
              </a:ext>
            </a:extLst>
          </p:cNvPr>
          <p:cNvSpPr txBox="1"/>
          <p:nvPr userDrawn="1"/>
        </p:nvSpPr>
        <p:spPr>
          <a:xfrm>
            <a:off x="331981" y="328018"/>
            <a:ext cx="1238851" cy="511985"/>
          </a:xfrm>
          <a:prstGeom prst="rect">
            <a:avLst/>
          </a:prstGeom>
          <a:noFill/>
          <a:ln>
            <a:noFill/>
          </a:ln>
        </p:spPr>
        <p:txBody>
          <a:bodyPr spcFirstLastPara="1" wrap="square" lIns="91425" tIns="91425" rIns="91425" bIns="91425" anchor="t" anchorCtr="0">
            <a:noAutofit/>
          </a:bodyPr>
          <a:lstStyle/>
          <a:p>
            <a:pPr marL="0" lvl="0" indent="0" algn="l" rtl="0">
              <a:lnSpc>
                <a:spcPts val="1260"/>
              </a:lnSpc>
              <a:spcBef>
                <a:spcPts val="0"/>
              </a:spcBef>
              <a:spcAft>
                <a:spcPts val="0"/>
              </a:spcAft>
              <a:buNone/>
            </a:pPr>
            <a:r>
              <a:rPr lang="en-GB" sz="800" spc="100" dirty="0">
                <a:solidFill>
                  <a:schemeClr val="bg1"/>
                </a:solidFill>
              </a:rPr>
              <a:t>COLLABORATION</a:t>
            </a:r>
          </a:p>
          <a:p>
            <a:pPr marL="0" marR="0" lvl="0" indent="0" algn="l" defTabSz="914400" rtl="0" eaLnBrk="1" fontAlgn="auto" latinLnBrk="0" hangingPunct="1">
              <a:lnSpc>
                <a:spcPts val="1260"/>
              </a:lnSpc>
              <a:spcBef>
                <a:spcPts val="0"/>
              </a:spcBef>
              <a:spcAft>
                <a:spcPts val="0"/>
              </a:spcAft>
              <a:buClr>
                <a:srgbClr val="000000"/>
              </a:buClr>
              <a:buSzTx/>
              <a:buFont typeface="Arial"/>
              <a:buNone/>
              <a:tabLst/>
              <a:defRPr/>
            </a:pPr>
            <a:r>
              <a:rPr lang="en-GB" sz="800" spc="100" dirty="0">
                <a:solidFill>
                  <a:schemeClr val="bg1"/>
                </a:solidFill>
              </a:rPr>
              <a:t>PHASE</a:t>
            </a:r>
          </a:p>
        </p:txBody>
      </p:sp>
      <p:cxnSp>
        <p:nvCxnSpPr>
          <p:cNvPr id="18" name="Gerade Verbindung 17">
            <a:extLst>
              <a:ext uri="{FF2B5EF4-FFF2-40B4-BE49-F238E27FC236}">
                <a16:creationId xmlns:a16="http://schemas.microsoft.com/office/drawing/2014/main" id="{AE398161-B66F-B641-99F8-7966F5622D36}"/>
              </a:ext>
            </a:extLst>
          </p:cNvPr>
          <p:cNvCxnSpPr>
            <a:cxnSpLocks/>
          </p:cNvCxnSpPr>
          <p:nvPr userDrawn="1"/>
        </p:nvCxnSpPr>
        <p:spPr>
          <a:xfrm>
            <a:off x="1638393" y="429399"/>
            <a:ext cx="0" cy="324679"/>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9" name="Google Shape;211;p38">
            <a:extLst>
              <a:ext uri="{FF2B5EF4-FFF2-40B4-BE49-F238E27FC236}">
                <a16:creationId xmlns:a16="http://schemas.microsoft.com/office/drawing/2014/main" id="{AE7B86C3-15DC-6F4D-B221-EABF2A0330A2}"/>
              </a:ext>
            </a:extLst>
          </p:cNvPr>
          <p:cNvSpPr txBox="1"/>
          <p:nvPr userDrawn="1"/>
        </p:nvSpPr>
        <p:spPr>
          <a:xfrm>
            <a:off x="1750107" y="328018"/>
            <a:ext cx="4695294" cy="511985"/>
          </a:xfrm>
          <a:prstGeom prst="rect">
            <a:avLst/>
          </a:prstGeom>
          <a:noFill/>
          <a:ln>
            <a:noFill/>
          </a:ln>
        </p:spPr>
        <p:txBody>
          <a:bodyPr spcFirstLastPara="1" wrap="square" lIns="91425" tIns="91425" rIns="91425" bIns="91425" anchor="t" anchorCtr="0">
            <a:noAutofit/>
          </a:bodyPr>
          <a:lstStyle/>
          <a:p>
            <a:pPr marL="0" lvl="0" indent="0" algn="l" rtl="0">
              <a:lnSpc>
                <a:spcPts val="1260"/>
              </a:lnSpc>
              <a:spcBef>
                <a:spcPts val="0"/>
              </a:spcBef>
              <a:spcAft>
                <a:spcPts val="0"/>
              </a:spcAft>
              <a:buNone/>
            </a:pPr>
            <a:r>
              <a:rPr lang="en-GB" sz="800" spc="100" dirty="0">
                <a:solidFill>
                  <a:schemeClr val="bg1"/>
                </a:solidFill>
              </a:rPr>
              <a:t>MODULE 4</a:t>
            </a:r>
          </a:p>
          <a:p>
            <a:pPr marL="0" lvl="0" indent="0" algn="l" rtl="0">
              <a:spcBef>
                <a:spcPts val="0"/>
              </a:spcBef>
              <a:spcAft>
                <a:spcPts val="0"/>
              </a:spcAft>
              <a:buNone/>
            </a:pPr>
            <a:r>
              <a:rPr lang="en-GB" sz="1000" dirty="0">
                <a:solidFill>
                  <a:schemeClr val="bg1"/>
                </a:solidFill>
              </a:rPr>
              <a:t>Fitting the Startup Solution to the Public Problem</a:t>
            </a:r>
          </a:p>
          <a:p>
            <a:pPr marL="0" lvl="0" indent="0" algn="l" rtl="0">
              <a:spcBef>
                <a:spcPts val="0"/>
              </a:spcBef>
              <a:spcAft>
                <a:spcPts val="0"/>
              </a:spcAft>
              <a:buNone/>
            </a:pPr>
            <a:endParaRPr lang="en-GB" sz="1000" dirty="0">
              <a:solidFill>
                <a:schemeClr val="bg1"/>
              </a:solidFill>
            </a:endParaRPr>
          </a:p>
        </p:txBody>
      </p:sp>
    </p:spTree>
    <p:extLst>
      <p:ext uri="{BB962C8B-B14F-4D97-AF65-F5344CB8AC3E}">
        <p14:creationId xmlns:p14="http://schemas.microsoft.com/office/powerpoint/2010/main" val="256011145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07F428F7-59F5-AA44-8804-F7E3AD6B0C21}"/>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extplatzhalter 6">
            <a:extLst>
              <a:ext uri="{FF2B5EF4-FFF2-40B4-BE49-F238E27FC236}">
                <a16:creationId xmlns:a16="http://schemas.microsoft.com/office/drawing/2014/main" id="{AA9C79BF-1E14-4247-AB1D-984B28AF52FB}"/>
              </a:ext>
            </a:extLst>
          </p:cNvPr>
          <p:cNvSpPr>
            <a:spLocks noGrp="1"/>
          </p:cNvSpPr>
          <p:nvPr>
            <p:ph type="body" sz="quarter" idx="13"/>
          </p:nvPr>
        </p:nvSpPr>
        <p:spPr>
          <a:xfrm>
            <a:off x="3458387" y="808038"/>
            <a:ext cx="5040312" cy="3816350"/>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1">
            <a:extLst>
              <a:ext uri="{FF2B5EF4-FFF2-40B4-BE49-F238E27FC236}">
                <a16:creationId xmlns:a16="http://schemas.microsoft.com/office/drawing/2014/main" id="{FE59885D-1C96-C346-BC85-ED4413F4F21B}"/>
              </a:ext>
            </a:extLst>
          </p:cNvPr>
          <p:cNvSpPr>
            <a:spLocks noGrp="1"/>
          </p:cNvSpPr>
          <p:nvPr>
            <p:ph type="title" hasCustomPrompt="1"/>
          </p:nvPr>
        </p:nvSpPr>
        <p:spPr>
          <a:xfrm>
            <a:off x="431642" y="808038"/>
            <a:ext cx="2946558" cy="3816350"/>
          </a:xfrm>
        </p:spPr>
        <p:txBody>
          <a:bodyPr/>
          <a:lstStyle/>
          <a:p>
            <a:r>
              <a:rPr lang="de-DE" dirty="0"/>
              <a:t>INTRO — TITLE</a:t>
            </a:r>
          </a:p>
        </p:txBody>
      </p:sp>
    </p:spTree>
    <p:extLst>
      <p:ext uri="{BB962C8B-B14F-4D97-AF65-F5344CB8AC3E}">
        <p14:creationId xmlns:p14="http://schemas.microsoft.com/office/powerpoint/2010/main" val="226137531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197A4C13-F285-2147-9654-214378935499}"/>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6" name="Titel 1">
            <a:extLst>
              <a:ext uri="{FF2B5EF4-FFF2-40B4-BE49-F238E27FC236}">
                <a16:creationId xmlns:a16="http://schemas.microsoft.com/office/drawing/2014/main" id="{3FA4D243-49EB-C445-94B7-45E3F9D80942}"/>
              </a:ext>
            </a:extLst>
          </p:cNvPr>
          <p:cNvSpPr>
            <a:spLocks noGrp="1"/>
          </p:cNvSpPr>
          <p:nvPr>
            <p:ph type="title" hasCustomPrompt="1"/>
          </p:nvPr>
        </p:nvSpPr>
        <p:spPr>
          <a:xfrm>
            <a:off x="431642" y="420689"/>
            <a:ext cx="8280714" cy="387350"/>
          </a:xfrm>
        </p:spPr>
        <p:txBody>
          <a:bodyPr/>
          <a:lstStyle/>
          <a:p>
            <a:r>
              <a:rPr lang="de-DE" dirty="0"/>
              <a:t>CONTENT</a:t>
            </a:r>
          </a:p>
        </p:txBody>
      </p:sp>
      <p:sp>
        <p:nvSpPr>
          <p:cNvPr id="5" name="Textplatzhalter 6">
            <a:extLst>
              <a:ext uri="{FF2B5EF4-FFF2-40B4-BE49-F238E27FC236}">
                <a16:creationId xmlns:a16="http://schemas.microsoft.com/office/drawing/2014/main" id="{1AF384FE-E014-E24A-AAFC-D23FF3ABE9ED}"/>
              </a:ext>
            </a:extLst>
          </p:cNvPr>
          <p:cNvSpPr>
            <a:spLocks noGrp="1"/>
          </p:cNvSpPr>
          <p:nvPr>
            <p:ph type="body" sz="quarter" idx="11"/>
          </p:nvPr>
        </p:nvSpPr>
        <p:spPr>
          <a:xfrm>
            <a:off x="420688" y="808038"/>
            <a:ext cx="8280714" cy="38163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09416923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3EE4B975-56E5-2E48-A615-565035944AC3}"/>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extplatzhalter 1">
            <a:extLst>
              <a:ext uri="{FF2B5EF4-FFF2-40B4-BE49-F238E27FC236}">
                <a16:creationId xmlns:a16="http://schemas.microsoft.com/office/drawing/2014/main" id="{9C9D71F6-6560-344A-82E6-08D7AFED4940}"/>
              </a:ext>
            </a:extLst>
          </p:cNvPr>
          <p:cNvSpPr>
            <a:spLocks noGrp="1"/>
          </p:cNvSpPr>
          <p:nvPr>
            <p:ph type="body" sz="quarter" idx="13" hasCustomPrompt="1"/>
          </p:nvPr>
        </p:nvSpPr>
        <p:spPr>
          <a:xfrm>
            <a:off x="420688" y="818957"/>
            <a:ext cx="8291511" cy="3805431"/>
          </a:xfrm>
          <a:noFill/>
          <a:ln>
            <a:noFill/>
          </a:ln>
        </p:spPr>
        <p:txBody>
          <a:bodyPr>
            <a:noAutofit/>
          </a:bodyPr>
          <a:lstStyle>
            <a:lvl1pPr>
              <a:defRPr lang="en-GB" dirty="0">
                <a:solidFill>
                  <a:schemeClr val="bg1"/>
                </a:solidFill>
              </a:defRPr>
            </a:lvl1pPr>
          </a:lstStyle>
          <a:p>
            <a:r>
              <a:rPr lang="en-GB" sz="1200" b="1" spc="300" dirty="0"/>
              <a:t>TIME	</a:t>
            </a:r>
            <a:r>
              <a:rPr lang="de-DE" sz="1200" dirty="0"/>
              <a:t>3 – 4 HOURS</a:t>
            </a:r>
            <a:endParaRPr lang="en-GB" sz="1200" spc="300" dirty="0">
              <a:solidFill>
                <a:srgbClr val="222222"/>
              </a:solidFill>
            </a:endParaRPr>
          </a:p>
          <a:p>
            <a:pPr fontAlgn="t"/>
            <a:r>
              <a:rPr lang="en-GB" sz="1100" b="1" dirty="0"/>
              <a:t>5 mins	</a:t>
            </a:r>
            <a:r>
              <a:rPr lang="en-GB" sz="1100" dirty="0"/>
              <a:t>Introduction and objectives for the day</a:t>
            </a:r>
            <a:endParaRPr lang="de-DE" sz="1100" dirty="0"/>
          </a:p>
          <a:p>
            <a:pPr fontAlgn="t"/>
            <a:r>
              <a:rPr lang="en-GB" sz="1100" b="1" dirty="0"/>
              <a:t>20 mins	</a:t>
            </a:r>
            <a:r>
              <a:rPr lang="en-GB" sz="1100" dirty="0"/>
              <a:t>Introduction to Challenge Formulation</a:t>
            </a:r>
            <a:endParaRPr lang="de-DE" sz="1100" dirty="0"/>
          </a:p>
          <a:p>
            <a:pPr fontAlgn="t"/>
            <a:r>
              <a:rPr lang="en-GB" sz="1100" b="1" dirty="0"/>
              <a:t>20 mins	</a:t>
            </a:r>
            <a:r>
              <a:rPr lang="en-GB" sz="1100" dirty="0"/>
              <a:t>Activity: </a:t>
            </a:r>
            <a:r>
              <a:rPr lang="en-US" sz="1100" dirty="0"/>
              <a:t>Introduction and Problem Deep Dive</a:t>
            </a:r>
            <a:endParaRPr lang="en-GB" sz="1100" b="1" dirty="0"/>
          </a:p>
          <a:p>
            <a:pPr fontAlgn="t"/>
            <a:r>
              <a:rPr lang="en-GB" sz="1100" b="1" dirty="0">
                <a:solidFill>
                  <a:schemeClr val="bg1">
                    <a:lumMod val="50000"/>
                  </a:schemeClr>
                </a:solidFill>
              </a:rPr>
              <a:t>5 mins	</a:t>
            </a:r>
            <a:r>
              <a:rPr lang="en-GB" sz="1100" dirty="0">
                <a:solidFill>
                  <a:schemeClr val="bg1">
                    <a:lumMod val="50000"/>
                  </a:schemeClr>
                </a:solidFill>
              </a:rPr>
              <a:t>Break</a:t>
            </a:r>
            <a:r>
              <a:rPr lang="de-DE" sz="1100" b="1" dirty="0">
                <a:solidFill>
                  <a:schemeClr val="bg1">
                    <a:lumMod val="50000"/>
                  </a:schemeClr>
                </a:solidFill>
              </a:rPr>
              <a:t>		</a:t>
            </a:r>
            <a:endParaRPr lang="de-DE" sz="1100" dirty="0">
              <a:solidFill>
                <a:schemeClr val="bg1">
                  <a:lumMod val="50000"/>
                </a:schemeClr>
              </a:solidFill>
            </a:endParaRPr>
          </a:p>
          <a:p>
            <a:pPr fontAlgn="t"/>
            <a:r>
              <a:rPr lang="en-GB" sz="1100" b="1" dirty="0"/>
              <a:t>40 mins</a:t>
            </a:r>
            <a:r>
              <a:rPr lang="de-DE" sz="1100" b="1" dirty="0"/>
              <a:t>	</a:t>
            </a:r>
            <a:r>
              <a:rPr lang="en-GB" sz="1100" dirty="0"/>
              <a:t>Activity: The Five Whys</a:t>
            </a:r>
            <a:endParaRPr lang="de-DE" sz="1100" dirty="0"/>
          </a:p>
          <a:p>
            <a:pPr fontAlgn="t"/>
            <a:r>
              <a:rPr lang="en-GB" sz="1100" b="1" dirty="0">
                <a:solidFill>
                  <a:schemeClr val="bg1">
                    <a:lumMod val="50000"/>
                  </a:schemeClr>
                </a:solidFill>
              </a:rPr>
              <a:t>5 mins</a:t>
            </a:r>
            <a:r>
              <a:rPr lang="de-DE" sz="1100" b="1" dirty="0">
                <a:solidFill>
                  <a:schemeClr val="bg1">
                    <a:lumMod val="50000"/>
                  </a:schemeClr>
                </a:solidFill>
              </a:rPr>
              <a:t>	</a:t>
            </a:r>
            <a:r>
              <a:rPr lang="en-GB" sz="1100" dirty="0">
                <a:solidFill>
                  <a:schemeClr val="bg1">
                    <a:lumMod val="50000"/>
                  </a:schemeClr>
                </a:solidFill>
              </a:rPr>
              <a:t>Break</a:t>
            </a:r>
            <a:endParaRPr lang="de-DE" sz="1100" dirty="0">
              <a:solidFill>
                <a:schemeClr val="bg1">
                  <a:lumMod val="50000"/>
                </a:schemeClr>
              </a:solidFill>
            </a:endParaRPr>
          </a:p>
          <a:p>
            <a:pPr fontAlgn="t"/>
            <a:r>
              <a:rPr lang="en-GB" sz="1100" b="1" dirty="0"/>
              <a:t>30 mins	</a:t>
            </a:r>
            <a:r>
              <a:rPr lang="en-GB" sz="1100" dirty="0"/>
              <a:t>Activity: Creating a Persona and/or Prioritization Matrix</a:t>
            </a:r>
            <a:endParaRPr lang="en-GB" sz="1100" b="1" dirty="0"/>
          </a:p>
          <a:p>
            <a:pPr fontAlgn="t"/>
            <a:r>
              <a:rPr lang="en-GB" sz="1100" b="1" dirty="0"/>
              <a:t>30 mins	</a:t>
            </a:r>
            <a:r>
              <a:rPr lang="en-GB" sz="1100" dirty="0"/>
              <a:t>Activity: Formulation of How Might We Questions </a:t>
            </a:r>
            <a:endParaRPr lang="de-DE" sz="1100" dirty="0"/>
          </a:p>
          <a:p>
            <a:r>
              <a:rPr lang="en-GB" sz="1100" b="1" dirty="0"/>
              <a:t>30 mins	</a:t>
            </a:r>
            <a:r>
              <a:rPr lang="en-GB" sz="1100" dirty="0"/>
              <a:t>Activity: Formulation of Requirements</a:t>
            </a:r>
            <a:endParaRPr lang="de-DE" sz="1100" dirty="0"/>
          </a:p>
          <a:p>
            <a:pPr fontAlgn="t"/>
            <a:r>
              <a:rPr lang="en-GB" sz="1100" b="1" dirty="0"/>
              <a:t>10 mins	</a:t>
            </a:r>
            <a:r>
              <a:rPr lang="en-GB" sz="1100" dirty="0"/>
              <a:t>Debrief and what’s next</a:t>
            </a:r>
          </a:p>
        </p:txBody>
      </p:sp>
      <p:sp>
        <p:nvSpPr>
          <p:cNvPr id="6" name="Titel 1">
            <a:extLst>
              <a:ext uri="{FF2B5EF4-FFF2-40B4-BE49-F238E27FC236}">
                <a16:creationId xmlns:a16="http://schemas.microsoft.com/office/drawing/2014/main" id="{7B61C6C1-E974-1D48-B61B-838209FBBE93}"/>
              </a:ext>
            </a:extLst>
          </p:cNvPr>
          <p:cNvSpPr>
            <a:spLocks noGrp="1"/>
          </p:cNvSpPr>
          <p:nvPr>
            <p:ph type="title" hasCustomPrompt="1"/>
          </p:nvPr>
        </p:nvSpPr>
        <p:spPr>
          <a:xfrm>
            <a:off x="431642" y="420689"/>
            <a:ext cx="8280714" cy="387350"/>
          </a:xfrm>
        </p:spPr>
        <p:txBody>
          <a:bodyPr/>
          <a:lstStyle/>
          <a:p>
            <a:r>
              <a:rPr lang="de-DE" dirty="0"/>
              <a:t>AGENDA</a:t>
            </a:r>
          </a:p>
        </p:txBody>
      </p:sp>
    </p:spTree>
    <p:extLst>
      <p:ext uri="{BB962C8B-B14F-4D97-AF65-F5344CB8AC3E}">
        <p14:creationId xmlns:p14="http://schemas.microsoft.com/office/powerpoint/2010/main" val="341633542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heme Title - 1. Level -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5F45E4AF-995A-E74D-87EB-1F7499ABF303}"/>
              </a:ext>
            </a:extLst>
          </p:cNvPr>
          <p:cNvSpPr>
            <a:spLocks noGrp="1"/>
          </p:cNvSpPr>
          <p:nvPr>
            <p:ph type="sldNum" sz="quarter" idx="10"/>
          </p:nvPr>
        </p:nvSpPr>
        <p:spPr/>
        <p:txBody>
          <a:bodyPr/>
          <a:lstStyle/>
          <a:p>
            <a:fld id="{727F2A48-8E58-5441-936F-2F05626EB3ED}" type="slidenum">
              <a:rPr lang="de-DE" smtClean="0"/>
              <a:pPr/>
              <a:t>‹Nr.›</a:t>
            </a:fld>
            <a:endParaRPr lang="de-DE"/>
          </a:p>
        </p:txBody>
      </p:sp>
      <p:sp>
        <p:nvSpPr>
          <p:cNvPr id="4" name="Titel 3">
            <a:extLst>
              <a:ext uri="{FF2B5EF4-FFF2-40B4-BE49-F238E27FC236}">
                <a16:creationId xmlns:a16="http://schemas.microsoft.com/office/drawing/2014/main" id="{C0E460B3-EA75-AD40-8635-39780C3F11F0}"/>
              </a:ext>
            </a:extLst>
          </p:cNvPr>
          <p:cNvSpPr>
            <a:spLocks noGrp="1"/>
          </p:cNvSpPr>
          <p:nvPr>
            <p:ph type="title" hasCustomPrompt="1"/>
          </p:nvPr>
        </p:nvSpPr>
        <p:spPr>
          <a:xfrm>
            <a:off x="431642" y="1800000"/>
            <a:ext cx="6087600" cy="2824388"/>
          </a:xfrm>
        </p:spPr>
        <p:txBody>
          <a:bodyPr>
            <a:normAutofit/>
          </a:bodyPr>
          <a:lstStyle>
            <a:lvl1pPr marL="0" marR="0" indent="0" algn="l" defTabSz="914400" rtl="0" eaLnBrk="1" fontAlgn="auto" latinLnBrk="0" hangingPunct="1">
              <a:lnSpc>
                <a:spcPct val="100000"/>
              </a:lnSpc>
              <a:spcBef>
                <a:spcPts val="0"/>
              </a:spcBef>
              <a:spcAft>
                <a:spcPts val="0"/>
              </a:spcAft>
              <a:buClr>
                <a:srgbClr val="000000"/>
              </a:buClr>
              <a:buSzTx/>
              <a:buFont typeface="Arial"/>
              <a:buNone/>
              <a:tabLst/>
              <a:defRPr sz="4000" spc="0">
                <a:solidFill>
                  <a:schemeClr val="bg1"/>
                </a:solidFill>
              </a:defRPr>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dirty="0"/>
              <a:t>Titel der Rubrik</a:t>
            </a:r>
            <a:br>
              <a:rPr lang="de-DE" dirty="0"/>
            </a:br>
            <a:r>
              <a:rPr lang="de-DE" dirty="0"/>
              <a:t>1. Ebene</a:t>
            </a:r>
          </a:p>
        </p:txBody>
      </p:sp>
      <p:sp>
        <p:nvSpPr>
          <p:cNvPr id="5" name="Textplatzhalter 19">
            <a:extLst>
              <a:ext uri="{FF2B5EF4-FFF2-40B4-BE49-F238E27FC236}">
                <a16:creationId xmlns:a16="http://schemas.microsoft.com/office/drawing/2014/main" id="{0EBEC1E7-D297-9A42-87C4-F7E692083073}"/>
              </a:ext>
            </a:extLst>
          </p:cNvPr>
          <p:cNvSpPr>
            <a:spLocks noGrp="1"/>
          </p:cNvSpPr>
          <p:nvPr>
            <p:ph type="body" sz="quarter" idx="13" hasCustomPrompt="1"/>
          </p:nvPr>
        </p:nvSpPr>
        <p:spPr>
          <a:xfrm>
            <a:off x="426646" y="420688"/>
            <a:ext cx="8280714" cy="698500"/>
          </a:xfrm>
        </p:spPr>
        <p:txBody>
          <a:bodyPr/>
          <a:lstStyle>
            <a:lvl1pPr>
              <a:defRPr spc="300"/>
            </a:lvl1pPr>
          </a:lstStyle>
          <a:p>
            <a:pPr lvl="0"/>
            <a:r>
              <a:rPr lang="de-DE" dirty="0"/>
              <a:t>DACHZEILE</a:t>
            </a:r>
          </a:p>
        </p:txBody>
      </p:sp>
    </p:spTree>
    <p:extLst>
      <p:ext uri="{BB962C8B-B14F-4D97-AF65-F5344CB8AC3E}">
        <p14:creationId xmlns:p14="http://schemas.microsoft.com/office/powerpoint/2010/main" val="484288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image" Target="../media/image1.png"/><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theme" Target="../theme/theme2.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image" Target="../media/image2.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image" Target="../media/image30.svg"/><Relationship Id="rId3" Type="http://schemas.openxmlformats.org/officeDocument/2006/relationships/slideLayout" Target="../slideLayouts/slideLayout51.xml"/><Relationship Id="rId21" Type="http://schemas.openxmlformats.org/officeDocument/2006/relationships/slideLayout" Target="../slideLayouts/slideLayout69.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image" Target="../media/image29.png"/><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theme" Target="../theme/theme3.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slideLayout" Target="../slideLayouts/slideLayout89.xml"/><Relationship Id="rId26" Type="http://schemas.openxmlformats.org/officeDocument/2006/relationships/image" Target="../media/image30.svg"/><Relationship Id="rId3" Type="http://schemas.openxmlformats.org/officeDocument/2006/relationships/slideLayout" Target="../slideLayouts/slideLayout74.xml"/><Relationship Id="rId21" Type="http://schemas.openxmlformats.org/officeDocument/2006/relationships/slideLayout" Target="../slideLayouts/slideLayout92.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5" Type="http://schemas.openxmlformats.org/officeDocument/2006/relationships/image" Target="../media/image29.png"/><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slideLayout" Target="../slideLayouts/slideLayout91.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24" Type="http://schemas.openxmlformats.org/officeDocument/2006/relationships/theme" Target="../theme/theme4.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23" Type="http://schemas.openxmlformats.org/officeDocument/2006/relationships/slideLayout" Target="../slideLayouts/slideLayout94.xml"/><Relationship Id="rId10" Type="http://schemas.openxmlformats.org/officeDocument/2006/relationships/slideLayout" Target="../slideLayouts/slideLayout81.xml"/><Relationship Id="rId19" Type="http://schemas.openxmlformats.org/officeDocument/2006/relationships/slideLayout" Target="../slideLayouts/slideLayout90.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 Id="rId22" Type="http://schemas.openxmlformats.org/officeDocument/2006/relationships/slideLayout" Target="../slideLayouts/slideLayout9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18" Type="http://schemas.openxmlformats.org/officeDocument/2006/relationships/slideLayout" Target="../slideLayouts/slideLayout112.xml"/><Relationship Id="rId26" Type="http://schemas.openxmlformats.org/officeDocument/2006/relationships/slideLayout" Target="../slideLayouts/slideLayout120.xml"/><Relationship Id="rId3" Type="http://schemas.openxmlformats.org/officeDocument/2006/relationships/slideLayout" Target="../slideLayouts/slideLayout97.xml"/><Relationship Id="rId21" Type="http://schemas.openxmlformats.org/officeDocument/2006/relationships/slideLayout" Target="../slideLayouts/slideLayout115.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slideLayout" Target="../slideLayouts/slideLayout111.xml"/><Relationship Id="rId25" Type="http://schemas.openxmlformats.org/officeDocument/2006/relationships/slideLayout" Target="../slideLayouts/slideLayout119.xml"/><Relationship Id="rId2" Type="http://schemas.openxmlformats.org/officeDocument/2006/relationships/slideLayout" Target="../slideLayouts/slideLayout96.xml"/><Relationship Id="rId16" Type="http://schemas.openxmlformats.org/officeDocument/2006/relationships/slideLayout" Target="../slideLayouts/slideLayout110.xml"/><Relationship Id="rId20" Type="http://schemas.openxmlformats.org/officeDocument/2006/relationships/slideLayout" Target="../slideLayouts/slideLayout114.xml"/><Relationship Id="rId29" Type="http://schemas.openxmlformats.org/officeDocument/2006/relationships/image" Target="../media/image30.svg"/><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24" Type="http://schemas.openxmlformats.org/officeDocument/2006/relationships/slideLayout" Target="../slideLayouts/slideLayout118.xml"/><Relationship Id="rId5" Type="http://schemas.openxmlformats.org/officeDocument/2006/relationships/slideLayout" Target="../slideLayouts/slideLayout99.xml"/><Relationship Id="rId15" Type="http://schemas.openxmlformats.org/officeDocument/2006/relationships/slideLayout" Target="../slideLayouts/slideLayout109.xml"/><Relationship Id="rId23" Type="http://schemas.openxmlformats.org/officeDocument/2006/relationships/slideLayout" Target="../slideLayouts/slideLayout117.xml"/><Relationship Id="rId28" Type="http://schemas.openxmlformats.org/officeDocument/2006/relationships/image" Target="../media/image29.png"/><Relationship Id="rId10" Type="http://schemas.openxmlformats.org/officeDocument/2006/relationships/slideLayout" Target="../slideLayouts/slideLayout104.xml"/><Relationship Id="rId19" Type="http://schemas.openxmlformats.org/officeDocument/2006/relationships/slideLayout" Target="../slideLayouts/slideLayout113.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 Id="rId22" Type="http://schemas.openxmlformats.org/officeDocument/2006/relationships/slideLayout" Target="../slideLayouts/slideLayout116.xml"/><Relationship Id="rId27"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18" Type="http://schemas.openxmlformats.org/officeDocument/2006/relationships/slideLayout" Target="../slideLayouts/slideLayout138.xml"/><Relationship Id="rId26" Type="http://schemas.openxmlformats.org/officeDocument/2006/relationships/slideLayout" Target="../slideLayouts/slideLayout146.xml"/><Relationship Id="rId3" Type="http://schemas.openxmlformats.org/officeDocument/2006/relationships/slideLayout" Target="../slideLayouts/slideLayout123.xml"/><Relationship Id="rId21" Type="http://schemas.openxmlformats.org/officeDocument/2006/relationships/slideLayout" Target="../slideLayouts/slideLayout141.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17" Type="http://schemas.openxmlformats.org/officeDocument/2006/relationships/slideLayout" Target="../slideLayouts/slideLayout137.xml"/><Relationship Id="rId25" Type="http://schemas.openxmlformats.org/officeDocument/2006/relationships/slideLayout" Target="../slideLayouts/slideLayout145.xml"/><Relationship Id="rId2" Type="http://schemas.openxmlformats.org/officeDocument/2006/relationships/slideLayout" Target="../slideLayouts/slideLayout122.xml"/><Relationship Id="rId16" Type="http://schemas.openxmlformats.org/officeDocument/2006/relationships/slideLayout" Target="../slideLayouts/slideLayout136.xml"/><Relationship Id="rId20" Type="http://schemas.openxmlformats.org/officeDocument/2006/relationships/slideLayout" Target="../slideLayouts/slideLayout140.xml"/><Relationship Id="rId29" Type="http://schemas.openxmlformats.org/officeDocument/2006/relationships/image" Target="../media/image29.png"/><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24" Type="http://schemas.openxmlformats.org/officeDocument/2006/relationships/slideLayout" Target="../slideLayouts/slideLayout144.xml"/><Relationship Id="rId5" Type="http://schemas.openxmlformats.org/officeDocument/2006/relationships/slideLayout" Target="../slideLayouts/slideLayout125.xml"/><Relationship Id="rId15" Type="http://schemas.openxmlformats.org/officeDocument/2006/relationships/slideLayout" Target="../slideLayouts/slideLayout135.xml"/><Relationship Id="rId23" Type="http://schemas.openxmlformats.org/officeDocument/2006/relationships/slideLayout" Target="../slideLayouts/slideLayout143.xml"/><Relationship Id="rId28" Type="http://schemas.openxmlformats.org/officeDocument/2006/relationships/theme" Target="../theme/theme6.xml"/><Relationship Id="rId10" Type="http://schemas.openxmlformats.org/officeDocument/2006/relationships/slideLayout" Target="../slideLayouts/slideLayout130.xml"/><Relationship Id="rId19" Type="http://schemas.openxmlformats.org/officeDocument/2006/relationships/slideLayout" Target="../slideLayouts/slideLayout139.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 Id="rId22" Type="http://schemas.openxmlformats.org/officeDocument/2006/relationships/slideLayout" Target="../slideLayouts/slideLayout142.xml"/><Relationship Id="rId27" Type="http://schemas.openxmlformats.org/officeDocument/2006/relationships/slideLayout" Target="../slideLayouts/slideLayout147.xml"/><Relationship Id="rId30" Type="http://schemas.openxmlformats.org/officeDocument/2006/relationships/image" Target="../media/image30.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23" name="Titelplatzhalter 22">
            <a:extLst>
              <a:ext uri="{FF2B5EF4-FFF2-40B4-BE49-F238E27FC236}">
                <a16:creationId xmlns:a16="http://schemas.microsoft.com/office/drawing/2014/main" id="{D32F8E7E-DDEB-8B48-AB59-85540B271F58}"/>
              </a:ext>
            </a:extLst>
          </p:cNvPr>
          <p:cNvSpPr>
            <a:spLocks noGrp="1"/>
          </p:cNvSpPr>
          <p:nvPr>
            <p:ph type="title"/>
          </p:nvPr>
        </p:nvSpPr>
        <p:spPr>
          <a:xfrm>
            <a:off x="431642" y="420688"/>
            <a:ext cx="8280714" cy="707151"/>
          </a:xfrm>
          <a:prstGeom prst="rect">
            <a:avLst/>
          </a:prstGeom>
        </p:spPr>
        <p:txBody>
          <a:bodyPr vert="horz" lIns="91440" tIns="45720" rIns="91440" bIns="45720" rtlCol="0" anchor="t">
            <a:normAutofit/>
          </a:bodyPr>
          <a:lstStyle/>
          <a:p>
            <a:r>
              <a:rPr lang="de-DE" dirty="0"/>
              <a:t>MASTERTITELFORMAT BEARBEITEN</a:t>
            </a:r>
          </a:p>
        </p:txBody>
      </p:sp>
      <p:sp>
        <p:nvSpPr>
          <p:cNvPr id="17" name="Textplatzhalter 16">
            <a:extLst>
              <a:ext uri="{FF2B5EF4-FFF2-40B4-BE49-F238E27FC236}">
                <a16:creationId xmlns:a16="http://schemas.microsoft.com/office/drawing/2014/main" id="{1E074DD0-6A69-784A-8673-5DA97A37CC8C}"/>
              </a:ext>
            </a:extLst>
          </p:cNvPr>
          <p:cNvSpPr>
            <a:spLocks noGrp="1"/>
          </p:cNvSpPr>
          <p:nvPr>
            <p:ph type="body" idx="1"/>
          </p:nvPr>
        </p:nvSpPr>
        <p:spPr>
          <a:xfrm>
            <a:off x="431642" y="1128059"/>
            <a:ext cx="8280558" cy="3497329"/>
          </a:xfrm>
          <a:prstGeom prst="rect">
            <a:avLst/>
          </a:prstGeom>
        </p:spPr>
        <p:txBody>
          <a:bodyPr vert="horz" lIns="91440" tIns="45720" rIns="91440" bIns="45720" rtlCol="0">
            <a:normAutofit/>
          </a:body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8" name="Foliennummernplatzhalter 17">
            <a:extLst>
              <a:ext uri="{FF2B5EF4-FFF2-40B4-BE49-F238E27FC236}">
                <a16:creationId xmlns:a16="http://schemas.microsoft.com/office/drawing/2014/main" id="{539B07EF-49B0-9F4B-83C3-3293A62FCC0E}"/>
              </a:ext>
            </a:extLst>
          </p:cNvPr>
          <p:cNvSpPr>
            <a:spLocks noGrp="1"/>
          </p:cNvSpPr>
          <p:nvPr>
            <p:ph type="sldNum" sz="quarter" idx="4"/>
          </p:nvPr>
        </p:nvSpPr>
        <p:spPr>
          <a:xfrm>
            <a:off x="7767828" y="4722812"/>
            <a:ext cx="944372" cy="274637"/>
          </a:xfrm>
          <a:prstGeom prst="rect">
            <a:avLst/>
          </a:prstGeom>
        </p:spPr>
        <p:txBody>
          <a:bodyPr vert="horz" lIns="91440" tIns="45720" rIns="91440" bIns="45720" rtlCol="0" anchor="ctr"/>
          <a:lstStyle>
            <a:lvl1pPr algn="r">
              <a:defRPr sz="800">
                <a:solidFill>
                  <a:schemeClr val="tx1"/>
                </a:solidFill>
              </a:defRPr>
            </a:lvl1pPr>
          </a:lstStyle>
          <a:p>
            <a:fld id="{727F2A48-8E58-5441-936F-2F05626EB3ED}" type="slidenum">
              <a:rPr lang="de-DE" smtClean="0"/>
              <a:pPr/>
              <a:t>‹Nr.›</a:t>
            </a:fld>
            <a:endParaRPr lang="de-DE"/>
          </a:p>
        </p:txBody>
      </p:sp>
      <p:grpSp>
        <p:nvGrpSpPr>
          <p:cNvPr id="2" name="Gruppieren 1">
            <a:extLst>
              <a:ext uri="{FF2B5EF4-FFF2-40B4-BE49-F238E27FC236}">
                <a16:creationId xmlns:a16="http://schemas.microsoft.com/office/drawing/2014/main" id="{47CD20F9-FDEF-BC4F-9E23-50F30AAAC3DA}"/>
              </a:ext>
            </a:extLst>
          </p:cNvPr>
          <p:cNvGrpSpPr/>
          <p:nvPr userDrawn="1"/>
        </p:nvGrpSpPr>
        <p:grpSpPr>
          <a:xfrm>
            <a:off x="991907" y="4644009"/>
            <a:ext cx="6402197" cy="445630"/>
            <a:chOff x="991907" y="4644009"/>
            <a:chExt cx="6402197" cy="445630"/>
          </a:xfrm>
        </p:grpSpPr>
        <p:sp>
          <p:nvSpPr>
            <p:cNvPr id="15" name="Google Shape;211;p38">
              <a:extLst>
                <a:ext uri="{FF2B5EF4-FFF2-40B4-BE49-F238E27FC236}">
                  <a16:creationId xmlns:a16="http://schemas.microsoft.com/office/drawing/2014/main" id="{9D9548E0-9993-134F-B81D-AEC42DB44EFE}"/>
                </a:ext>
              </a:extLst>
            </p:cNvPr>
            <p:cNvSpPr txBox="1"/>
            <p:nvPr userDrawn="1"/>
          </p:nvSpPr>
          <p:spPr>
            <a:xfrm>
              <a:off x="991907" y="4658459"/>
              <a:ext cx="1049184" cy="431180"/>
            </a:xfrm>
            <a:prstGeom prst="rect">
              <a:avLst/>
            </a:prstGeom>
            <a:noFill/>
            <a:ln>
              <a:noFill/>
            </a:ln>
          </p:spPr>
          <p:txBody>
            <a:bodyPr spcFirstLastPara="1" wrap="square" lIns="91425" tIns="91425" rIns="91425" bIns="91425" numCol="1" anchor="t" anchorCtr="0">
              <a:noAutofit/>
            </a:bodyPr>
            <a:lstStyle/>
            <a:p>
              <a:pPr marL="0" lvl="0" indent="0" algn="l" rtl="0">
                <a:lnSpc>
                  <a:spcPts val="1020"/>
                </a:lnSpc>
                <a:spcBef>
                  <a:spcPts val="0"/>
                </a:spcBef>
                <a:spcAft>
                  <a:spcPts val="0"/>
                </a:spcAft>
                <a:buNone/>
              </a:pPr>
              <a:r>
                <a:rPr lang="en-GB" sz="600" spc="100" dirty="0">
                  <a:solidFill>
                    <a:schemeClr val="tx1"/>
                  </a:solidFill>
                </a:rPr>
                <a:t>COLLABORATION </a:t>
              </a:r>
            </a:p>
            <a:p>
              <a:pPr marL="0" lvl="0" indent="0" algn="l" rtl="0">
                <a:lnSpc>
                  <a:spcPts val="1020"/>
                </a:lnSpc>
                <a:spcBef>
                  <a:spcPts val="0"/>
                </a:spcBef>
                <a:spcAft>
                  <a:spcPts val="0"/>
                </a:spcAft>
                <a:buNone/>
              </a:pPr>
              <a:r>
                <a:rPr lang="en-GB" sz="600" spc="100" dirty="0">
                  <a:solidFill>
                    <a:schemeClr val="tx1"/>
                  </a:solidFill>
                </a:rPr>
                <a:t>PHASE</a:t>
              </a:r>
              <a:endParaRPr lang="en-GB" sz="600" dirty="0">
                <a:solidFill>
                  <a:schemeClr val="tx1"/>
                </a:solidFill>
              </a:endParaRPr>
            </a:p>
          </p:txBody>
        </p:sp>
        <p:sp>
          <p:nvSpPr>
            <p:cNvPr id="16" name="Google Shape;211;p38">
              <a:extLst>
                <a:ext uri="{FF2B5EF4-FFF2-40B4-BE49-F238E27FC236}">
                  <a16:creationId xmlns:a16="http://schemas.microsoft.com/office/drawing/2014/main" id="{259E3E3D-1F0A-D840-8340-0E6A0F9FF28A}"/>
                </a:ext>
              </a:extLst>
            </p:cNvPr>
            <p:cNvSpPr txBox="1"/>
            <p:nvPr userDrawn="1"/>
          </p:nvSpPr>
          <p:spPr>
            <a:xfrm>
              <a:off x="2130155" y="4644009"/>
              <a:ext cx="3035605" cy="431181"/>
            </a:xfrm>
            <a:prstGeom prst="rect">
              <a:avLst/>
            </a:prstGeom>
            <a:noFill/>
            <a:ln>
              <a:noFill/>
            </a:ln>
          </p:spPr>
          <p:txBody>
            <a:bodyPr spcFirstLastPara="1" wrap="square" lIns="91425" tIns="91425" rIns="91425" bIns="91425" numCol="1" anchor="t" anchorCtr="0">
              <a:noAutofit/>
            </a:bodyPr>
            <a:lstStyle/>
            <a:p>
              <a:pPr marL="0" lvl="0" indent="0" algn="l" rtl="0">
                <a:lnSpc>
                  <a:spcPts val="1060"/>
                </a:lnSpc>
                <a:spcBef>
                  <a:spcPts val="0"/>
                </a:spcBef>
                <a:spcAft>
                  <a:spcPts val="0"/>
                </a:spcAft>
                <a:buNone/>
              </a:pPr>
              <a:r>
                <a:rPr lang="en-GB" sz="600" spc="100" dirty="0">
                  <a:solidFill>
                    <a:schemeClr val="tx1"/>
                  </a:solidFill>
                </a:rPr>
                <a:t>MODULE 4 </a:t>
              </a:r>
            </a:p>
            <a:p>
              <a:pPr marL="0" lvl="0" indent="0" algn="l" rtl="0">
                <a:lnSpc>
                  <a:spcPts val="1060"/>
                </a:lnSpc>
                <a:spcBef>
                  <a:spcPts val="0"/>
                </a:spcBef>
                <a:spcAft>
                  <a:spcPts val="0"/>
                </a:spcAft>
                <a:buNone/>
              </a:pPr>
              <a:r>
                <a:rPr lang="en-GB" sz="800" dirty="0">
                  <a:solidFill>
                    <a:schemeClr val="tx1"/>
                  </a:solidFill>
                </a:rPr>
                <a:t>Fitting the </a:t>
              </a:r>
              <a:r>
                <a:rPr lang="en-GB" sz="800" dirty="0" err="1">
                  <a:solidFill>
                    <a:schemeClr val="tx1"/>
                  </a:solidFill>
                </a:rPr>
                <a:t>Startup</a:t>
              </a:r>
              <a:r>
                <a:rPr lang="en-GB" sz="800" dirty="0">
                  <a:solidFill>
                    <a:schemeClr val="tx1"/>
                  </a:solidFill>
                </a:rPr>
                <a:t> Solution to the Public Problem</a:t>
              </a:r>
            </a:p>
          </p:txBody>
        </p:sp>
        <p:sp>
          <p:nvSpPr>
            <p:cNvPr id="19" name="Google Shape;211;p38">
              <a:extLst>
                <a:ext uri="{FF2B5EF4-FFF2-40B4-BE49-F238E27FC236}">
                  <a16:creationId xmlns:a16="http://schemas.microsoft.com/office/drawing/2014/main" id="{1298FE8C-FACD-3343-A4FF-87E510DD5CF4}"/>
                </a:ext>
              </a:extLst>
            </p:cNvPr>
            <p:cNvSpPr txBox="1"/>
            <p:nvPr userDrawn="1"/>
          </p:nvSpPr>
          <p:spPr>
            <a:xfrm>
              <a:off x="4656847" y="4644010"/>
              <a:ext cx="2737257" cy="431180"/>
            </a:xfrm>
            <a:prstGeom prst="rect">
              <a:avLst/>
            </a:prstGeom>
            <a:noFill/>
            <a:ln>
              <a:noFill/>
            </a:ln>
          </p:spPr>
          <p:txBody>
            <a:bodyPr spcFirstLastPara="1" wrap="square" lIns="91425" tIns="91425" rIns="91425" bIns="91425" numCol="1" anchor="t" anchorCtr="0">
              <a:noAutofit/>
            </a:bodyPr>
            <a:lstStyle/>
            <a:p>
              <a:pPr marL="0" lvl="0" indent="0" algn="l" rtl="0">
                <a:lnSpc>
                  <a:spcPts val="1060"/>
                </a:lnSpc>
                <a:spcBef>
                  <a:spcPts val="0"/>
                </a:spcBef>
                <a:spcAft>
                  <a:spcPts val="0"/>
                </a:spcAft>
                <a:buNone/>
              </a:pPr>
              <a:r>
                <a:rPr lang="en-GB" sz="600" spc="100" dirty="0">
                  <a:solidFill>
                    <a:schemeClr val="tx1"/>
                  </a:solidFill>
                </a:rPr>
                <a:t>SESSION 2</a:t>
              </a:r>
            </a:p>
            <a:p>
              <a:pPr marL="0" lvl="0" indent="0" algn="l" rtl="0">
                <a:lnSpc>
                  <a:spcPts val="1060"/>
                </a:lnSpc>
                <a:spcBef>
                  <a:spcPts val="0"/>
                </a:spcBef>
                <a:spcAft>
                  <a:spcPts val="0"/>
                </a:spcAft>
                <a:buNone/>
              </a:pPr>
              <a:r>
                <a:rPr lang="en-GB" sz="800" spc="0" dirty="0">
                  <a:solidFill>
                    <a:schemeClr val="tx1"/>
                  </a:solidFill>
                </a:rPr>
                <a:t>Getting to Know the Startup Solutions</a:t>
              </a:r>
              <a:endParaRPr lang="en-GB" sz="800" dirty="0">
                <a:solidFill>
                  <a:schemeClr val="tx1"/>
                </a:solidFill>
              </a:endParaRPr>
            </a:p>
          </p:txBody>
        </p:sp>
        <p:cxnSp>
          <p:nvCxnSpPr>
            <p:cNvPr id="20" name="Gerade Verbindung 19">
              <a:extLst>
                <a:ext uri="{FF2B5EF4-FFF2-40B4-BE49-F238E27FC236}">
                  <a16:creationId xmlns:a16="http://schemas.microsoft.com/office/drawing/2014/main" id="{75ED7851-A636-7145-A53A-EAC2AD2F9EFA}"/>
                </a:ext>
              </a:extLst>
            </p:cNvPr>
            <p:cNvCxnSpPr>
              <a:cxnSpLocks/>
            </p:cNvCxnSpPr>
            <p:nvPr userDrawn="1"/>
          </p:nvCxnSpPr>
          <p:spPr>
            <a:xfrm>
              <a:off x="2054778" y="4758649"/>
              <a:ext cx="0" cy="230801"/>
            </a:xfrm>
            <a:prstGeom prst="line">
              <a:avLst/>
            </a:prstGeom>
            <a:ln w="6350">
              <a:solidFill>
                <a:schemeClr val="tx1"/>
              </a:solidFill>
            </a:ln>
          </p:spPr>
          <p:style>
            <a:lnRef idx="1">
              <a:schemeClr val="dk1"/>
            </a:lnRef>
            <a:fillRef idx="0">
              <a:schemeClr val="dk1"/>
            </a:fillRef>
            <a:effectRef idx="0">
              <a:schemeClr val="dk1"/>
            </a:effectRef>
            <a:fontRef idx="minor">
              <a:schemeClr val="tx1"/>
            </a:fontRef>
          </p:style>
        </p:cxnSp>
        <p:cxnSp>
          <p:nvCxnSpPr>
            <p:cNvPr id="21" name="Gerade Verbindung 20">
              <a:extLst>
                <a:ext uri="{FF2B5EF4-FFF2-40B4-BE49-F238E27FC236}">
                  <a16:creationId xmlns:a16="http://schemas.microsoft.com/office/drawing/2014/main" id="{D57E9509-8210-6845-99EE-5E6FBD4DA756}"/>
                </a:ext>
              </a:extLst>
            </p:cNvPr>
            <p:cNvCxnSpPr>
              <a:cxnSpLocks/>
            </p:cNvCxnSpPr>
            <p:nvPr userDrawn="1"/>
          </p:nvCxnSpPr>
          <p:spPr>
            <a:xfrm>
              <a:off x="4581470" y="4758649"/>
              <a:ext cx="0" cy="230801"/>
            </a:xfrm>
            <a:prstGeom prst="line">
              <a:avLst/>
            </a:prstGeom>
            <a:ln w="6350">
              <a:solidFill>
                <a:schemeClr val="tx1"/>
              </a:solidFill>
            </a:ln>
          </p:spPr>
          <p:style>
            <a:lnRef idx="1">
              <a:schemeClr val="dk1"/>
            </a:lnRef>
            <a:fillRef idx="0">
              <a:schemeClr val="dk1"/>
            </a:fillRef>
            <a:effectRef idx="0">
              <a:schemeClr val="dk1"/>
            </a:effectRef>
            <a:fontRef idx="minor">
              <a:schemeClr val="tx1"/>
            </a:fontRef>
          </p:style>
        </p:cxnSp>
      </p:grpSp>
      <p:pic>
        <p:nvPicPr>
          <p:cNvPr id="22" name="Grafik 21">
            <a:extLst>
              <a:ext uri="{FF2B5EF4-FFF2-40B4-BE49-F238E27FC236}">
                <a16:creationId xmlns:a16="http://schemas.microsoft.com/office/drawing/2014/main" id="{7F2D95F3-0792-7E4D-A7F6-D22EA3F7B3F7}"/>
              </a:ext>
            </a:extLst>
          </p:cNvPr>
          <p:cNvPicPr>
            <a:picLocks noChangeAspect="1"/>
          </p:cNvPicPr>
          <p:nvPr userDrawn="1"/>
        </p:nvPicPr>
        <p:blipFill>
          <a:blip r:embed="rId26">
            <a:extLst>
              <a:ext uri="{96DAC541-7B7A-43D3-8B79-37D633B846F1}">
                <asvg:svgBlip xmlns:asvg="http://schemas.microsoft.com/office/drawing/2016/SVG/main" r:embed="rId27"/>
              </a:ext>
            </a:extLst>
          </a:blip>
          <a:srcRect/>
          <a:stretch/>
        </p:blipFill>
        <p:spPr>
          <a:xfrm>
            <a:off x="431643" y="4787820"/>
            <a:ext cx="164705" cy="164705"/>
          </a:xfrm>
          <a:prstGeom prst="rect">
            <a:avLst/>
          </a:prstGeom>
        </p:spPr>
      </p:pic>
    </p:spTree>
    <p:extLst>
      <p:ext uri="{BB962C8B-B14F-4D97-AF65-F5344CB8AC3E}">
        <p14:creationId xmlns:p14="http://schemas.microsoft.com/office/powerpoint/2010/main" val="32798982"/>
      </p:ext>
    </p:extLst>
  </p:cSld>
  <p:clrMap bg1="lt1" tx1="dk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9" r:id="rId5"/>
    <p:sldLayoutId id="2147483710" r:id="rId6"/>
    <p:sldLayoutId id="2147483711" r:id="rId7"/>
    <p:sldLayoutId id="2147483704" r:id="rId8"/>
    <p:sldLayoutId id="2147483705" r:id="rId9"/>
    <p:sldLayoutId id="2147483706" r:id="rId10"/>
    <p:sldLayoutId id="2147483707" r:id="rId11"/>
    <p:sldLayoutId id="2147483708"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 id="2147483771" r:id="rId24"/>
  </p:sldLayoutIdLst>
  <p:hf hd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lang="de-DE" sz="1200" b="0" i="0" u="none" strike="noStrike" cap="none" spc="300" dirty="0" smtClean="0">
          <a:solidFill>
            <a:schemeClr val="tx1"/>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175" marR="0" lvl="0" indent="-3175" algn="l" rtl="0" eaLnBrk="1" hangingPunct="1">
        <a:lnSpc>
          <a:spcPct val="100000"/>
        </a:lnSpc>
        <a:spcBef>
          <a:spcPts val="0"/>
        </a:spcBef>
        <a:spcAft>
          <a:spcPts val="1200"/>
        </a:spcAft>
        <a:buClr>
          <a:srgbClr val="000000"/>
        </a:buClr>
        <a:buSzPct val="96000"/>
        <a:buFont typeface="+mj-lt"/>
        <a:buNone/>
        <a:tabLst/>
        <a:defRPr lang="de-DE" sz="1600" b="0" i="0" u="none" strike="noStrike" cap="none" dirty="0" smtClean="0">
          <a:solidFill>
            <a:schemeClr val="tx1"/>
          </a:solidFill>
          <a:latin typeface="Arial"/>
          <a:ea typeface="Arial"/>
          <a:cs typeface="Arial"/>
          <a:sym typeface="Arial"/>
        </a:defRPr>
      </a:lvl1pPr>
      <a:lvl2pPr marL="3175" marR="0" lvl="1" indent="0" algn="l" rtl="0" eaLnBrk="1" hangingPunct="1">
        <a:lnSpc>
          <a:spcPct val="100000"/>
        </a:lnSpc>
        <a:spcBef>
          <a:spcPts val="0"/>
        </a:spcBef>
        <a:spcAft>
          <a:spcPts val="1200"/>
        </a:spcAft>
        <a:buClr>
          <a:srgbClr val="000000"/>
        </a:buClr>
        <a:buFontTx/>
        <a:buNone/>
        <a:tabLst/>
        <a:defRPr lang="de-DE" sz="1200" b="0" i="0" u="none" strike="noStrike" cap="none" dirty="0" smtClean="0">
          <a:solidFill>
            <a:schemeClr val="tx1"/>
          </a:solidFill>
          <a:latin typeface="Arial"/>
          <a:ea typeface="Arial"/>
          <a:cs typeface="Arial"/>
          <a:sym typeface="Arial"/>
        </a:defRPr>
      </a:lvl2pPr>
      <a:lvl3pPr marL="3175" marR="0" lvl="2" indent="0" algn="l" rtl="0" eaLnBrk="1" hangingPunct="1">
        <a:lnSpc>
          <a:spcPct val="100000"/>
        </a:lnSpc>
        <a:spcBef>
          <a:spcPts val="0"/>
        </a:spcBef>
        <a:spcAft>
          <a:spcPts val="1200"/>
        </a:spcAft>
        <a:buClr>
          <a:srgbClr val="000000"/>
        </a:buClr>
        <a:buFontTx/>
        <a:buNone/>
        <a:tabLst/>
        <a:defRPr lang="de-DE" sz="1000" b="0" i="0" u="none" strike="noStrike" cap="none" dirty="0" smtClean="0">
          <a:solidFill>
            <a:schemeClr val="tx1"/>
          </a:solidFill>
          <a:latin typeface="Arial"/>
          <a:ea typeface="Arial"/>
          <a:cs typeface="Arial"/>
          <a:sym typeface="Arial"/>
        </a:defRPr>
      </a:lvl3pPr>
      <a:lvl4pPr marL="3175" marR="0" lvl="3" indent="0" algn="l" rtl="0" eaLnBrk="1" hangingPunct="1">
        <a:lnSpc>
          <a:spcPct val="100000"/>
        </a:lnSpc>
        <a:spcBef>
          <a:spcPts val="0"/>
        </a:spcBef>
        <a:spcAft>
          <a:spcPts val="1200"/>
        </a:spcAft>
        <a:buClr>
          <a:srgbClr val="000000"/>
        </a:buClr>
        <a:buFontTx/>
        <a:buNone/>
        <a:tabLst/>
        <a:defRPr lang="de-DE" sz="800" b="0" i="0" u="none" strike="noStrike" cap="none" dirty="0" smtClean="0">
          <a:solidFill>
            <a:schemeClr val="tx1"/>
          </a:solidFill>
          <a:latin typeface="Arial"/>
          <a:ea typeface="Arial"/>
          <a:cs typeface="Arial"/>
          <a:sym typeface="Arial"/>
        </a:defRPr>
      </a:lvl4pPr>
      <a:lvl5pPr marL="3175" marR="0" lvl="4" indent="0" algn="l" rtl="0" eaLnBrk="1" hangingPunct="1">
        <a:lnSpc>
          <a:spcPct val="100000"/>
        </a:lnSpc>
        <a:spcBef>
          <a:spcPts val="0"/>
        </a:spcBef>
        <a:spcAft>
          <a:spcPts val="1200"/>
        </a:spcAft>
        <a:buClr>
          <a:srgbClr val="000000"/>
        </a:buClr>
        <a:buFontTx/>
        <a:buNone/>
        <a:tabLst/>
        <a:defRPr lang="de-DE" sz="600" b="0" i="0" u="none" strike="noStrike" cap="none" dirty="0" smtClean="0">
          <a:solidFill>
            <a:schemeClr val="tx1"/>
          </a:solidFill>
          <a:latin typeface="Arial"/>
          <a:ea typeface="Arial"/>
          <a:cs typeface="Arial"/>
          <a:sym typeface="Arial"/>
        </a:defRPr>
      </a:lvl5pPr>
      <a:lvl6pPr marL="2425700" marR="0" lvl="5" indent="0" algn="l" rtl="0" eaLnBrk="1" hangingPunct="1">
        <a:lnSpc>
          <a:spcPct val="100000"/>
        </a:lnSpc>
        <a:spcBef>
          <a:spcPts val="0"/>
        </a:spcBef>
        <a:spcAft>
          <a:spcPts val="0"/>
        </a:spcAft>
        <a:buClr>
          <a:srgbClr val="000000"/>
        </a:buClr>
        <a:buFontTx/>
        <a:buNone/>
        <a:defRPr lang="de-DE" sz="800" b="0" i="0" u="none" strike="noStrike" cap="none" dirty="0" smtClean="0">
          <a:solidFill>
            <a:srgbClr val="000000"/>
          </a:solidFill>
          <a:latin typeface="Arial"/>
          <a:ea typeface="Arial"/>
          <a:cs typeface="Arial"/>
          <a:sym typeface="Arial"/>
        </a:defRPr>
      </a:lvl6pPr>
      <a:lvl7pPr marL="2882900" marR="0" lvl="6" indent="0" algn="l" rtl="0" eaLnBrk="1" hangingPunct="1">
        <a:lnSpc>
          <a:spcPct val="100000"/>
        </a:lnSpc>
        <a:spcBef>
          <a:spcPts val="0"/>
        </a:spcBef>
        <a:spcAft>
          <a:spcPts val="0"/>
        </a:spcAft>
        <a:buClr>
          <a:srgbClr val="000000"/>
        </a:buClr>
        <a:buFontTx/>
        <a:buNone/>
        <a:defRPr lang="de-DE" sz="800" b="0" i="0" u="none" strike="noStrike" cap="none" dirty="0">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L="3797300" marR="0" lvl="8" indent="0" algn="l" rtl="0" eaLnBrk="1" hangingPunct="1">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65">
          <p15:clr>
            <a:srgbClr val="F26B43"/>
          </p15:clr>
        </p15:guide>
        <p15:guide id="2" pos="5488">
          <p15:clr>
            <a:srgbClr val="F26B43"/>
          </p15:clr>
        </p15:guide>
        <p15:guide id="3" orient="horz" pos="265">
          <p15:clr>
            <a:srgbClr val="F26B43"/>
          </p15:clr>
        </p15:guide>
        <p15:guide id="4" orient="horz" pos="2913">
          <p15:clr>
            <a:srgbClr val="F26B43"/>
          </p15:clr>
        </p15:guide>
        <p15:guide id="5" orient="horz" pos="705">
          <p15:clr>
            <a:srgbClr val="F26B43"/>
          </p15:clr>
        </p15:guide>
        <p15:guide id="6" orient="horz" pos="50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3F1EC"/>
        </a:solidFill>
        <a:effectLst/>
      </p:bgPr>
    </p:bg>
    <p:spTree>
      <p:nvGrpSpPr>
        <p:cNvPr id="1" name="Shape 5"/>
        <p:cNvGrpSpPr/>
        <p:nvPr/>
      </p:nvGrpSpPr>
      <p:grpSpPr>
        <a:xfrm>
          <a:off x="0" y="0"/>
          <a:ext cx="0" cy="0"/>
          <a:chOff x="0" y="0"/>
          <a:chExt cx="0" cy="0"/>
        </a:xfrm>
      </p:grpSpPr>
      <p:sp>
        <p:nvSpPr>
          <p:cNvPr id="23" name="Titelplatzhalter 22">
            <a:extLst>
              <a:ext uri="{FF2B5EF4-FFF2-40B4-BE49-F238E27FC236}">
                <a16:creationId xmlns:a16="http://schemas.microsoft.com/office/drawing/2014/main" id="{D32F8E7E-DDEB-8B48-AB59-85540B271F58}"/>
              </a:ext>
            </a:extLst>
          </p:cNvPr>
          <p:cNvSpPr>
            <a:spLocks noGrp="1"/>
          </p:cNvSpPr>
          <p:nvPr>
            <p:ph type="title"/>
          </p:nvPr>
        </p:nvSpPr>
        <p:spPr>
          <a:xfrm>
            <a:off x="431642" y="420688"/>
            <a:ext cx="8280714" cy="707151"/>
          </a:xfrm>
          <a:prstGeom prst="rect">
            <a:avLst/>
          </a:prstGeom>
        </p:spPr>
        <p:txBody>
          <a:bodyPr vert="horz" lIns="91440" tIns="45720" rIns="91440" bIns="45720" rtlCol="0" anchor="t">
            <a:normAutofit/>
          </a:bodyPr>
          <a:lstStyle/>
          <a:p>
            <a:r>
              <a:rPr lang="de-DE" dirty="0"/>
              <a:t>MASTERTITELFORMAT BEARBEITEN</a:t>
            </a:r>
          </a:p>
        </p:txBody>
      </p:sp>
      <p:sp>
        <p:nvSpPr>
          <p:cNvPr id="17" name="Textplatzhalter 16">
            <a:extLst>
              <a:ext uri="{FF2B5EF4-FFF2-40B4-BE49-F238E27FC236}">
                <a16:creationId xmlns:a16="http://schemas.microsoft.com/office/drawing/2014/main" id="{1E074DD0-6A69-784A-8673-5DA97A37CC8C}"/>
              </a:ext>
            </a:extLst>
          </p:cNvPr>
          <p:cNvSpPr>
            <a:spLocks noGrp="1"/>
          </p:cNvSpPr>
          <p:nvPr>
            <p:ph type="body" idx="1"/>
          </p:nvPr>
        </p:nvSpPr>
        <p:spPr>
          <a:xfrm>
            <a:off x="431642" y="1128059"/>
            <a:ext cx="8280558" cy="3497329"/>
          </a:xfrm>
          <a:prstGeom prst="rect">
            <a:avLst/>
          </a:prstGeom>
        </p:spPr>
        <p:txBody>
          <a:bodyPr vert="horz" lIns="91440" tIns="45720" rIns="91440" bIns="45720" rtlCol="0">
            <a:normAutofit/>
          </a:body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8" name="Foliennummernplatzhalter 17">
            <a:extLst>
              <a:ext uri="{FF2B5EF4-FFF2-40B4-BE49-F238E27FC236}">
                <a16:creationId xmlns:a16="http://schemas.microsoft.com/office/drawing/2014/main" id="{539B07EF-49B0-9F4B-83C3-3293A62FCC0E}"/>
              </a:ext>
            </a:extLst>
          </p:cNvPr>
          <p:cNvSpPr>
            <a:spLocks noGrp="1"/>
          </p:cNvSpPr>
          <p:nvPr>
            <p:ph type="sldNum" sz="quarter" idx="4"/>
          </p:nvPr>
        </p:nvSpPr>
        <p:spPr>
          <a:xfrm>
            <a:off x="7767828" y="4722812"/>
            <a:ext cx="944372" cy="274637"/>
          </a:xfrm>
          <a:prstGeom prst="rect">
            <a:avLst/>
          </a:prstGeom>
        </p:spPr>
        <p:txBody>
          <a:bodyPr vert="horz" lIns="91440" tIns="45720" rIns="91440" bIns="45720" rtlCol="0" anchor="ctr"/>
          <a:lstStyle>
            <a:lvl1pPr algn="r">
              <a:defRPr sz="800">
                <a:solidFill>
                  <a:schemeClr val="tx1"/>
                </a:solidFill>
              </a:defRPr>
            </a:lvl1pPr>
          </a:lstStyle>
          <a:p>
            <a:fld id="{727F2A48-8E58-5441-936F-2F05626EB3ED}" type="slidenum">
              <a:rPr lang="de-DE" smtClean="0"/>
              <a:pPr/>
              <a:t>‹Nr.›</a:t>
            </a:fld>
            <a:endParaRPr lang="de-DE"/>
          </a:p>
        </p:txBody>
      </p:sp>
      <p:pic>
        <p:nvPicPr>
          <p:cNvPr id="22" name="Grafik 21">
            <a:extLst>
              <a:ext uri="{FF2B5EF4-FFF2-40B4-BE49-F238E27FC236}">
                <a16:creationId xmlns:a16="http://schemas.microsoft.com/office/drawing/2014/main" id="{7F2D95F3-0792-7E4D-A7F6-D22EA3F7B3F7}"/>
              </a:ext>
            </a:extLst>
          </p:cNvPr>
          <p:cNvPicPr>
            <a:picLocks noChangeAspect="1"/>
          </p:cNvPicPr>
          <p:nvPr userDrawn="1"/>
        </p:nvPicPr>
        <p:blipFill>
          <a:blip r:embed="rId26">
            <a:extLst>
              <a:ext uri="{96DAC541-7B7A-43D3-8B79-37D633B846F1}">
                <asvg:svgBlip xmlns:asvg="http://schemas.microsoft.com/office/drawing/2016/SVG/main" r:embed="rId27"/>
              </a:ext>
            </a:extLst>
          </a:blip>
          <a:srcRect/>
          <a:stretch/>
        </p:blipFill>
        <p:spPr>
          <a:xfrm>
            <a:off x="431643" y="4787820"/>
            <a:ext cx="164705" cy="164705"/>
          </a:xfrm>
          <a:prstGeom prst="rect">
            <a:avLst/>
          </a:prstGeom>
        </p:spPr>
      </p:pic>
      <p:grpSp>
        <p:nvGrpSpPr>
          <p:cNvPr id="11" name="Gruppieren 10">
            <a:extLst>
              <a:ext uri="{FF2B5EF4-FFF2-40B4-BE49-F238E27FC236}">
                <a16:creationId xmlns:a16="http://schemas.microsoft.com/office/drawing/2014/main" id="{E09D53F5-A313-934E-A9C7-F71F63E9F402}"/>
              </a:ext>
            </a:extLst>
          </p:cNvPr>
          <p:cNvGrpSpPr/>
          <p:nvPr userDrawn="1"/>
        </p:nvGrpSpPr>
        <p:grpSpPr>
          <a:xfrm>
            <a:off x="991907" y="4658459"/>
            <a:ext cx="1062871" cy="431180"/>
            <a:chOff x="991907" y="4658459"/>
            <a:chExt cx="1062871" cy="431180"/>
          </a:xfrm>
        </p:grpSpPr>
        <p:sp>
          <p:nvSpPr>
            <p:cNvPr id="12" name="Google Shape;211;p38">
              <a:extLst>
                <a:ext uri="{FF2B5EF4-FFF2-40B4-BE49-F238E27FC236}">
                  <a16:creationId xmlns:a16="http://schemas.microsoft.com/office/drawing/2014/main" id="{20B36964-F78D-724F-BEFF-B6067495FF8C}"/>
                </a:ext>
              </a:extLst>
            </p:cNvPr>
            <p:cNvSpPr txBox="1"/>
            <p:nvPr userDrawn="1"/>
          </p:nvSpPr>
          <p:spPr>
            <a:xfrm>
              <a:off x="991907" y="4658459"/>
              <a:ext cx="1049184" cy="431180"/>
            </a:xfrm>
            <a:prstGeom prst="rect">
              <a:avLst/>
            </a:prstGeom>
            <a:noFill/>
            <a:ln>
              <a:noFill/>
            </a:ln>
          </p:spPr>
          <p:txBody>
            <a:bodyPr spcFirstLastPara="1" wrap="square" lIns="91425" tIns="91425" rIns="91425" bIns="91425" numCol="1" anchor="t" anchorCtr="0">
              <a:noAutofit/>
            </a:bodyPr>
            <a:lstStyle/>
            <a:p>
              <a:pPr marL="0" lvl="0" indent="0" algn="l" rtl="0">
                <a:lnSpc>
                  <a:spcPts val="1020"/>
                </a:lnSpc>
                <a:spcBef>
                  <a:spcPts val="0"/>
                </a:spcBef>
                <a:spcAft>
                  <a:spcPts val="0"/>
                </a:spcAft>
                <a:buNone/>
              </a:pPr>
              <a:r>
                <a:rPr lang="en-GB" sz="600" spc="100" dirty="0">
                  <a:solidFill>
                    <a:schemeClr val="tx1"/>
                  </a:solidFill>
                </a:rPr>
                <a:t>COLLABORATION </a:t>
              </a:r>
            </a:p>
            <a:p>
              <a:pPr marL="0" lvl="0" indent="0" algn="l" rtl="0">
                <a:lnSpc>
                  <a:spcPts val="1020"/>
                </a:lnSpc>
                <a:spcBef>
                  <a:spcPts val="0"/>
                </a:spcBef>
                <a:spcAft>
                  <a:spcPts val="0"/>
                </a:spcAft>
                <a:buNone/>
              </a:pPr>
              <a:r>
                <a:rPr lang="en-GB" sz="600" spc="100" dirty="0">
                  <a:solidFill>
                    <a:schemeClr val="tx1"/>
                  </a:solidFill>
                </a:rPr>
                <a:t>PHASE</a:t>
              </a:r>
              <a:endParaRPr lang="en-GB" sz="600" dirty="0">
                <a:solidFill>
                  <a:schemeClr val="tx1"/>
                </a:solidFill>
              </a:endParaRPr>
            </a:p>
          </p:txBody>
        </p:sp>
        <p:cxnSp>
          <p:nvCxnSpPr>
            <p:cNvPr id="24" name="Gerade Verbindung 23">
              <a:extLst>
                <a:ext uri="{FF2B5EF4-FFF2-40B4-BE49-F238E27FC236}">
                  <a16:creationId xmlns:a16="http://schemas.microsoft.com/office/drawing/2014/main" id="{D5122841-B389-3645-82B8-5BC451492E59}"/>
                </a:ext>
              </a:extLst>
            </p:cNvPr>
            <p:cNvCxnSpPr>
              <a:cxnSpLocks/>
            </p:cNvCxnSpPr>
            <p:nvPr userDrawn="1"/>
          </p:nvCxnSpPr>
          <p:spPr>
            <a:xfrm>
              <a:off x="2054778" y="4758649"/>
              <a:ext cx="0" cy="230801"/>
            </a:xfrm>
            <a:prstGeom prst="line">
              <a:avLst/>
            </a:prstGeom>
            <a:ln w="6350">
              <a:solidFill>
                <a:schemeClr val="tx1"/>
              </a:solidFill>
            </a:ln>
          </p:spPr>
          <p:style>
            <a:lnRef idx="1">
              <a:schemeClr val="dk1"/>
            </a:lnRef>
            <a:fillRef idx="0">
              <a:schemeClr val="dk1"/>
            </a:fillRef>
            <a:effectRef idx="0">
              <a:schemeClr val="dk1"/>
            </a:effectRef>
            <a:fontRef idx="minor">
              <a:schemeClr val="tx1"/>
            </a:fontRef>
          </p:style>
        </p:cxnSp>
      </p:grpSp>
      <p:sp>
        <p:nvSpPr>
          <p:cNvPr id="15" name="Google Shape;211;p38">
            <a:extLst>
              <a:ext uri="{FF2B5EF4-FFF2-40B4-BE49-F238E27FC236}">
                <a16:creationId xmlns:a16="http://schemas.microsoft.com/office/drawing/2014/main" id="{F16069F0-D96E-E343-97B2-2E82E906FEF7}"/>
              </a:ext>
            </a:extLst>
          </p:cNvPr>
          <p:cNvSpPr txBox="1"/>
          <p:nvPr userDrawn="1"/>
        </p:nvSpPr>
        <p:spPr>
          <a:xfrm>
            <a:off x="2130155" y="4644009"/>
            <a:ext cx="3035605" cy="431181"/>
          </a:xfrm>
          <a:prstGeom prst="rect">
            <a:avLst/>
          </a:prstGeom>
          <a:noFill/>
          <a:ln>
            <a:noFill/>
          </a:ln>
        </p:spPr>
        <p:txBody>
          <a:bodyPr spcFirstLastPara="1" wrap="square" lIns="91425" tIns="91425" rIns="91425" bIns="91425" numCol="1" anchor="t" anchorCtr="0">
            <a:noAutofit/>
          </a:bodyPr>
          <a:lstStyle/>
          <a:p>
            <a:pPr marL="0" lvl="0" indent="0" algn="l" rtl="0">
              <a:lnSpc>
                <a:spcPts val="1060"/>
              </a:lnSpc>
              <a:spcBef>
                <a:spcPts val="0"/>
              </a:spcBef>
              <a:spcAft>
                <a:spcPts val="0"/>
              </a:spcAft>
              <a:buNone/>
            </a:pPr>
            <a:r>
              <a:rPr lang="en-GB" sz="600" spc="100" dirty="0">
                <a:solidFill>
                  <a:schemeClr val="tx1"/>
                </a:solidFill>
              </a:rPr>
              <a:t>MODULE 4 </a:t>
            </a:r>
          </a:p>
          <a:p>
            <a:pPr marL="0" lvl="0" indent="0" algn="l" rtl="0">
              <a:lnSpc>
                <a:spcPts val="1060"/>
              </a:lnSpc>
              <a:spcBef>
                <a:spcPts val="0"/>
              </a:spcBef>
              <a:spcAft>
                <a:spcPts val="0"/>
              </a:spcAft>
              <a:buNone/>
            </a:pPr>
            <a:r>
              <a:rPr lang="en-GB" sz="800" dirty="0">
                <a:solidFill>
                  <a:schemeClr val="tx1"/>
                </a:solidFill>
              </a:rPr>
              <a:t>Fitting the </a:t>
            </a:r>
            <a:r>
              <a:rPr lang="en-GB" sz="800" dirty="0" err="1">
                <a:solidFill>
                  <a:schemeClr val="tx1"/>
                </a:solidFill>
              </a:rPr>
              <a:t>Startup</a:t>
            </a:r>
            <a:r>
              <a:rPr lang="en-GB" sz="800" dirty="0">
                <a:solidFill>
                  <a:schemeClr val="tx1"/>
                </a:solidFill>
              </a:rPr>
              <a:t> Solution to the Public Problem</a:t>
            </a:r>
          </a:p>
        </p:txBody>
      </p:sp>
      <p:cxnSp>
        <p:nvCxnSpPr>
          <p:cNvPr id="19" name="Gerade Verbindung 18">
            <a:extLst>
              <a:ext uri="{FF2B5EF4-FFF2-40B4-BE49-F238E27FC236}">
                <a16:creationId xmlns:a16="http://schemas.microsoft.com/office/drawing/2014/main" id="{9B40B557-9DD5-9246-B80A-382D236F37C2}"/>
              </a:ext>
            </a:extLst>
          </p:cNvPr>
          <p:cNvCxnSpPr>
            <a:cxnSpLocks/>
          </p:cNvCxnSpPr>
          <p:nvPr userDrawn="1"/>
        </p:nvCxnSpPr>
        <p:spPr>
          <a:xfrm>
            <a:off x="4581470" y="4758649"/>
            <a:ext cx="0" cy="230801"/>
          </a:xfrm>
          <a:prstGeom prst="line">
            <a:avLst/>
          </a:prstGeom>
          <a:ln w="6350">
            <a:solidFill>
              <a:schemeClr val="tx1"/>
            </a:solidFill>
          </a:ln>
        </p:spPr>
        <p:style>
          <a:lnRef idx="1">
            <a:schemeClr val="dk1"/>
          </a:lnRef>
          <a:fillRef idx="0">
            <a:schemeClr val="dk1"/>
          </a:fillRef>
          <a:effectRef idx="0">
            <a:schemeClr val="dk1"/>
          </a:effectRef>
          <a:fontRef idx="minor">
            <a:schemeClr val="tx1"/>
          </a:fontRef>
        </p:style>
      </p:cxnSp>
      <p:sp>
        <p:nvSpPr>
          <p:cNvPr id="13" name="Google Shape;211;p38">
            <a:extLst>
              <a:ext uri="{FF2B5EF4-FFF2-40B4-BE49-F238E27FC236}">
                <a16:creationId xmlns:a16="http://schemas.microsoft.com/office/drawing/2014/main" id="{AD04F2CF-4426-6540-95CF-AA8E40E87C3E}"/>
              </a:ext>
            </a:extLst>
          </p:cNvPr>
          <p:cNvSpPr txBox="1"/>
          <p:nvPr userDrawn="1"/>
        </p:nvSpPr>
        <p:spPr>
          <a:xfrm>
            <a:off x="4656847" y="4644010"/>
            <a:ext cx="2737257" cy="431180"/>
          </a:xfrm>
          <a:prstGeom prst="rect">
            <a:avLst/>
          </a:prstGeom>
          <a:noFill/>
          <a:ln>
            <a:noFill/>
          </a:ln>
        </p:spPr>
        <p:txBody>
          <a:bodyPr spcFirstLastPara="1" wrap="square" lIns="91425" tIns="91425" rIns="91425" bIns="91425" numCol="1" anchor="t" anchorCtr="0">
            <a:noAutofit/>
          </a:bodyPr>
          <a:lstStyle/>
          <a:p>
            <a:pPr marL="0" lvl="0" indent="0" algn="l" rtl="0">
              <a:lnSpc>
                <a:spcPts val="1060"/>
              </a:lnSpc>
              <a:spcBef>
                <a:spcPts val="0"/>
              </a:spcBef>
              <a:spcAft>
                <a:spcPts val="0"/>
              </a:spcAft>
              <a:buNone/>
            </a:pPr>
            <a:r>
              <a:rPr lang="en-GB" sz="600" spc="100" dirty="0">
                <a:solidFill>
                  <a:schemeClr val="tx1"/>
                </a:solidFill>
              </a:rPr>
              <a:t>SESSION 2</a:t>
            </a:r>
          </a:p>
          <a:p>
            <a:pPr marL="0" lvl="0" indent="0" algn="l" rtl="0">
              <a:lnSpc>
                <a:spcPts val="1060"/>
              </a:lnSpc>
              <a:spcBef>
                <a:spcPts val="0"/>
              </a:spcBef>
              <a:spcAft>
                <a:spcPts val="0"/>
              </a:spcAft>
              <a:buNone/>
            </a:pPr>
            <a:r>
              <a:rPr lang="en-GB" sz="800" spc="0" dirty="0">
                <a:solidFill>
                  <a:schemeClr val="tx1"/>
                </a:solidFill>
              </a:rPr>
              <a:t>Getting to Know the Startup Solutions</a:t>
            </a:r>
            <a:endParaRPr lang="en-GB" sz="800" dirty="0">
              <a:solidFill>
                <a:schemeClr val="tx1"/>
              </a:solidFill>
            </a:endParaRPr>
          </a:p>
        </p:txBody>
      </p:sp>
    </p:spTree>
    <p:extLst>
      <p:ext uri="{BB962C8B-B14F-4D97-AF65-F5344CB8AC3E}">
        <p14:creationId xmlns:p14="http://schemas.microsoft.com/office/powerpoint/2010/main" val="1994951671"/>
      </p:ext>
    </p:extLst>
  </p:cSld>
  <p:clrMap bg1="lt1" tx1="dk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33" r:id="rId5"/>
    <p:sldLayoutId id="2147483734" r:id="rId6"/>
    <p:sldLayoutId id="2147483735" r:id="rId7"/>
    <p:sldLayoutId id="2147483728" r:id="rId8"/>
    <p:sldLayoutId id="2147483729" r:id="rId9"/>
    <p:sldLayoutId id="2147483730" r:id="rId10"/>
    <p:sldLayoutId id="2147483731" r:id="rId11"/>
    <p:sldLayoutId id="2147483732" r:id="rId12"/>
    <p:sldLayoutId id="2147483736" r:id="rId13"/>
    <p:sldLayoutId id="2147483737" r:id="rId14"/>
    <p:sldLayoutId id="2147483738" r:id="rId15"/>
    <p:sldLayoutId id="2147483739" r:id="rId16"/>
    <p:sldLayoutId id="2147483740" r:id="rId17"/>
    <p:sldLayoutId id="2147483741" r:id="rId18"/>
    <p:sldLayoutId id="2147483742" r:id="rId19"/>
    <p:sldLayoutId id="2147483743" r:id="rId20"/>
    <p:sldLayoutId id="2147483744" r:id="rId21"/>
    <p:sldLayoutId id="2147483745" r:id="rId22"/>
    <p:sldLayoutId id="2147483746" r:id="rId23"/>
    <p:sldLayoutId id="2147483796" r:id="rId24"/>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lang="de-DE" sz="1200" b="0" i="0" u="none" strike="noStrike" cap="none" spc="300" dirty="0" smtClean="0">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175" marR="0" lvl="0" indent="-3175" algn="l" rtl="0">
        <a:lnSpc>
          <a:spcPct val="100000"/>
        </a:lnSpc>
        <a:spcBef>
          <a:spcPts val="0"/>
        </a:spcBef>
        <a:spcAft>
          <a:spcPts val="1200"/>
        </a:spcAft>
        <a:buClr>
          <a:srgbClr val="000000"/>
        </a:buClr>
        <a:buSzPct val="96000"/>
        <a:buFont typeface="+mj-lt"/>
        <a:buNone/>
        <a:tabLst/>
        <a:defRPr lang="de-DE" sz="1600" b="0" i="0" u="none" strike="noStrike" cap="none" dirty="0" smtClean="0">
          <a:solidFill>
            <a:schemeClr val="tx1"/>
          </a:solidFill>
          <a:latin typeface="Arial"/>
          <a:ea typeface="Arial"/>
          <a:cs typeface="Arial"/>
          <a:sym typeface="Arial"/>
        </a:defRPr>
      </a:lvl1pPr>
      <a:lvl2pPr marL="3175" marR="0" lvl="1" indent="0" algn="l" rtl="0">
        <a:lnSpc>
          <a:spcPct val="100000"/>
        </a:lnSpc>
        <a:spcBef>
          <a:spcPts val="0"/>
        </a:spcBef>
        <a:spcAft>
          <a:spcPts val="1200"/>
        </a:spcAft>
        <a:buClr>
          <a:srgbClr val="000000"/>
        </a:buClr>
        <a:buFontTx/>
        <a:buNone/>
        <a:tabLst/>
        <a:defRPr lang="de-DE" sz="1200" b="0" i="0" u="none" strike="noStrike" cap="none" dirty="0" smtClean="0">
          <a:solidFill>
            <a:schemeClr val="tx1"/>
          </a:solidFill>
          <a:latin typeface="Arial"/>
          <a:ea typeface="Arial"/>
          <a:cs typeface="Arial"/>
          <a:sym typeface="Arial"/>
        </a:defRPr>
      </a:lvl2pPr>
      <a:lvl3pPr marL="3175" marR="0" lvl="2" indent="0" algn="l" rtl="0">
        <a:lnSpc>
          <a:spcPct val="100000"/>
        </a:lnSpc>
        <a:spcBef>
          <a:spcPts val="0"/>
        </a:spcBef>
        <a:spcAft>
          <a:spcPts val="1200"/>
        </a:spcAft>
        <a:buClr>
          <a:srgbClr val="000000"/>
        </a:buClr>
        <a:buFontTx/>
        <a:buNone/>
        <a:tabLst/>
        <a:defRPr lang="de-DE" sz="1000" b="0" i="0" u="none" strike="noStrike" cap="none" dirty="0" smtClean="0">
          <a:solidFill>
            <a:schemeClr val="tx1"/>
          </a:solidFill>
          <a:latin typeface="Arial"/>
          <a:ea typeface="Arial"/>
          <a:cs typeface="Arial"/>
          <a:sym typeface="Arial"/>
        </a:defRPr>
      </a:lvl3pPr>
      <a:lvl4pPr marL="3175" marR="0" lvl="3" indent="0" algn="l" rtl="0">
        <a:lnSpc>
          <a:spcPct val="100000"/>
        </a:lnSpc>
        <a:spcBef>
          <a:spcPts val="0"/>
        </a:spcBef>
        <a:spcAft>
          <a:spcPts val="1200"/>
        </a:spcAft>
        <a:buClr>
          <a:srgbClr val="000000"/>
        </a:buClr>
        <a:buFontTx/>
        <a:buNone/>
        <a:tabLst/>
        <a:defRPr lang="de-DE" sz="800" b="0" i="0" u="none" strike="noStrike" cap="none" dirty="0" smtClean="0">
          <a:solidFill>
            <a:schemeClr val="tx1"/>
          </a:solidFill>
          <a:latin typeface="Arial"/>
          <a:ea typeface="Arial"/>
          <a:cs typeface="Arial"/>
          <a:sym typeface="Arial"/>
        </a:defRPr>
      </a:lvl4pPr>
      <a:lvl5pPr marL="3175" marR="0" lvl="4" indent="0" algn="l" rtl="0">
        <a:lnSpc>
          <a:spcPct val="100000"/>
        </a:lnSpc>
        <a:spcBef>
          <a:spcPts val="0"/>
        </a:spcBef>
        <a:spcAft>
          <a:spcPts val="1200"/>
        </a:spcAft>
        <a:buClr>
          <a:srgbClr val="000000"/>
        </a:buClr>
        <a:buFontTx/>
        <a:buNone/>
        <a:tabLst/>
        <a:defRPr lang="de-DE" sz="600" b="0" i="0" u="none" strike="noStrike" cap="none" dirty="0" smtClean="0">
          <a:solidFill>
            <a:schemeClr val="tx1"/>
          </a:solidFill>
          <a:latin typeface="Arial"/>
          <a:ea typeface="Arial"/>
          <a:cs typeface="Arial"/>
          <a:sym typeface="Arial"/>
        </a:defRPr>
      </a:lvl5pPr>
      <a:lvl6pPr marL="2425700" marR="0" lvl="5" indent="0" algn="l" rtl="0">
        <a:lnSpc>
          <a:spcPct val="100000"/>
        </a:lnSpc>
        <a:spcBef>
          <a:spcPts val="0"/>
        </a:spcBef>
        <a:spcAft>
          <a:spcPts val="0"/>
        </a:spcAft>
        <a:buClr>
          <a:srgbClr val="000000"/>
        </a:buClr>
        <a:buFontTx/>
        <a:buNone/>
        <a:defRPr lang="de-DE" sz="800" b="0" i="0" u="none" strike="noStrike" cap="none" dirty="0" smtClean="0">
          <a:solidFill>
            <a:srgbClr val="000000"/>
          </a:solidFill>
          <a:latin typeface="Arial"/>
          <a:ea typeface="Arial"/>
          <a:cs typeface="Arial"/>
          <a:sym typeface="Arial"/>
        </a:defRPr>
      </a:lvl6pPr>
      <a:lvl7pPr marL="2882900" marR="0" lvl="6" indent="0" algn="l" rtl="0">
        <a:lnSpc>
          <a:spcPct val="100000"/>
        </a:lnSpc>
        <a:spcBef>
          <a:spcPts val="0"/>
        </a:spcBef>
        <a:spcAft>
          <a:spcPts val="0"/>
        </a:spcAft>
        <a:buClr>
          <a:srgbClr val="000000"/>
        </a:buClr>
        <a:buFontTx/>
        <a:buNone/>
        <a:defRPr lang="de-DE" sz="800" b="0" i="0" u="none" strike="noStrike" cap="none" dirty="0">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L="37973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65">
          <p15:clr>
            <a:srgbClr val="F26B43"/>
          </p15:clr>
        </p15:guide>
        <p15:guide id="2" pos="5488">
          <p15:clr>
            <a:srgbClr val="F26B43"/>
          </p15:clr>
        </p15:guide>
        <p15:guide id="3" orient="horz" pos="265">
          <p15:clr>
            <a:srgbClr val="F26B43"/>
          </p15:clr>
        </p15:guide>
        <p15:guide id="4" orient="horz" pos="2913">
          <p15:clr>
            <a:srgbClr val="F26B43"/>
          </p15:clr>
        </p15:guide>
        <p15:guide id="5" orient="horz" pos="705">
          <p15:clr>
            <a:srgbClr val="F26B43"/>
          </p15:clr>
        </p15:guide>
        <p15:guide id="6" orient="horz" pos="50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Shape 5"/>
        <p:cNvGrpSpPr/>
        <p:nvPr/>
      </p:nvGrpSpPr>
      <p:grpSpPr>
        <a:xfrm>
          <a:off x="0" y="0"/>
          <a:ext cx="0" cy="0"/>
          <a:chOff x="0" y="0"/>
          <a:chExt cx="0" cy="0"/>
        </a:xfrm>
      </p:grpSpPr>
      <p:sp>
        <p:nvSpPr>
          <p:cNvPr id="23" name="Titelplatzhalter 22">
            <a:extLst>
              <a:ext uri="{FF2B5EF4-FFF2-40B4-BE49-F238E27FC236}">
                <a16:creationId xmlns:a16="http://schemas.microsoft.com/office/drawing/2014/main" id="{D32F8E7E-DDEB-8B48-AB59-85540B271F58}"/>
              </a:ext>
            </a:extLst>
          </p:cNvPr>
          <p:cNvSpPr>
            <a:spLocks noGrp="1"/>
          </p:cNvSpPr>
          <p:nvPr>
            <p:ph type="title"/>
          </p:nvPr>
        </p:nvSpPr>
        <p:spPr>
          <a:xfrm>
            <a:off x="431642" y="420688"/>
            <a:ext cx="8280714" cy="707151"/>
          </a:xfrm>
          <a:prstGeom prst="rect">
            <a:avLst/>
          </a:prstGeom>
        </p:spPr>
        <p:txBody>
          <a:bodyPr vert="horz" lIns="91440" tIns="45720" rIns="91440" bIns="45720" rtlCol="0" anchor="t">
            <a:normAutofit/>
          </a:bodyPr>
          <a:lstStyle/>
          <a:p>
            <a:r>
              <a:rPr lang="de-DE" dirty="0"/>
              <a:t>MASTERTITELFORMAT BEARBEITEN</a:t>
            </a:r>
          </a:p>
        </p:txBody>
      </p:sp>
      <p:sp>
        <p:nvSpPr>
          <p:cNvPr id="17" name="Textplatzhalter 16">
            <a:extLst>
              <a:ext uri="{FF2B5EF4-FFF2-40B4-BE49-F238E27FC236}">
                <a16:creationId xmlns:a16="http://schemas.microsoft.com/office/drawing/2014/main" id="{1E074DD0-6A69-784A-8673-5DA97A37CC8C}"/>
              </a:ext>
            </a:extLst>
          </p:cNvPr>
          <p:cNvSpPr>
            <a:spLocks noGrp="1"/>
          </p:cNvSpPr>
          <p:nvPr>
            <p:ph type="body" idx="1"/>
          </p:nvPr>
        </p:nvSpPr>
        <p:spPr>
          <a:xfrm>
            <a:off x="431642" y="1128059"/>
            <a:ext cx="8280558" cy="3497329"/>
          </a:xfrm>
          <a:prstGeom prst="rect">
            <a:avLst/>
          </a:prstGeom>
        </p:spPr>
        <p:txBody>
          <a:bodyPr vert="horz" lIns="91440" tIns="45720" rIns="91440" bIns="45720" rtlCol="0">
            <a:normAutofit/>
          </a:body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8" name="Foliennummernplatzhalter 17">
            <a:extLst>
              <a:ext uri="{FF2B5EF4-FFF2-40B4-BE49-F238E27FC236}">
                <a16:creationId xmlns:a16="http://schemas.microsoft.com/office/drawing/2014/main" id="{539B07EF-49B0-9F4B-83C3-3293A62FCC0E}"/>
              </a:ext>
            </a:extLst>
          </p:cNvPr>
          <p:cNvSpPr>
            <a:spLocks noGrp="1"/>
          </p:cNvSpPr>
          <p:nvPr>
            <p:ph type="sldNum" sz="quarter" idx="4"/>
          </p:nvPr>
        </p:nvSpPr>
        <p:spPr>
          <a:xfrm>
            <a:off x="7767828" y="4722812"/>
            <a:ext cx="944372" cy="274637"/>
          </a:xfrm>
          <a:prstGeom prst="rect">
            <a:avLst/>
          </a:prstGeom>
        </p:spPr>
        <p:txBody>
          <a:bodyPr vert="horz" lIns="91440" tIns="45720" rIns="91440" bIns="45720" rtlCol="0" anchor="ctr"/>
          <a:lstStyle>
            <a:lvl1pPr algn="r">
              <a:defRPr sz="800">
                <a:solidFill>
                  <a:schemeClr val="bg1"/>
                </a:solidFill>
              </a:defRPr>
            </a:lvl1pPr>
          </a:lstStyle>
          <a:p>
            <a:fld id="{727F2A48-8E58-5441-936F-2F05626EB3ED}" type="slidenum">
              <a:rPr lang="de-DE" smtClean="0"/>
              <a:pPr/>
              <a:t>‹Nr.›</a:t>
            </a:fld>
            <a:endParaRPr lang="de-DE" dirty="0"/>
          </a:p>
        </p:txBody>
      </p:sp>
      <p:pic>
        <p:nvPicPr>
          <p:cNvPr id="4" name="Grafik 3">
            <a:extLst>
              <a:ext uri="{FF2B5EF4-FFF2-40B4-BE49-F238E27FC236}">
                <a16:creationId xmlns:a16="http://schemas.microsoft.com/office/drawing/2014/main" id="{AA878794-0ED5-D545-8C3E-EE3E73A302F5}"/>
              </a:ext>
            </a:extLst>
          </p:cNvPr>
          <p:cNvPicPr>
            <a:picLocks noChangeAspect="1"/>
          </p:cNvPicPr>
          <p:nvPr userDrawn="1"/>
        </p:nvPicPr>
        <p:blipFill>
          <a:blip r:embed="rId25">
            <a:extLst>
              <a:ext uri="{96DAC541-7B7A-43D3-8B79-37D633B846F1}">
                <asvg:svgBlip xmlns:asvg="http://schemas.microsoft.com/office/drawing/2016/SVG/main" r:embed="rId26"/>
              </a:ext>
            </a:extLst>
          </a:blip>
          <a:srcRect/>
          <a:stretch/>
        </p:blipFill>
        <p:spPr>
          <a:xfrm>
            <a:off x="431642" y="4787820"/>
            <a:ext cx="164705" cy="164705"/>
          </a:xfrm>
          <a:prstGeom prst="rect">
            <a:avLst/>
          </a:prstGeom>
        </p:spPr>
      </p:pic>
      <p:sp>
        <p:nvSpPr>
          <p:cNvPr id="12" name="Google Shape;211;p38">
            <a:extLst>
              <a:ext uri="{FF2B5EF4-FFF2-40B4-BE49-F238E27FC236}">
                <a16:creationId xmlns:a16="http://schemas.microsoft.com/office/drawing/2014/main" id="{DAD406CF-A93D-1E45-B591-853913B45909}"/>
              </a:ext>
            </a:extLst>
          </p:cNvPr>
          <p:cNvSpPr txBox="1"/>
          <p:nvPr userDrawn="1"/>
        </p:nvSpPr>
        <p:spPr>
          <a:xfrm>
            <a:off x="991907" y="4658459"/>
            <a:ext cx="1049184" cy="431180"/>
          </a:xfrm>
          <a:prstGeom prst="rect">
            <a:avLst/>
          </a:prstGeom>
          <a:noFill/>
          <a:ln>
            <a:noFill/>
          </a:ln>
        </p:spPr>
        <p:txBody>
          <a:bodyPr spcFirstLastPara="1" wrap="square" lIns="91425" tIns="91425" rIns="91425" bIns="91425" numCol="1" anchor="t" anchorCtr="0">
            <a:noAutofit/>
          </a:bodyPr>
          <a:lstStyle/>
          <a:p>
            <a:pPr marL="0" lvl="0" indent="0" algn="l" rtl="0">
              <a:lnSpc>
                <a:spcPts val="1020"/>
              </a:lnSpc>
              <a:spcBef>
                <a:spcPts val="0"/>
              </a:spcBef>
              <a:spcAft>
                <a:spcPts val="0"/>
              </a:spcAft>
              <a:buNone/>
            </a:pPr>
            <a:r>
              <a:rPr lang="en-GB" sz="600" spc="100" dirty="0">
                <a:solidFill>
                  <a:schemeClr val="bg1"/>
                </a:solidFill>
              </a:rPr>
              <a:t>COLLABORATION </a:t>
            </a:r>
          </a:p>
          <a:p>
            <a:pPr marL="0" lvl="0" indent="0" algn="l" rtl="0">
              <a:lnSpc>
                <a:spcPts val="1020"/>
              </a:lnSpc>
              <a:spcBef>
                <a:spcPts val="0"/>
              </a:spcBef>
              <a:spcAft>
                <a:spcPts val="0"/>
              </a:spcAft>
              <a:buNone/>
            </a:pPr>
            <a:r>
              <a:rPr lang="en-GB" sz="600" spc="100" dirty="0">
                <a:solidFill>
                  <a:schemeClr val="bg1"/>
                </a:solidFill>
              </a:rPr>
              <a:t>PHASE</a:t>
            </a:r>
            <a:endParaRPr lang="en-GB" sz="600" dirty="0">
              <a:solidFill>
                <a:schemeClr val="bg1"/>
              </a:solidFill>
            </a:endParaRPr>
          </a:p>
        </p:txBody>
      </p:sp>
      <p:cxnSp>
        <p:nvCxnSpPr>
          <p:cNvPr id="22" name="Gerade Verbindung 21">
            <a:extLst>
              <a:ext uri="{FF2B5EF4-FFF2-40B4-BE49-F238E27FC236}">
                <a16:creationId xmlns:a16="http://schemas.microsoft.com/office/drawing/2014/main" id="{FDC9E75E-752B-5745-B549-EBFDFF4C19AE}"/>
              </a:ext>
            </a:extLst>
          </p:cNvPr>
          <p:cNvCxnSpPr>
            <a:cxnSpLocks/>
          </p:cNvCxnSpPr>
          <p:nvPr userDrawn="1"/>
        </p:nvCxnSpPr>
        <p:spPr>
          <a:xfrm>
            <a:off x="2054778" y="4758649"/>
            <a:ext cx="0" cy="230801"/>
          </a:xfrm>
          <a:prstGeom prst="line">
            <a:avLst/>
          </a:prstGeom>
          <a:ln w="6350">
            <a:solidFill>
              <a:schemeClr val="bg1"/>
            </a:solidFill>
          </a:ln>
        </p:spPr>
        <p:style>
          <a:lnRef idx="1">
            <a:schemeClr val="dk1"/>
          </a:lnRef>
          <a:fillRef idx="0">
            <a:schemeClr val="dk1"/>
          </a:fillRef>
          <a:effectRef idx="0">
            <a:schemeClr val="dk1"/>
          </a:effectRef>
          <a:fontRef idx="minor">
            <a:schemeClr val="tx1"/>
          </a:fontRef>
        </p:style>
      </p:cxnSp>
      <p:sp>
        <p:nvSpPr>
          <p:cNvPr id="19" name="Google Shape;211;p38">
            <a:extLst>
              <a:ext uri="{FF2B5EF4-FFF2-40B4-BE49-F238E27FC236}">
                <a16:creationId xmlns:a16="http://schemas.microsoft.com/office/drawing/2014/main" id="{43997465-94DE-F84C-AA23-13082CE54667}"/>
              </a:ext>
            </a:extLst>
          </p:cNvPr>
          <p:cNvSpPr txBox="1"/>
          <p:nvPr userDrawn="1"/>
        </p:nvSpPr>
        <p:spPr>
          <a:xfrm>
            <a:off x="2130155" y="4644009"/>
            <a:ext cx="3035605" cy="431181"/>
          </a:xfrm>
          <a:prstGeom prst="rect">
            <a:avLst/>
          </a:prstGeom>
          <a:noFill/>
          <a:ln>
            <a:noFill/>
          </a:ln>
        </p:spPr>
        <p:txBody>
          <a:bodyPr spcFirstLastPara="1" wrap="square" lIns="91425" tIns="91425" rIns="91425" bIns="91425" numCol="1" anchor="t" anchorCtr="0">
            <a:noAutofit/>
          </a:bodyPr>
          <a:lstStyle/>
          <a:p>
            <a:pPr marL="0" lvl="0" indent="0" algn="l" rtl="0">
              <a:lnSpc>
                <a:spcPts val="1060"/>
              </a:lnSpc>
              <a:spcBef>
                <a:spcPts val="0"/>
              </a:spcBef>
              <a:spcAft>
                <a:spcPts val="0"/>
              </a:spcAft>
              <a:buNone/>
            </a:pPr>
            <a:r>
              <a:rPr lang="en-GB" sz="600" spc="100" dirty="0">
                <a:solidFill>
                  <a:schemeClr val="bg1"/>
                </a:solidFill>
              </a:rPr>
              <a:t>MODULE 4 </a:t>
            </a:r>
          </a:p>
          <a:p>
            <a:pPr marL="0" lvl="0" indent="0" algn="l" rtl="0">
              <a:lnSpc>
                <a:spcPts val="1060"/>
              </a:lnSpc>
              <a:spcBef>
                <a:spcPts val="0"/>
              </a:spcBef>
              <a:spcAft>
                <a:spcPts val="0"/>
              </a:spcAft>
              <a:buNone/>
            </a:pPr>
            <a:r>
              <a:rPr lang="en-GB" sz="800" dirty="0">
                <a:solidFill>
                  <a:schemeClr val="bg1"/>
                </a:solidFill>
              </a:rPr>
              <a:t>Fitting the </a:t>
            </a:r>
            <a:r>
              <a:rPr lang="en-GB" sz="800" dirty="0" err="1">
                <a:solidFill>
                  <a:schemeClr val="bg1"/>
                </a:solidFill>
              </a:rPr>
              <a:t>Startup</a:t>
            </a:r>
            <a:r>
              <a:rPr lang="en-GB" sz="800" dirty="0">
                <a:solidFill>
                  <a:schemeClr val="bg1"/>
                </a:solidFill>
              </a:rPr>
              <a:t> Solution to the Public Problem</a:t>
            </a:r>
          </a:p>
        </p:txBody>
      </p:sp>
      <p:sp>
        <p:nvSpPr>
          <p:cNvPr id="20" name="Google Shape;211;p38">
            <a:extLst>
              <a:ext uri="{FF2B5EF4-FFF2-40B4-BE49-F238E27FC236}">
                <a16:creationId xmlns:a16="http://schemas.microsoft.com/office/drawing/2014/main" id="{A302D904-06C6-5E4E-826A-1B5500C186DD}"/>
              </a:ext>
            </a:extLst>
          </p:cNvPr>
          <p:cNvSpPr txBox="1"/>
          <p:nvPr userDrawn="1"/>
        </p:nvSpPr>
        <p:spPr>
          <a:xfrm>
            <a:off x="4656847" y="4644010"/>
            <a:ext cx="2737257" cy="431180"/>
          </a:xfrm>
          <a:prstGeom prst="rect">
            <a:avLst/>
          </a:prstGeom>
          <a:noFill/>
          <a:ln>
            <a:noFill/>
          </a:ln>
        </p:spPr>
        <p:txBody>
          <a:bodyPr spcFirstLastPara="1" wrap="square" lIns="91425" tIns="91425" rIns="91425" bIns="91425" numCol="1" anchor="t" anchorCtr="0">
            <a:noAutofit/>
          </a:bodyPr>
          <a:lstStyle/>
          <a:p>
            <a:pPr marL="0" lvl="0" indent="0" algn="l" rtl="0">
              <a:lnSpc>
                <a:spcPts val="1060"/>
              </a:lnSpc>
              <a:spcBef>
                <a:spcPts val="0"/>
              </a:spcBef>
              <a:spcAft>
                <a:spcPts val="0"/>
              </a:spcAft>
              <a:buNone/>
            </a:pPr>
            <a:r>
              <a:rPr lang="en-GB" sz="600" spc="100" dirty="0">
                <a:solidFill>
                  <a:schemeClr val="bg1"/>
                </a:solidFill>
              </a:rPr>
              <a:t>KEY TOOL</a:t>
            </a:r>
          </a:p>
          <a:p>
            <a:pPr marL="0" lvl="0" indent="0" algn="l" rtl="0">
              <a:lnSpc>
                <a:spcPts val="1060"/>
              </a:lnSpc>
              <a:spcBef>
                <a:spcPts val="0"/>
              </a:spcBef>
              <a:spcAft>
                <a:spcPts val="0"/>
              </a:spcAft>
              <a:buNone/>
            </a:pPr>
            <a:r>
              <a:rPr lang="en-GB" sz="800" spc="0" dirty="0">
                <a:solidFill>
                  <a:schemeClr val="bg1"/>
                </a:solidFill>
              </a:rPr>
              <a:t>Collaborative Innovation Canvas</a:t>
            </a:r>
            <a:endParaRPr lang="en-GB" sz="800" dirty="0">
              <a:solidFill>
                <a:schemeClr val="bg1"/>
              </a:solidFill>
            </a:endParaRPr>
          </a:p>
        </p:txBody>
      </p:sp>
      <p:cxnSp>
        <p:nvCxnSpPr>
          <p:cNvPr id="21" name="Gerade Verbindung 20">
            <a:extLst>
              <a:ext uri="{FF2B5EF4-FFF2-40B4-BE49-F238E27FC236}">
                <a16:creationId xmlns:a16="http://schemas.microsoft.com/office/drawing/2014/main" id="{194C47ED-E578-8940-B58E-D94C72F66430}"/>
              </a:ext>
            </a:extLst>
          </p:cNvPr>
          <p:cNvCxnSpPr>
            <a:cxnSpLocks/>
          </p:cNvCxnSpPr>
          <p:nvPr userDrawn="1"/>
        </p:nvCxnSpPr>
        <p:spPr>
          <a:xfrm>
            <a:off x="4581470" y="4758649"/>
            <a:ext cx="0" cy="230801"/>
          </a:xfrm>
          <a:prstGeom prst="line">
            <a:avLst/>
          </a:prstGeom>
          <a:ln w="6350">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64646530"/>
      </p:ext>
    </p:extLst>
  </p:cSld>
  <p:clrMap bg1="lt1" tx1="dk1" bg2="dk2"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7" r:id="rId5"/>
    <p:sldLayoutId id="2147483758" r:id="rId6"/>
    <p:sldLayoutId id="2147483759" r:id="rId7"/>
    <p:sldLayoutId id="2147483752" r:id="rId8"/>
    <p:sldLayoutId id="2147483753" r:id="rId9"/>
    <p:sldLayoutId id="2147483754" r:id="rId10"/>
    <p:sldLayoutId id="2147483755" r:id="rId11"/>
    <p:sldLayoutId id="2147483756" r:id="rId12"/>
    <p:sldLayoutId id="2147483760" r:id="rId13"/>
    <p:sldLayoutId id="2147483761" r:id="rId14"/>
    <p:sldLayoutId id="2147483762" r:id="rId15"/>
    <p:sldLayoutId id="2147483763" r:id="rId16"/>
    <p:sldLayoutId id="2147483764" r:id="rId17"/>
    <p:sldLayoutId id="2147483765" r:id="rId18"/>
    <p:sldLayoutId id="2147483766" r:id="rId19"/>
    <p:sldLayoutId id="2147483767" r:id="rId20"/>
    <p:sldLayoutId id="2147483768" r:id="rId21"/>
    <p:sldLayoutId id="2147483769" r:id="rId22"/>
    <p:sldLayoutId id="2147483770" r:id="rId23"/>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lang="de-DE" sz="1200" b="0" i="0" u="none" strike="noStrike" cap="none" spc="300" dirty="0" smtClean="0">
          <a:solidFill>
            <a:schemeClr val="bg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175" marR="0" lvl="0" indent="-3175" algn="l" rtl="0">
        <a:lnSpc>
          <a:spcPct val="100000"/>
        </a:lnSpc>
        <a:spcBef>
          <a:spcPts val="0"/>
        </a:spcBef>
        <a:spcAft>
          <a:spcPts val="1200"/>
        </a:spcAft>
        <a:buClr>
          <a:srgbClr val="000000"/>
        </a:buClr>
        <a:buSzPct val="96000"/>
        <a:buFont typeface="+mj-lt"/>
        <a:buNone/>
        <a:tabLst/>
        <a:defRPr lang="de-DE" sz="1600" b="0" i="0" u="none" strike="noStrike" cap="none" dirty="0" smtClean="0">
          <a:solidFill>
            <a:schemeClr val="bg1"/>
          </a:solidFill>
          <a:latin typeface="Arial"/>
          <a:ea typeface="Arial"/>
          <a:cs typeface="Arial"/>
          <a:sym typeface="Arial"/>
        </a:defRPr>
      </a:lvl1pPr>
      <a:lvl2pPr marL="3175" marR="0" lvl="1" indent="0" algn="l" rtl="0">
        <a:lnSpc>
          <a:spcPct val="100000"/>
        </a:lnSpc>
        <a:spcBef>
          <a:spcPts val="0"/>
        </a:spcBef>
        <a:spcAft>
          <a:spcPts val="1200"/>
        </a:spcAft>
        <a:buClr>
          <a:srgbClr val="000000"/>
        </a:buClr>
        <a:buFontTx/>
        <a:buNone/>
        <a:tabLst/>
        <a:defRPr lang="de-DE" sz="1200" b="0" i="0" u="none" strike="noStrike" cap="none" dirty="0" smtClean="0">
          <a:solidFill>
            <a:schemeClr val="bg1"/>
          </a:solidFill>
          <a:latin typeface="Arial"/>
          <a:ea typeface="Arial"/>
          <a:cs typeface="Arial"/>
          <a:sym typeface="Arial"/>
        </a:defRPr>
      </a:lvl2pPr>
      <a:lvl3pPr marL="3175" marR="0" lvl="2" indent="0" algn="l" rtl="0">
        <a:lnSpc>
          <a:spcPct val="100000"/>
        </a:lnSpc>
        <a:spcBef>
          <a:spcPts val="0"/>
        </a:spcBef>
        <a:spcAft>
          <a:spcPts val="1200"/>
        </a:spcAft>
        <a:buClr>
          <a:srgbClr val="000000"/>
        </a:buClr>
        <a:buFontTx/>
        <a:buNone/>
        <a:tabLst/>
        <a:defRPr lang="de-DE" sz="1000" b="0" i="0" u="none" strike="noStrike" cap="none" dirty="0" smtClean="0">
          <a:solidFill>
            <a:schemeClr val="bg1"/>
          </a:solidFill>
          <a:latin typeface="Arial"/>
          <a:ea typeface="Arial"/>
          <a:cs typeface="Arial"/>
          <a:sym typeface="Arial"/>
        </a:defRPr>
      </a:lvl3pPr>
      <a:lvl4pPr marL="3175" marR="0" lvl="3" indent="0" algn="l" rtl="0">
        <a:lnSpc>
          <a:spcPct val="100000"/>
        </a:lnSpc>
        <a:spcBef>
          <a:spcPts val="0"/>
        </a:spcBef>
        <a:spcAft>
          <a:spcPts val="1200"/>
        </a:spcAft>
        <a:buClr>
          <a:srgbClr val="000000"/>
        </a:buClr>
        <a:buFontTx/>
        <a:buNone/>
        <a:tabLst/>
        <a:defRPr lang="de-DE" sz="800" b="0" i="0" u="none" strike="noStrike" cap="none" dirty="0" smtClean="0">
          <a:solidFill>
            <a:schemeClr val="bg1"/>
          </a:solidFill>
          <a:latin typeface="Arial"/>
          <a:ea typeface="Arial"/>
          <a:cs typeface="Arial"/>
          <a:sym typeface="Arial"/>
        </a:defRPr>
      </a:lvl4pPr>
      <a:lvl5pPr marL="3175" marR="0" lvl="4" indent="0" algn="l" rtl="0">
        <a:lnSpc>
          <a:spcPct val="100000"/>
        </a:lnSpc>
        <a:spcBef>
          <a:spcPts val="0"/>
        </a:spcBef>
        <a:spcAft>
          <a:spcPts val="1200"/>
        </a:spcAft>
        <a:buClr>
          <a:srgbClr val="000000"/>
        </a:buClr>
        <a:buFontTx/>
        <a:buNone/>
        <a:tabLst/>
        <a:defRPr lang="de-DE" sz="600" b="0" i="0" u="none" strike="noStrike" cap="none" dirty="0" smtClean="0">
          <a:solidFill>
            <a:schemeClr val="bg1"/>
          </a:solidFill>
          <a:latin typeface="Arial"/>
          <a:ea typeface="Arial"/>
          <a:cs typeface="Arial"/>
          <a:sym typeface="Arial"/>
        </a:defRPr>
      </a:lvl5pPr>
      <a:lvl6pPr marL="2425700" marR="0" lvl="5" indent="0" algn="l" rtl="0">
        <a:lnSpc>
          <a:spcPct val="100000"/>
        </a:lnSpc>
        <a:spcBef>
          <a:spcPts val="0"/>
        </a:spcBef>
        <a:spcAft>
          <a:spcPts val="0"/>
        </a:spcAft>
        <a:buClr>
          <a:srgbClr val="000000"/>
        </a:buClr>
        <a:buFontTx/>
        <a:buNone/>
        <a:defRPr lang="de-DE" sz="800" b="0" i="0" u="none" strike="noStrike" cap="none" dirty="0" smtClean="0">
          <a:solidFill>
            <a:srgbClr val="000000"/>
          </a:solidFill>
          <a:latin typeface="Arial"/>
          <a:ea typeface="Arial"/>
          <a:cs typeface="Arial"/>
          <a:sym typeface="Arial"/>
        </a:defRPr>
      </a:lvl6pPr>
      <a:lvl7pPr marL="2882900" marR="0" lvl="6" indent="0" algn="l" rtl="0">
        <a:lnSpc>
          <a:spcPct val="100000"/>
        </a:lnSpc>
        <a:spcBef>
          <a:spcPts val="0"/>
        </a:spcBef>
        <a:spcAft>
          <a:spcPts val="0"/>
        </a:spcAft>
        <a:buClr>
          <a:srgbClr val="000000"/>
        </a:buClr>
        <a:buFontTx/>
        <a:buNone/>
        <a:defRPr lang="de-DE" sz="800" b="0" i="0" u="none" strike="noStrike" cap="none" dirty="0">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L="37973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65">
          <p15:clr>
            <a:srgbClr val="F26B43"/>
          </p15:clr>
        </p15:guide>
        <p15:guide id="2" pos="5488">
          <p15:clr>
            <a:srgbClr val="F26B43"/>
          </p15:clr>
        </p15:guide>
        <p15:guide id="3" orient="horz" pos="265">
          <p15:clr>
            <a:srgbClr val="F26B43"/>
          </p15:clr>
        </p15:guide>
        <p15:guide id="4" orient="horz" pos="2913">
          <p15:clr>
            <a:srgbClr val="F26B43"/>
          </p15:clr>
        </p15:guide>
        <p15:guide id="5" orient="horz" pos="705">
          <p15:clr>
            <a:srgbClr val="F26B43"/>
          </p15:clr>
        </p15:guide>
        <p15:guide id="6" orient="horz" pos="50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Shape 5"/>
        <p:cNvGrpSpPr/>
        <p:nvPr/>
      </p:nvGrpSpPr>
      <p:grpSpPr>
        <a:xfrm>
          <a:off x="0" y="0"/>
          <a:ext cx="0" cy="0"/>
          <a:chOff x="0" y="0"/>
          <a:chExt cx="0" cy="0"/>
        </a:xfrm>
      </p:grpSpPr>
      <p:sp>
        <p:nvSpPr>
          <p:cNvPr id="23" name="Titelplatzhalter 22">
            <a:extLst>
              <a:ext uri="{FF2B5EF4-FFF2-40B4-BE49-F238E27FC236}">
                <a16:creationId xmlns:a16="http://schemas.microsoft.com/office/drawing/2014/main" id="{D32F8E7E-DDEB-8B48-AB59-85540B271F58}"/>
              </a:ext>
            </a:extLst>
          </p:cNvPr>
          <p:cNvSpPr>
            <a:spLocks noGrp="1"/>
          </p:cNvSpPr>
          <p:nvPr>
            <p:ph type="title"/>
          </p:nvPr>
        </p:nvSpPr>
        <p:spPr>
          <a:xfrm>
            <a:off x="431642" y="420688"/>
            <a:ext cx="8280714" cy="707151"/>
          </a:xfrm>
          <a:prstGeom prst="rect">
            <a:avLst/>
          </a:prstGeom>
        </p:spPr>
        <p:txBody>
          <a:bodyPr vert="horz" lIns="91440" tIns="45720" rIns="91440" bIns="45720" rtlCol="0" anchor="t">
            <a:normAutofit/>
          </a:bodyPr>
          <a:lstStyle/>
          <a:p>
            <a:r>
              <a:rPr lang="de-DE" dirty="0"/>
              <a:t>MASTERTITELFORMAT BEARBEITEN</a:t>
            </a:r>
          </a:p>
        </p:txBody>
      </p:sp>
      <p:sp>
        <p:nvSpPr>
          <p:cNvPr id="17" name="Textplatzhalter 16">
            <a:extLst>
              <a:ext uri="{FF2B5EF4-FFF2-40B4-BE49-F238E27FC236}">
                <a16:creationId xmlns:a16="http://schemas.microsoft.com/office/drawing/2014/main" id="{1E074DD0-6A69-784A-8673-5DA97A37CC8C}"/>
              </a:ext>
            </a:extLst>
          </p:cNvPr>
          <p:cNvSpPr>
            <a:spLocks noGrp="1"/>
          </p:cNvSpPr>
          <p:nvPr>
            <p:ph type="body" idx="1"/>
          </p:nvPr>
        </p:nvSpPr>
        <p:spPr>
          <a:xfrm>
            <a:off x="431642" y="1128059"/>
            <a:ext cx="8280558" cy="3497329"/>
          </a:xfrm>
          <a:prstGeom prst="rect">
            <a:avLst/>
          </a:prstGeom>
        </p:spPr>
        <p:txBody>
          <a:bodyPr vert="horz" lIns="91440" tIns="45720" rIns="91440" bIns="45720" rtlCol="0">
            <a:normAutofit/>
          </a:body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8" name="Foliennummernplatzhalter 17">
            <a:extLst>
              <a:ext uri="{FF2B5EF4-FFF2-40B4-BE49-F238E27FC236}">
                <a16:creationId xmlns:a16="http://schemas.microsoft.com/office/drawing/2014/main" id="{539B07EF-49B0-9F4B-83C3-3293A62FCC0E}"/>
              </a:ext>
            </a:extLst>
          </p:cNvPr>
          <p:cNvSpPr>
            <a:spLocks noGrp="1"/>
          </p:cNvSpPr>
          <p:nvPr>
            <p:ph type="sldNum" sz="quarter" idx="4"/>
          </p:nvPr>
        </p:nvSpPr>
        <p:spPr>
          <a:xfrm>
            <a:off x="7767828" y="4722812"/>
            <a:ext cx="944372" cy="274637"/>
          </a:xfrm>
          <a:prstGeom prst="rect">
            <a:avLst/>
          </a:prstGeom>
        </p:spPr>
        <p:txBody>
          <a:bodyPr vert="horz" lIns="91440" tIns="45720" rIns="91440" bIns="45720" rtlCol="0" anchor="ctr"/>
          <a:lstStyle>
            <a:lvl1pPr algn="r">
              <a:defRPr sz="800">
                <a:solidFill>
                  <a:schemeClr val="bg1"/>
                </a:solidFill>
              </a:defRPr>
            </a:lvl1pPr>
          </a:lstStyle>
          <a:p>
            <a:fld id="{727F2A48-8E58-5441-936F-2F05626EB3ED}" type="slidenum">
              <a:rPr lang="de-DE" smtClean="0"/>
              <a:pPr/>
              <a:t>‹Nr.›</a:t>
            </a:fld>
            <a:endParaRPr lang="de-DE" dirty="0"/>
          </a:p>
        </p:txBody>
      </p:sp>
      <p:pic>
        <p:nvPicPr>
          <p:cNvPr id="4" name="Grafik 3">
            <a:extLst>
              <a:ext uri="{FF2B5EF4-FFF2-40B4-BE49-F238E27FC236}">
                <a16:creationId xmlns:a16="http://schemas.microsoft.com/office/drawing/2014/main" id="{AA878794-0ED5-D545-8C3E-EE3E73A302F5}"/>
              </a:ext>
            </a:extLst>
          </p:cNvPr>
          <p:cNvPicPr>
            <a:picLocks noChangeAspect="1"/>
          </p:cNvPicPr>
          <p:nvPr userDrawn="1"/>
        </p:nvPicPr>
        <p:blipFill>
          <a:blip r:embed="rId25">
            <a:extLst>
              <a:ext uri="{96DAC541-7B7A-43D3-8B79-37D633B846F1}">
                <asvg:svgBlip xmlns:asvg="http://schemas.microsoft.com/office/drawing/2016/SVG/main" r:embed="rId26"/>
              </a:ext>
            </a:extLst>
          </a:blip>
          <a:srcRect/>
          <a:stretch/>
        </p:blipFill>
        <p:spPr>
          <a:xfrm>
            <a:off x="431642" y="4787820"/>
            <a:ext cx="164705" cy="164705"/>
          </a:xfrm>
          <a:prstGeom prst="rect">
            <a:avLst/>
          </a:prstGeom>
        </p:spPr>
      </p:pic>
      <p:sp>
        <p:nvSpPr>
          <p:cNvPr id="12" name="Google Shape;211;p38">
            <a:extLst>
              <a:ext uri="{FF2B5EF4-FFF2-40B4-BE49-F238E27FC236}">
                <a16:creationId xmlns:a16="http://schemas.microsoft.com/office/drawing/2014/main" id="{DAD406CF-A93D-1E45-B591-853913B45909}"/>
              </a:ext>
            </a:extLst>
          </p:cNvPr>
          <p:cNvSpPr txBox="1"/>
          <p:nvPr userDrawn="1"/>
        </p:nvSpPr>
        <p:spPr>
          <a:xfrm>
            <a:off x="991907" y="4658459"/>
            <a:ext cx="1049184" cy="431180"/>
          </a:xfrm>
          <a:prstGeom prst="rect">
            <a:avLst/>
          </a:prstGeom>
          <a:noFill/>
          <a:ln>
            <a:noFill/>
          </a:ln>
        </p:spPr>
        <p:txBody>
          <a:bodyPr spcFirstLastPara="1" wrap="square" lIns="91425" tIns="91425" rIns="91425" bIns="91425" numCol="1" anchor="t" anchorCtr="0">
            <a:noAutofit/>
          </a:bodyPr>
          <a:lstStyle/>
          <a:p>
            <a:pPr marL="0" lvl="0" indent="0" algn="l" rtl="0">
              <a:lnSpc>
                <a:spcPts val="1020"/>
              </a:lnSpc>
              <a:spcBef>
                <a:spcPts val="0"/>
              </a:spcBef>
              <a:spcAft>
                <a:spcPts val="0"/>
              </a:spcAft>
              <a:buNone/>
            </a:pPr>
            <a:r>
              <a:rPr lang="en-GB" sz="600" spc="100" dirty="0">
                <a:solidFill>
                  <a:schemeClr val="bg1"/>
                </a:solidFill>
              </a:rPr>
              <a:t>COLLABORATION </a:t>
            </a:r>
          </a:p>
          <a:p>
            <a:pPr marL="0" lvl="0" indent="0" algn="l" rtl="0">
              <a:lnSpc>
                <a:spcPts val="1020"/>
              </a:lnSpc>
              <a:spcBef>
                <a:spcPts val="0"/>
              </a:spcBef>
              <a:spcAft>
                <a:spcPts val="0"/>
              </a:spcAft>
              <a:buNone/>
            </a:pPr>
            <a:r>
              <a:rPr lang="en-GB" sz="600" spc="100" dirty="0">
                <a:solidFill>
                  <a:schemeClr val="bg1"/>
                </a:solidFill>
              </a:rPr>
              <a:t>PHASE</a:t>
            </a:r>
            <a:endParaRPr lang="en-GB" sz="600" dirty="0">
              <a:solidFill>
                <a:schemeClr val="bg1"/>
              </a:solidFill>
            </a:endParaRPr>
          </a:p>
        </p:txBody>
      </p:sp>
      <p:cxnSp>
        <p:nvCxnSpPr>
          <p:cNvPr id="22" name="Gerade Verbindung 21">
            <a:extLst>
              <a:ext uri="{FF2B5EF4-FFF2-40B4-BE49-F238E27FC236}">
                <a16:creationId xmlns:a16="http://schemas.microsoft.com/office/drawing/2014/main" id="{FDC9E75E-752B-5745-B549-EBFDFF4C19AE}"/>
              </a:ext>
            </a:extLst>
          </p:cNvPr>
          <p:cNvCxnSpPr>
            <a:cxnSpLocks/>
          </p:cNvCxnSpPr>
          <p:nvPr userDrawn="1"/>
        </p:nvCxnSpPr>
        <p:spPr>
          <a:xfrm>
            <a:off x="2054778" y="4758649"/>
            <a:ext cx="0" cy="230801"/>
          </a:xfrm>
          <a:prstGeom prst="line">
            <a:avLst/>
          </a:prstGeom>
          <a:ln w="6350">
            <a:solidFill>
              <a:schemeClr val="bg1"/>
            </a:solidFill>
          </a:ln>
        </p:spPr>
        <p:style>
          <a:lnRef idx="1">
            <a:schemeClr val="dk1"/>
          </a:lnRef>
          <a:fillRef idx="0">
            <a:schemeClr val="dk1"/>
          </a:fillRef>
          <a:effectRef idx="0">
            <a:schemeClr val="dk1"/>
          </a:effectRef>
          <a:fontRef idx="minor">
            <a:schemeClr val="tx1"/>
          </a:fontRef>
        </p:style>
      </p:cxnSp>
      <p:sp>
        <p:nvSpPr>
          <p:cNvPr id="19" name="Google Shape;211;p38">
            <a:extLst>
              <a:ext uri="{FF2B5EF4-FFF2-40B4-BE49-F238E27FC236}">
                <a16:creationId xmlns:a16="http://schemas.microsoft.com/office/drawing/2014/main" id="{43997465-94DE-F84C-AA23-13082CE54667}"/>
              </a:ext>
            </a:extLst>
          </p:cNvPr>
          <p:cNvSpPr txBox="1"/>
          <p:nvPr userDrawn="1"/>
        </p:nvSpPr>
        <p:spPr>
          <a:xfrm>
            <a:off x="2130155" y="4644009"/>
            <a:ext cx="3035605" cy="431181"/>
          </a:xfrm>
          <a:prstGeom prst="rect">
            <a:avLst/>
          </a:prstGeom>
          <a:noFill/>
          <a:ln>
            <a:noFill/>
          </a:ln>
        </p:spPr>
        <p:txBody>
          <a:bodyPr spcFirstLastPara="1" wrap="square" lIns="91425" tIns="91425" rIns="91425" bIns="91425" numCol="1" anchor="t" anchorCtr="0">
            <a:noAutofit/>
          </a:bodyPr>
          <a:lstStyle/>
          <a:p>
            <a:pPr marL="0" lvl="0" indent="0" algn="l" rtl="0">
              <a:lnSpc>
                <a:spcPts val="1060"/>
              </a:lnSpc>
              <a:spcBef>
                <a:spcPts val="0"/>
              </a:spcBef>
              <a:spcAft>
                <a:spcPts val="0"/>
              </a:spcAft>
              <a:buNone/>
            </a:pPr>
            <a:r>
              <a:rPr lang="en-GB" sz="600" spc="100" dirty="0">
                <a:solidFill>
                  <a:schemeClr val="bg1"/>
                </a:solidFill>
              </a:rPr>
              <a:t>MODULE 4 </a:t>
            </a:r>
          </a:p>
          <a:p>
            <a:pPr marL="0" lvl="0" indent="0" algn="l" rtl="0">
              <a:lnSpc>
                <a:spcPts val="1060"/>
              </a:lnSpc>
              <a:spcBef>
                <a:spcPts val="0"/>
              </a:spcBef>
              <a:spcAft>
                <a:spcPts val="0"/>
              </a:spcAft>
              <a:buNone/>
            </a:pPr>
            <a:r>
              <a:rPr lang="en-GB" sz="800" dirty="0">
                <a:solidFill>
                  <a:schemeClr val="bg1"/>
                </a:solidFill>
              </a:rPr>
              <a:t>Fitting the </a:t>
            </a:r>
            <a:r>
              <a:rPr lang="en-GB" sz="800" dirty="0" err="1">
                <a:solidFill>
                  <a:schemeClr val="bg1"/>
                </a:solidFill>
              </a:rPr>
              <a:t>Startup</a:t>
            </a:r>
            <a:r>
              <a:rPr lang="en-GB" sz="800" dirty="0">
                <a:solidFill>
                  <a:schemeClr val="bg1"/>
                </a:solidFill>
              </a:rPr>
              <a:t> Solution to the Public Problem</a:t>
            </a:r>
          </a:p>
        </p:txBody>
      </p:sp>
      <p:sp>
        <p:nvSpPr>
          <p:cNvPr id="20" name="Google Shape;211;p38">
            <a:extLst>
              <a:ext uri="{FF2B5EF4-FFF2-40B4-BE49-F238E27FC236}">
                <a16:creationId xmlns:a16="http://schemas.microsoft.com/office/drawing/2014/main" id="{A302D904-06C6-5E4E-826A-1B5500C186DD}"/>
              </a:ext>
            </a:extLst>
          </p:cNvPr>
          <p:cNvSpPr txBox="1"/>
          <p:nvPr userDrawn="1"/>
        </p:nvSpPr>
        <p:spPr>
          <a:xfrm>
            <a:off x="4656847" y="4644010"/>
            <a:ext cx="2737257" cy="431180"/>
          </a:xfrm>
          <a:prstGeom prst="rect">
            <a:avLst/>
          </a:prstGeom>
          <a:noFill/>
          <a:ln>
            <a:noFill/>
          </a:ln>
        </p:spPr>
        <p:txBody>
          <a:bodyPr spcFirstLastPara="1" wrap="square" lIns="91425" tIns="91425" rIns="91425" bIns="91425" numCol="1" anchor="t" anchorCtr="0">
            <a:noAutofit/>
          </a:bodyPr>
          <a:lstStyle/>
          <a:p>
            <a:pPr marL="0" lvl="0" indent="0" algn="l" rtl="0">
              <a:lnSpc>
                <a:spcPts val="1060"/>
              </a:lnSpc>
              <a:spcBef>
                <a:spcPts val="0"/>
              </a:spcBef>
              <a:spcAft>
                <a:spcPts val="0"/>
              </a:spcAft>
              <a:buNone/>
            </a:pPr>
            <a:r>
              <a:rPr lang="en-GB" sz="600" spc="100" dirty="0">
                <a:solidFill>
                  <a:schemeClr val="bg1"/>
                </a:solidFill>
              </a:rPr>
              <a:t>KEY TOOL</a:t>
            </a:r>
          </a:p>
          <a:p>
            <a:pPr marL="0" lvl="0" indent="0" algn="l" rtl="0">
              <a:lnSpc>
                <a:spcPts val="1060"/>
              </a:lnSpc>
              <a:spcBef>
                <a:spcPts val="0"/>
              </a:spcBef>
              <a:spcAft>
                <a:spcPts val="0"/>
              </a:spcAft>
              <a:buNone/>
            </a:pPr>
            <a:r>
              <a:rPr lang="en-GB" sz="800" spc="0" dirty="0">
                <a:solidFill>
                  <a:schemeClr val="bg1"/>
                </a:solidFill>
              </a:rPr>
              <a:t>Solution Adaption Backlog</a:t>
            </a:r>
          </a:p>
          <a:p>
            <a:pPr marL="0" lvl="0" indent="0" algn="l" rtl="0">
              <a:lnSpc>
                <a:spcPts val="1060"/>
              </a:lnSpc>
              <a:spcBef>
                <a:spcPts val="0"/>
              </a:spcBef>
              <a:spcAft>
                <a:spcPts val="0"/>
              </a:spcAft>
              <a:buNone/>
            </a:pPr>
            <a:endParaRPr lang="en-GB" sz="800" dirty="0">
              <a:solidFill>
                <a:schemeClr val="bg1"/>
              </a:solidFill>
            </a:endParaRPr>
          </a:p>
        </p:txBody>
      </p:sp>
      <p:cxnSp>
        <p:nvCxnSpPr>
          <p:cNvPr id="21" name="Gerade Verbindung 20">
            <a:extLst>
              <a:ext uri="{FF2B5EF4-FFF2-40B4-BE49-F238E27FC236}">
                <a16:creationId xmlns:a16="http://schemas.microsoft.com/office/drawing/2014/main" id="{194C47ED-E578-8940-B58E-D94C72F66430}"/>
              </a:ext>
            </a:extLst>
          </p:cNvPr>
          <p:cNvCxnSpPr>
            <a:cxnSpLocks/>
          </p:cNvCxnSpPr>
          <p:nvPr userDrawn="1"/>
        </p:nvCxnSpPr>
        <p:spPr>
          <a:xfrm>
            <a:off x="4581470" y="4758649"/>
            <a:ext cx="0" cy="230801"/>
          </a:xfrm>
          <a:prstGeom prst="line">
            <a:avLst/>
          </a:prstGeom>
          <a:ln w="6350">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06109391"/>
      </p:ext>
    </p:extLst>
  </p:cSld>
  <p:clrMap bg1="lt1" tx1="dk1" bg2="dk2" tx2="lt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 id="2147483791" r:id="rId19"/>
    <p:sldLayoutId id="2147483792" r:id="rId20"/>
    <p:sldLayoutId id="2147483793" r:id="rId21"/>
    <p:sldLayoutId id="2147483794" r:id="rId22"/>
    <p:sldLayoutId id="2147483795" r:id="rId23"/>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lang="de-DE" sz="1200" b="0" i="0" u="none" strike="noStrike" cap="none" spc="300" dirty="0" smtClean="0">
          <a:solidFill>
            <a:schemeClr val="bg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175" marR="0" lvl="0" indent="-3175" algn="l" rtl="0">
        <a:lnSpc>
          <a:spcPct val="100000"/>
        </a:lnSpc>
        <a:spcBef>
          <a:spcPts val="0"/>
        </a:spcBef>
        <a:spcAft>
          <a:spcPts val="1200"/>
        </a:spcAft>
        <a:buClr>
          <a:srgbClr val="000000"/>
        </a:buClr>
        <a:buSzPct val="96000"/>
        <a:buFont typeface="+mj-lt"/>
        <a:buNone/>
        <a:tabLst/>
        <a:defRPr lang="de-DE" sz="1600" b="0" i="0" u="none" strike="noStrike" cap="none" dirty="0" smtClean="0">
          <a:solidFill>
            <a:schemeClr val="bg1"/>
          </a:solidFill>
          <a:latin typeface="Arial"/>
          <a:ea typeface="Arial"/>
          <a:cs typeface="Arial"/>
          <a:sym typeface="Arial"/>
        </a:defRPr>
      </a:lvl1pPr>
      <a:lvl2pPr marL="3175" marR="0" lvl="1" indent="0" algn="l" rtl="0">
        <a:lnSpc>
          <a:spcPct val="100000"/>
        </a:lnSpc>
        <a:spcBef>
          <a:spcPts val="0"/>
        </a:spcBef>
        <a:spcAft>
          <a:spcPts val="1200"/>
        </a:spcAft>
        <a:buClr>
          <a:srgbClr val="000000"/>
        </a:buClr>
        <a:buFontTx/>
        <a:buNone/>
        <a:tabLst/>
        <a:defRPr lang="de-DE" sz="1200" b="0" i="0" u="none" strike="noStrike" cap="none" dirty="0" smtClean="0">
          <a:solidFill>
            <a:schemeClr val="bg1"/>
          </a:solidFill>
          <a:latin typeface="Arial"/>
          <a:ea typeface="Arial"/>
          <a:cs typeface="Arial"/>
          <a:sym typeface="Arial"/>
        </a:defRPr>
      </a:lvl2pPr>
      <a:lvl3pPr marL="3175" marR="0" lvl="2" indent="0" algn="l" rtl="0">
        <a:lnSpc>
          <a:spcPct val="100000"/>
        </a:lnSpc>
        <a:spcBef>
          <a:spcPts val="0"/>
        </a:spcBef>
        <a:spcAft>
          <a:spcPts val="1200"/>
        </a:spcAft>
        <a:buClr>
          <a:srgbClr val="000000"/>
        </a:buClr>
        <a:buFontTx/>
        <a:buNone/>
        <a:tabLst/>
        <a:defRPr lang="de-DE" sz="1000" b="0" i="0" u="none" strike="noStrike" cap="none" dirty="0" smtClean="0">
          <a:solidFill>
            <a:schemeClr val="bg1"/>
          </a:solidFill>
          <a:latin typeface="Arial"/>
          <a:ea typeface="Arial"/>
          <a:cs typeface="Arial"/>
          <a:sym typeface="Arial"/>
        </a:defRPr>
      </a:lvl3pPr>
      <a:lvl4pPr marL="3175" marR="0" lvl="3" indent="0" algn="l" rtl="0">
        <a:lnSpc>
          <a:spcPct val="100000"/>
        </a:lnSpc>
        <a:spcBef>
          <a:spcPts val="0"/>
        </a:spcBef>
        <a:spcAft>
          <a:spcPts val="1200"/>
        </a:spcAft>
        <a:buClr>
          <a:srgbClr val="000000"/>
        </a:buClr>
        <a:buFontTx/>
        <a:buNone/>
        <a:tabLst/>
        <a:defRPr lang="de-DE" sz="800" b="0" i="0" u="none" strike="noStrike" cap="none" dirty="0" smtClean="0">
          <a:solidFill>
            <a:schemeClr val="bg1"/>
          </a:solidFill>
          <a:latin typeface="Arial"/>
          <a:ea typeface="Arial"/>
          <a:cs typeface="Arial"/>
          <a:sym typeface="Arial"/>
        </a:defRPr>
      </a:lvl4pPr>
      <a:lvl5pPr marL="3175" marR="0" lvl="4" indent="0" algn="l" rtl="0">
        <a:lnSpc>
          <a:spcPct val="100000"/>
        </a:lnSpc>
        <a:spcBef>
          <a:spcPts val="0"/>
        </a:spcBef>
        <a:spcAft>
          <a:spcPts val="1200"/>
        </a:spcAft>
        <a:buClr>
          <a:srgbClr val="000000"/>
        </a:buClr>
        <a:buFontTx/>
        <a:buNone/>
        <a:tabLst/>
        <a:defRPr lang="de-DE" sz="600" b="0" i="0" u="none" strike="noStrike" cap="none" dirty="0" smtClean="0">
          <a:solidFill>
            <a:schemeClr val="bg1"/>
          </a:solidFill>
          <a:latin typeface="Arial"/>
          <a:ea typeface="Arial"/>
          <a:cs typeface="Arial"/>
          <a:sym typeface="Arial"/>
        </a:defRPr>
      </a:lvl5pPr>
      <a:lvl6pPr marL="2425700" marR="0" lvl="5" indent="0" algn="l" rtl="0">
        <a:lnSpc>
          <a:spcPct val="100000"/>
        </a:lnSpc>
        <a:spcBef>
          <a:spcPts val="0"/>
        </a:spcBef>
        <a:spcAft>
          <a:spcPts val="0"/>
        </a:spcAft>
        <a:buClr>
          <a:srgbClr val="000000"/>
        </a:buClr>
        <a:buFontTx/>
        <a:buNone/>
        <a:defRPr lang="de-DE" sz="800" b="0" i="0" u="none" strike="noStrike" cap="none" dirty="0" smtClean="0">
          <a:solidFill>
            <a:srgbClr val="000000"/>
          </a:solidFill>
          <a:latin typeface="Arial"/>
          <a:ea typeface="Arial"/>
          <a:cs typeface="Arial"/>
          <a:sym typeface="Arial"/>
        </a:defRPr>
      </a:lvl6pPr>
      <a:lvl7pPr marL="2882900" marR="0" lvl="6" indent="0" algn="l" rtl="0">
        <a:lnSpc>
          <a:spcPct val="100000"/>
        </a:lnSpc>
        <a:spcBef>
          <a:spcPts val="0"/>
        </a:spcBef>
        <a:spcAft>
          <a:spcPts val="0"/>
        </a:spcAft>
        <a:buClr>
          <a:srgbClr val="000000"/>
        </a:buClr>
        <a:buFontTx/>
        <a:buNone/>
        <a:defRPr lang="de-DE" sz="800" b="0" i="0" u="none" strike="noStrike" cap="none" dirty="0">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L="37973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65">
          <p15:clr>
            <a:srgbClr val="F26B43"/>
          </p15:clr>
        </p15:guide>
        <p15:guide id="2" pos="5488">
          <p15:clr>
            <a:srgbClr val="F26B43"/>
          </p15:clr>
        </p15:guide>
        <p15:guide id="3" orient="horz" pos="265">
          <p15:clr>
            <a:srgbClr val="F26B43"/>
          </p15:clr>
        </p15:guide>
        <p15:guide id="4" orient="horz" pos="2913">
          <p15:clr>
            <a:srgbClr val="F26B43"/>
          </p15:clr>
        </p15:guide>
        <p15:guide id="5" orient="horz" pos="705">
          <p15:clr>
            <a:srgbClr val="F26B43"/>
          </p15:clr>
        </p15:guide>
        <p15:guide id="6" orient="horz" pos="50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Shape 5"/>
        <p:cNvGrpSpPr/>
        <p:nvPr/>
      </p:nvGrpSpPr>
      <p:grpSpPr>
        <a:xfrm>
          <a:off x="0" y="0"/>
          <a:ext cx="0" cy="0"/>
          <a:chOff x="0" y="0"/>
          <a:chExt cx="0" cy="0"/>
        </a:xfrm>
      </p:grpSpPr>
      <p:sp>
        <p:nvSpPr>
          <p:cNvPr id="23" name="Titelplatzhalter 22">
            <a:extLst>
              <a:ext uri="{FF2B5EF4-FFF2-40B4-BE49-F238E27FC236}">
                <a16:creationId xmlns:a16="http://schemas.microsoft.com/office/drawing/2014/main" id="{D32F8E7E-DDEB-8B48-AB59-85540B271F58}"/>
              </a:ext>
            </a:extLst>
          </p:cNvPr>
          <p:cNvSpPr>
            <a:spLocks noGrp="1"/>
          </p:cNvSpPr>
          <p:nvPr>
            <p:ph type="title"/>
          </p:nvPr>
        </p:nvSpPr>
        <p:spPr>
          <a:xfrm>
            <a:off x="431642" y="420688"/>
            <a:ext cx="8280714" cy="707151"/>
          </a:xfrm>
          <a:prstGeom prst="rect">
            <a:avLst/>
          </a:prstGeom>
        </p:spPr>
        <p:txBody>
          <a:bodyPr vert="horz" lIns="91440" tIns="45720" rIns="91440" bIns="45720" rtlCol="0" anchor="t">
            <a:normAutofit/>
          </a:bodyPr>
          <a:lstStyle/>
          <a:p>
            <a:r>
              <a:rPr lang="de-DE" dirty="0"/>
              <a:t>MASTERTITELFORMAT BEARBEITEN</a:t>
            </a:r>
          </a:p>
        </p:txBody>
      </p:sp>
      <p:sp>
        <p:nvSpPr>
          <p:cNvPr id="17" name="Textplatzhalter 16">
            <a:extLst>
              <a:ext uri="{FF2B5EF4-FFF2-40B4-BE49-F238E27FC236}">
                <a16:creationId xmlns:a16="http://schemas.microsoft.com/office/drawing/2014/main" id="{1E074DD0-6A69-784A-8673-5DA97A37CC8C}"/>
              </a:ext>
            </a:extLst>
          </p:cNvPr>
          <p:cNvSpPr>
            <a:spLocks noGrp="1"/>
          </p:cNvSpPr>
          <p:nvPr>
            <p:ph type="body" idx="1"/>
          </p:nvPr>
        </p:nvSpPr>
        <p:spPr>
          <a:xfrm>
            <a:off x="431642" y="1128059"/>
            <a:ext cx="8280558" cy="3497329"/>
          </a:xfrm>
          <a:prstGeom prst="rect">
            <a:avLst/>
          </a:prstGeom>
        </p:spPr>
        <p:txBody>
          <a:bodyPr vert="horz" lIns="91440" tIns="45720" rIns="91440" bIns="45720" rtlCol="0">
            <a:normAutofit/>
          </a:body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8" name="Foliennummernplatzhalter 17">
            <a:extLst>
              <a:ext uri="{FF2B5EF4-FFF2-40B4-BE49-F238E27FC236}">
                <a16:creationId xmlns:a16="http://schemas.microsoft.com/office/drawing/2014/main" id="{539B07EF-49B0-9F4B-83C3-3293A62FCC0E}"/>
              </a:ext>
            </a:extLst>
          </p:cNvPr>
          <p:cNvSpPr>
            <a:spLocks noGrp="1"/>
          </p:cNvSpPr>
          <p:nvPr>
            <p:ph type="sldNum" sz="quarter" idx="4"/>
          </p:nvPr>
        </p:nvSpPr>
        <p:spPr>
          <a:xfrm>
            <a:off x="7767828" y="4722812"/>
            <a:ext cx="944372" cy="274637"/>
          </a:xfrm>
          <a:prstGeom prst="rect">
            <a:avLst/>
          </a:prstGeom>
        </p:spPr>
        <p:txBody>
          <a:bodyPr vert="horz" lIns="91440" tIns="45720" rIns="91440" bIns="45720" rtlCol="0" anchor="ctr"/>
          <a:lstStyle>
            <a:lvl1pPr algn="r">
              <a:defRPr sz="800">
                <a:solidFill>
                  <a:schemeClr val="bg1"/>
                </a:solidFill>
              </a:defRPr>
            </a:lvl1pPr>
          </a:lstStyle>
          <a:p>
            <a:fld id="{727F2A48-8E58-5441-936F-2F05626EB3ED}" type="slidenum">
              <a:rPr lang="de-DE" smtClean="0"/>
              <a:pPr/>
              <a:t>‹Nr.›</a:t>
            </a:fld>
            <a:endParaRPr lang="de-DE" dirty="0"/>
          </a:p>
        </p:txBody>
      </p:sp>
      <p:pic>
        <p:nvPicPr>
          <p:cNvPr id="4" name="Grafik 3">
            <a:extLst>
              <a:ext uri="{FF2B5EF4-FFF2-40B4-BE49-F238E27FC236}">
                <a16:creationId xmlns:a16="http://schemas.microsoft.com/office/drawing/2014/main" id="{AA878794-0ED5-D545-8C3E-EE3E73A302F5}"/>
              </a:ext>
            </a:extLst>
          </p:cNvPr>
          <p:cNvPicPr>
            <a:picLocks noChangeAspect="1"/>
          </p:cNvPicPr>
          <p:nvPr userDrawn="1"/>
        </p:nvPicPr>
        <p:blipFill>
          <a:blip r:embed="rId28">
            <a:extLst>
              <a:ext uri="{96DAC541-7B7A-43D3-8B79-37D633B846F1}">
                <asvg:svgBlip xmlns:asvg="http://schemas.microsoft.com/office/drawing/2016/SVG/main" r:embed="rId29"/>
              </a:ext>
            </a:extLst>
          </a:blip>
          <a:srcRect/>
          <a:stretch/>
        </p:blipFill>
        <p:spPr>
          <a:xfrm>
            <a:off x="431642" y="4787820"/>
            <a:ext cx="164705" cy="164705"/>
          </a:xfrm>
          <a:prstGeom prst="rect">
            <a:avLst/>
          </a:prstGeom>
        </p:spPr>
      </p:pic>
      <p:sp>
        <p:nvSpPr>
          <p:cNvPr id="12" name="Google Shape;211;p38">
            <a:extLst>
              <a:ext uri="{FF2B5EF4-FFF2-40B4-BE49-F238E27FC236}">
                <a16:creationId xmlns:a16="http://schemas.microsoft.com/office/drawing/2014/main" id="{DAD406CF-A93D-1E45-B591-853913B45909}"/>
              </a:ext>
            </a:extLst>
          </p:cNvPr>
          <p:cNvSpPr txBox="1"/>
          <p:nvPr userDrawn="1"/>
        </p:nvSpPr>
        <p:spPr>
          <a:xfrm>
            <a:off x="991907" y="4658459"/>
            <a:ext cx="1049184" cy="431180"/>
          </a:xfrm>
          <a:prstGeom prst="rect">
            <a:avLst/>
          </a:prstGeom>
          <a:noFill/>
          <a:ln>
            <a:noFill/>
          </a:ln>
        </p:spPr>
        <p:txBody>
          <a:bodyPr spcFirstLastPara="1" wrap="square" lIns="91425" tIns="91425" rIns="91425" bIns="91425" numCol="1" anchor="t" anchorCtr="0">
            <a:noAutofit/>
          </a:bodyPr>
          <a:lstStyle/>
          <a:p>
            <a:pPr marL="0" lvl="0" indent="0" algn="l" rtl="0">
              <a:lnSpc>
                <a:spcPts val="1020"/>
              </a:lnSpc>
              <a:spcBef>
                <a:spcPts val="0"/>
              </a:spcBef>
              <a:spcAft>
                <a:spcPts val="0"/>
              </a:spcAft>
              <a:buNone/>
            </a:pPr>
            <a:r>
              <a:rPr lang="en-GB" sz="600" spc="100" dirty="0">
                <a:solidFill>
                  <a:schemeClr val="bg1"/>
                </a:solidFill>
              </a:rPr>
              <a:t>COLLABORATION </a:t>
            </a:r>
          </a:p>
          <a:p>
            <a:pPr marL="0" lvl="0" indent="0" algn="l" rtl="0">
              <a:lnSpc>
                <a:spcPts val="1020"/>
              </a:lnSpc>
              <a:spcBef>
                <a:spcPts val="0"/>
              </a:spcBef>
              <a:spcAft>
                <a:spcPts val="0"/>
              </a:spcAft>
              <a:buNone/>
            </a:pPr>
            <a:r>
              <a:rPr lang="en-GB" sz="600" spc="100" dirty="0">
                <a:solidFill>
                  <a:schemeClr val="bg1"/>
                </a:solidFill>
              </a:rPr>
              <a:t>PHASE</a:t>
            </a:r>
            <a:endParaRPr lang="en-GB" sz="600" dirty="0">
              <a:solidFill>
                <a:schemeClr val="bg1"/>
              </a:solidFill>
            </a:endParaRPr>
          </a:p>
        </p:txBody>
      </p:sp>
      <p:cxnSp>
        <p:nvCxnSpPr>
          <p:cNvPr id="22" name="Gerade Verbindung 21">
            <a:extLst>
              <a:ext uri="{FF2B5EF4-FFF2-40B4-BE49-F238E27FC236}">
                <a16:creationId xmlns:a16="http://schemas.microsoft.com/office/drawing/2014/main" id="{FDC9E75E-752B-5745-B549-EBFDFF4C19AE}"/>
              </a:ext>
            </a:extLst>
          </p:cNvPr>
          <p:cNvCxnSpPr>
            <a:cxnSpLocks/>
          </p:cNvCxnSpPr>
          <p:nvPr userDrawn="1"/>
        </p:nvCxnSpPr>
        <p:spPr>
          <a:xfrm>
            <a:off x="2054778" y="4758649"/>
            <a:ext cx="0" cy="230801"/>
          </a:xfrm>
          <a:prstGeom prst="line">
            <a:avLst/>
          </a:prstGeom>
          <a:ln w="6350">
            <a:solidFill>
              <a:schemeClr val="bg1"/>
            </a:solidFill>
          </a:ln>
        </p:spPr>
        <p:style>
          <a:lnRef idx="1">
            <a:schemeClr val="dk1"/>
          </a:lnRef>
          <a:fillRef idx="0">
            <a:schemeClr val="dk1"/>
          </a:fillRef>
          <a:effectRef idx="0">
            <a:schemeClr val="dk1"/>
          </a:effectRef>
          <a:fontRef idx="minor">
            <a:schemeClr val="tx1"/>
          </a:fontRef>
        </p:style>
      </p:cxnSp>
      <p:sp>
        <p:nvSpPr>
          <p:cNvPr id="19" name="Google Shape;211;p38">
            <a:extLst>
              <a:ext uri="{FF2B5EF4-FFF2-40B4-BE49-F238E27FC236}">
                <a16:creationId xmlns:a16="http://schemas.microsoft.com/office/drawing/2014/main" id="{43997465-94DE-F84C-AA23-13082CE54667}"/>
              </a:ext>
            </a:extLst>
          </p:cNvPr>
          <p:cNvSpPr txBox="1"/>
          <p:nvPr userDrawn="1"/>
        </p:nvSpPr>
        <p:spPr>
          <a:xfrm>
            <a:off x="2130155" y="4644009"/>
            <a:ext cx="3035605" cy="431181"/>
          </a:xfrm>
          <a:prstGeom prst="rect">
            <a:avLst/>
          </a:prstGeom>
          <a:noFill/>
          <a:ln>
            <a:noFill/>
          </a:ln>
        </p:spPr>
        <p:txBody>
          <a:bodyPr spcFirstLastPara="1" wrap="square" lIns="91425" tIns="91425" rIns="91425" bIns="91425" numCol="1" anchor="t" anchorCtr="0">
            <a:noAutofit/>
          </a:bodyPr>
          <a:lstStyle/>
          <a:p>
            <a:pPr marL="0" lvl="0" indent="0" algn="l" rtl="0">
              <a:lnSpc>
                <a:spcPts val="1060"/>
              </a:lnSpc>
              <a:spcBef>
                <a:spcPts val="0"/>
              </a:spcBef>
              <a:spcAft>
                <a:spcPts val="0"/>
              </a:spcAft>
              <a:buNone/>
            </a:pPr>
            <a:r>
              <a:rPr lang="en-GB" sz="600" spc="100" dirty="0">
                <a:solidFill>
                  <a:schemeClr val="bg1"/>
                </a:solidFill>
              </a:rPr>
              <a:t>MODULE 4 </a:t>
            </a:r>
          </a:p>
          <a:p>
            <a:pPr marL="0" lvl="0" indent="0" algn="l" rtl="0">
              <a:lnSpc>
                <a:spcPts val="1060"/>
              </a:lnSpc>
              <a:spcBef>
                <a:spcPts val="0"/>
              </a:spcBef>
              <a:spcAft>
                <a:spcPts val="0"/>
              </a:spcAft>
              <a:buNone/>
            </a:pPr>
            <a:r>
              <a:rPr lang="en-GB" sz="800" dirty="0">
                <a:solidFill>
                  <a:schemeClr val="bg1"/>
                </a:solidFill>
              </a:rPr>
              <a:t>Fitting the Startup Solution to the Public Problem</a:t>
            </a:r>
          </a:p>
        </p:txBody>
      </p:sp>
      <p:sp>
        <p:nvSpPr>
          <p:cNvPr id="20" name="Google Shape;211;p38">
            <a:extLst>
              <a:ext uri="{FF2B5EF4-FFF2-40B4-BE49-F238E27FC236}">
                <a16:creationId xmlns:a16="http://schemas.microsoft.com/office/drawing/2014/main" id="{A302D904-06C6-5E4E-826A-1B5500C186DD}"/>
              </a:ext>
            </a:extLst>
          </p:cNvPr>
          <p:cNvSpPr txBox="1"/>
          <p:nvPr userDrawn="1"/>
        </p:nvSpPr>
        <p:spPr>
          <a:xfrm>
            <a:off x="4656847" y="4644010"/>
            <a:ext cx="2737257" cy="431180"/>
          </a:xfrm>
          <a:prstGeom prst="rect">
            <a:avLst/>
          </a:prstGeom>
          <a:noFill/>
          <a:ln>
            <a:noFill/>
          </a:ln>
        </p:spPr>
        <p:txBody>
          <a:bodyPr spcFirstLastPara="1" wrap="square" lIns="91425" tIns="91425" rIns="91425" bIns="91425" numCol="1" anchor="t" anchorCtr="0">
            <a:noAutofit/>
          </a:bodyPr>
          <a:lstStyle/>
          <a:p>
            <a:pPr marL="0" lvl="0" indent="0" algn="l" rtl="0">
              <a:lnSpc>
                <a:spcPts val="1060"/>
              </a:lnSpc>
              <a:spcBef>
                <a:spcPts val="0"/>
              </a:spcBef>
              <a:spcAft>
                <a:spcPts val="0"/>
              </a:spcAft>
              <a:buNone/>
            </a:pPr>
            <a:r>
              <a:rPr lang="en-GB" sz="600" spc="100" dirty="0">
                <a:solidFill>
                  <a:schemeClr val="bg1"/>
                </a:solidFill>
              </a:rPr>
              <a:t>KEY TOOL</a:t>
            </a:r>
          </a:p>
          <a:p>
            <a:pPr marL="0" lvl="0" indent="0" algn="l" rtl="0">
              <a:lnSpc>
                <a:spcPts val="1060"/>
              </a:lnSpc>
              <a:spcBef>
                <a:spcPts val="0"/>
              </a:spcBef>
              <a:spcAft>
                <a:spcPts val="0"/>
              </a:spcAft>
              <a:buNone/>
            </a:pPr>
            <a:r>
              <a:rPr lang="en-GB" sz="800" spc="0" dirty="0">
                <a:solidFill>
                  <a:schemeClr val="bg1"/>
                </a:solidFill>
              </a:rPr>
              <a:t>Collaborative Innovation Canvas</a:t>
            </a:r>
            <a:endParaRPr lang="en-GB" sz="800" dirty="0">
              <a:solidFill>
                <a:schemeClr val="bg1"/>
              </a:solidFill>
            </a:endParaRPr>
          </a:p>
        </p:txBody>
      </p:sp>
      <p:cxnSp>
        <p:nvCxnSpPr>
          <p:cNvPr id="21" name="Gerade Verbindung 20">
            <a:extLst>
              <a:ext uri="{FF2B5EF4-FFF2-40B4-BE49-F238E27FC236}">
                <a16:creationId xmlns:a16="http://schemas.microsoft.com/office/drawing/2014/main" id="{194C47ED-E578-8940-B58E-D94C72F66430}"/>
              </a:ext>
            </a:extLst>
          </p:cNvPr>
          <p:cNvCxnSpPr>
            <a:cxnSpLocks/>
          </p:cNvCxnSpPr>
          <p:nvPr userDrawn="1"/>
        </p:nvCxnSpPr>
        <p:spPr>
          <a:xfrm>
            <a:off x="4581470" y="4758649"/>
            <a:ext cx="0" cy="230801"/>
          </a:xfrm>
          <a:prstGeom prst="line">
            <a:avLst/>
          </a:prstGeom>
          <a:ln w="6350">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2231744"/>
      </p:ext>
    </p:extLst>
  </p:cSld>
  <p:clrMap bg1="lt1" tx1="dk1" bg2="dk2" tx2="lt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 id="2147483814" r:id="rId17"/>
    <p:sldLayoutId id="2147483815" r:id="rId18"/>
    <p:sldLayoutId id="2147483816" r:id="rId19"/>
    <p:sldLayoutId id="2147483817" r:id="rId20"/>
    <p:sldLayoutId id="2147483818" r:id="rId21"/>
    <p:sldLayoutId id="2147483819" r:id="rId22"/>
    <p:sldLayoutId id="2147483820" r:id="rId23"/>
    <p:sldLayoutId id="2147483821" r:id="rId24"/>
    <p:sldLayoutId id="2147483823" r:id="rId25"/>
    <p:sldLayoutId id="2147483824" r:id="rId26"/>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lang="de-DE" sz="1200" b="0" i="0" u="none" strike="noStrike" cap="none" spc="300" dirty="0" smtClean="0">
          <a:solidFill>
            <a:schemeClr val="bg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175" marR="0" lvl="0" indent="-3175" algn="l" rtl="0">
        <a:lnSpc>
          <a:spcPct val="100000"/>
        </a:lnSpc>
        <a:spcBef>
          <a:spcPts val="0"/>
        </a:spcBef>
        <a:spcAft>
          <a:spcPts val="1200"/>
        </a:spcAft>
        <a:buClr>
          <a:srgbClr val="000000"/>
        </a:buClr>
        <a:buSzPct val="96000"/>
        <a:buFont typeface="+mj-lt"/>
        <a:buNone/>
        <a:tabLst/>
        <a:defRPr lang="de-DE" sz="1600" b="0" i="0" u="none" strike="noStrike" cap="none" dirty="0" smtClean="0">
          <a:solidFill>
            <a:schemeClr val="bg1"/>
          </a:solidFill>
          <a:latin typeface="Arial"/>
          <a:ea typeface="Arial"/>
          <a:cs typeface="Arial"/>
          <a:sym typeface="Arial"/>
        </a:defRPr>
      </a:lvl1pPr>
      <a:lvl2pPr marL="3175" marR="0" lvl="1" indent="0" algn="l" rtl="0">
        <a:lnSpc>
          <a:spcPct val="100000"/>
        </a:lnSpc>
        <a:spcBef>
          <a:spcPts val="0"/>
        </a:spcBef>
        <a:spcAft>
          <a:spcPts val="1200"/>
        </a:spcAft>
        <a:buClr>
          <a:srgbClr val="000000"/>
        </a:buClr>
        <a:buFontTx/>
        <a:buNone/>
        <a:tabLst/>
        <a:defRPr lang="de-DE" sz="1200" b="0" i="0" u="none" strike="noStrike" cap="none" dirty="0" smtClean="0">
          <a:solidFill>
            <a:schemeClr val="bg1"/>
          </a:solidFill>
          <a:latin typeface="Arial"/>
          <a:ea typeface="Arial"/>
          <a:cs typeface="Arial"/>
          <a:sym typeface="Arial"/>
        </a:defRPr>
      </a:lvl2pPr>
      <a:lvl3pPr marL="3175" marR="0" lvl="2" indent="0" algn="l" rtl="0">
        <a:lnSpc>
          <a:spcPct val="100000"/>
        </a:lnSpc>
        <a:spcBef>
          <a:spcPts val="0"/>
        </a:spcBef>
        <a:spcAft>
          <a:spcPts val="1200"/>
        </a:spcAft>
        <a:buClr>
          <a:srgbClr val="000000"/>
        </a:buClr>
        <a:buFontTx/>
        <a:buNone/>
        <a:tabLst/>
        <a:defRPr lang="de-DE" sz="1000" b="0" i="0" u="none" strike="noStrike" cap="none" dirty="0" smtClean="0">
          <a:solidFill>
            <a:schemeClr val="bg1"/>
          </a:solidFill>
          <a:latin typeface="Arial"/>
          <a:ea typeface="Arial"/>
          <a:cs typeface="Arial"/>
          <a:sym typeface="Arial"/>
        </a:defRPr>
      </a:lvl3pPr>
      <a:lvl4pPr marL="3175" marR="0" lvl="3" indent="0" algn="l" rtl="0">
        <a:lnSpc>
          <a:spcPct val="100000"/>
        </a:lnSpc>
        <a:spcBef>
          <a:spcPts val="0"/>
        </a:spcBef>
        <a:spcAft>
          <a:spcPts val="1200"/>
        </a:spcAft>
        <a:buClr>
          <a:srgbClr val="000000"/>
        </a:buClr>
        <a:buFontTx/>
        <a:buNone/>
        <a:tabLst/>
        <a:defRPr lang="de-DE" sz="800" b="0" i="0" u="none" strike="noStrike" cap="none" dirty="0" smtClean="0">
          <a:solidFill>
            <a:schemeClr val="bg1"/>
          </a:solidFill>
          <a:latin typeface="Arial"/>
          <a:ea typeface="Arial"/>
          <a:cs typeface="Arial"/>
          <a:sym typeface="Arial"/>
        </a:defRPr>
      </a:lvl4pPr>
      <a:lvl5pPr marL="3175" marR="0" lvl="4" indent="0" algn="l" rtl="0">
        <a:lnSpc>
          <a:spcPct val="100000"/>
        </a:lnSpc>
        <a:spcBef>
          <a:spcPts val="0"/>
        </a:spcBef>
        <a:spcAft>
          <a:spcPts val="1200"/>
        </a:spcAft>
        <a:buClr>
          <a:srgbClr val="000000"/>
        </a:buClr>
        <a:buFontTx/>
        <a:buNone/>
        <a:tabLst/>
        <a:defRPr lang="de-DE" sz="600" b="0" i="0" u="none" strike="noStrike" cap="none" dirty="0" smtClean="0">
          <a:solidFill>
            <a:schemeClr val="bg1"/>
          </a:solidFill>
          <a:latin typeface="Arial"/>
          <a:ea typeface="Arial"/>
          <a:cs typeface="Arial"/>
          <a:sym typeface="Arial"/>
        </a:defRPr>
      </a:lvl5pPr>
      <a:lvl6pPr marL="2425700" marR="0" lvl="5" indent="0" algn="l" rtl="0">
        <a:lnSpc>
          <a:spcPct val="100000"/>
        </a:lnSpc>
        <a:spcBef>
          <a:spcPts val="0"/>
        </a:spcBef>
        <a:spcAft>
          <a:spcPts val="0"/>
        </a:spcAft>
        <a:buClr>
          <a:srgbClr val="000000"/>
        </a:buClr>
        <a:buFontTx/>
        <a:buNone/>
        <a:defRPr lang="de-DE" sz="800" b="0" i="0" u="none" strike="noStrike" cap="none" dirty="0" smtClean="0">
          <a:solidFill>
            <a:srgbClr val="000000"/>
          </a:solidFill>
          <a:latin typeface="Arial"/>
          <a:ea typeface="Arial"/>
          <a:cs typeface="Arial"/>
          <a:sym typeface="Arial"/>
        </a:defRPr>
      </a:lvl6pPr>
      <a:lvl7pPr marL="2882900" marR="0" lvl="6" indent="0" algn="l" rtl="0">
        <a:lnSpc>
          <a:spcPct val="100000"/>
        </a:lnSpc>
        <a:spcBef>
          <a:spcPts val="0"/>
        </a:spcBef>
        <a:spcAft>
          <a:spcPts val="0"/>
        </a:spcAft>
        <a:buClr>
          <a:srgbClr val="000000"/>
        </a:buClr>
        <a:buFontTx/>
        <a:buNone/>
        <a:defRPr lang="de-DE" sz="800" b="0" i="0" u="none" strike="noStrike" cap="none" dirty="0">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L="37973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65">
          <p15:clr>
            <a:srgbClr val="F26B43"/>
          </p15:clr>
        </p15:guide>
        <p15:guide id="2" pos="5488">
          <p15:clr>
            <a:srgbClr val="F26B43"/>
          </p15:clr>
        </p15:guide>
        <p15:guide id="3" orient="horz" pos="265">
          <p15:clr>
            <a:srgbClr val="F26B43"/>
          </p15:clr>
        </p15:guide>
        <p15:guide id="4" orient="horz" pos="2913">
          <p15:clr>
            <a:srgbClr val="F26B43"/>
          </p15:clr>
        </p15:guide>
        <p15:guide id="5" orient="horz" pos="705">
          <p15:clr>
            <a:srgbClr val="F26B43"/>
          </p15:clr>
        </p15:guide>
        <p15:guide id="6" orient="horz" pos="50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Shape 5"/>
        <p:cNvGrpSpPr/>
        <p:nvPr/>
      </p:nvGrpSpPr>
      <p:grpSpPr>
        <a:xfrm>
          <a:off x="0" y="0"/>
          <a:ext cx="0" cy="0"/>
          <a:chOff x="0" y="0"/>
          <a:chExt cx="0" cy="0"/>
        </a:xfrm>
      </p:grpSpPr>
      <p:sp>
        <p:nvSpPr>
          <p:cNvPr id="23" name="Titelplatzhalter 22">
            <a:extLst>
              <a:ext uri="{FF2B5EF4-FFF2-40B4-BE49-F238E27FC236}">
                <a16:creationId xmlns:a16="http://schemas.microsoft.com/office/drawing/2014/main" id="{D32F8E7E-DDEB-8B48-AB59-85540B271F58}"/>
              </a:ext>
            </a:extLst>
          </p:cNvPr>
          <p:cNvSpPr>
            <a:spLocks noGrp="1"/>
          </p:cNvSpPr>
          <p:nvPr>
            <p:ph type="title"/>
          </p:nvPr>
        </p:nvSpPr>
        <p:spPr>
          <a:xfrm>
            <a:off x="431642" y="420688"/>
            <a:ext cx="8280714" cy="707151"/>
          </a:xfrm>
          <a:prstGeom prst="rect">
            <a:avLst/>
          </a:prstGeom>
        </p:spPr>
        <p:txBody>
          <a:bodyPr vert="horz" lIns="91440" tIns="45720" rIns="91440" bIns="45720" rtlCol="0" anchor="t">
            <a:normAutofit/>
          </a:bodyPr>
          <a:lstStyle/>
          <a:p>
            <a:r>
              <a:rPr lang="de-DE" dirty="0"/>
              <a:t>MASTERTITELFORMAT BEARBEITEN</a:t>
            </a:r>
          </a:p>
        </p:txBody>
      </p:sp>
      <p:sp>
        <p:nvSpPr>
          <p:cNvPr id="17" name="Textplatzhalter 16">
            <a:extLst>
              <a:ext uri="{FF2B5EF4-FFF2-40B4-BE49-F238E27FC236}">
                <a16:creationId xmlns:a16="http://schemas.microsoft.com/office/drawing/2014/main" id="{1E074DD0-6A69-784A-8673-5DA97A37CC8C}"/>
              </a:ext>
            </a:extLst>
          </p:cNvPr>
          <p:cNvSpPr>
            <a:spLocks noGrp="1"/>
          </p:cNvSpPr>
          <p:nvPr>
            <p:ph type="body" idx="1"/>
          </p:nvPr>
        </p:nvSpPr>
        <p:spPr>
          <a:xfrm>
            <a:off x="431642" y="1128059"/>
            <a:ext cx="8280558" cy="3497329"/>
          </a:xfrm>
          <a:prstGeom prst="rect">
            <a:avLst/>
          </a:prstGeom>
        </p:spPr>
        <p:txBody>
          <a:bodyPr vert="horz" lIns="91440" tIns="45720" rIns="91440" bIns="45720" rtlCol="0">
            <a:normAutofit/>
          </a:body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8" name="Foliennummernplatzhalter 17">
            <a:extLst>
              <a:ext uri="{FF2B5EF4-FFF2-40B4-BE49-F238E27FC236}">
                <a16:creationId xmlns:a16="http://schemas.microsoft.com/office/drawing/2014/main" id="{539B07EF-49B0-9F4B-83C3-3293A62FCC0E}"/>
              </a:ext>
            </a:extLst>
          </p:cNvPr>
          <p:cNvSpPr>
            <a:spLocks noGrp="1"/>
          </p:cNvSpPr>
          <p:nvPr>
            <p:ph type="sldNum" sz="quarter" idx="4"/>
          </p:nvPr>
        </p:nvSpPr>
        <p:spPr>
          <a:xfrm>
            <a:off x="7767828" y="4722812"/>
            <a:ext cx="944372" cy="274637"/>
          </a:xfrm>
          <a:prstGeom prst="rect">
            <a:avLst/>
          </a:prstGeom>
        </p:spPr>
        <p:txBody>
          <a:bodyPr vert="horz" lIns="91440" tIns="45720" rIns="91440" bIns="45720" rtlCol="0" anchor="ctr"/>
          <a:lstStyle>
            <a:lvl1pPr algn="r">
              <a:defRPr sz="800">
                <a:solidFill>
                  <a:schemeClr val="bg1"/>
                </a:solidFill>
              </a:defRPr>
            </a:lvl1pPr>
          </a:lstStyle>
          <a:p>
            <a:fld id="{727F2A48-8E58-5441-936F-2F05626EB3ED}" type="slidenum">
              <a:rPr lang="de-DE" smtClean="0"/>
              <a:pPr/>
              <a:t>‹Nr.›</a:t>
            </a:fld>
            <a:endParaRPr lang="de-DE" dirty="0"/>
          </a:p>
        </p:txBody>
      </p:sp>
      <p:pic>
        <p:nvPicPr>
          <p:cNvPr id="4" name="Grafik 3">
            <a:extLst>
              <a:ext uri="{FF2B5EF4-FFF2-40B4-BE49-F238E27FC236}">
                <a16:creationId xmlns:a16="http://schemas.microsoft.com/office/drawing/2014/main" id="{AA878794-0ED5-D545-8C3E-EE3E73A302F5}"/>
              </a:ext>
            </a:extLst>
          </p:cNvPr>
          <p:cNvPicPr>
            <a:picLocks noChangeAspect="1"/>
          </p:cNvPicPr>
          <p:nvPr userDrawn="1"/>
        </p:nvPicPr>
        <p:blipFill>
          <a:blip r:embed="rId29">
            <a:extLst>
              <a:ext uri="{96DAC541-7B7A-43D3-8B79-37D633B846F1}">
                <asvg:svgBlip xmlns:asvg="http://schemas.microsoft.com/office/drawing/2016/SVG/main" r:embed="rId30"/>
              </a:ext>
            </a:extLst>
          </a:blip>
          <a:srcRect/>
          <a:stretch/>
        </p:blipFill>
        <p:spPr>
          <a:xfrm>
            <a:off x="431642" y="4787820"/>
            <a:ext cx="164705" cy="164705"/>
          </a:xfrm>
          <a:prstGeom prst="rect">
            <a:avLst/>
          </a:prstGeom>
        </p:spPr>
      </p:pic>
      <p:sp>
        <p:nvSpPr>
          <p:cNvPr id="12" name="Google Shape;211;p38">
            <a:extLst>
              <a:ext uri="{FF2B5EF4-FFF2-40B4-BE49-F238E27FC236}">
                <a16:creationId xmlns:a16="http://schemas.microsoft.com/office/drawing/2014/main" id="{DAD406CF-A93D-1E45-B591-853913B45909}"/>
              </a:ext>
            </a:extLst>
          </p:cNvPr>
          <p:cNvSpPr txBox="1"/>
          <p:nvPr userDrawn="1"/>
        </p:nvSpPr>
        <p:spPr>
          <a:xfrm>
            <a:off x="991907" y="4658459"/>
            <a:ext cx="1049184" cy="431180"/>
          </a:xfrm>
          <a:prstGeom prst="rect">
            <a:avLst/>
          </a:prstGeom>
          <a:noFill/>
          <a:ln>
            <a:noFill/>
          </a:ln>
        </p:spPr>
        <p:txBody>
          <a:bodyPr spcFirstLastPara="1" wrap="square" lIns="91425" tIns="91425" rIns="91425" bIns="91425" numCol="1" anchor="t" anchorCtr="0">
            <a:noAutofit/>
          </a:bodyPr>
          <a:lstStyle/>
          <a:p>
            <a:pPr marL="0" lvl="0" indent="0" algn="l" rtl="0">
              <a:lnSpc>
                <a:spcPts val="1020"/>
              </a:lnSpc>
              <a:spcBef>
                <a:spcPts val="0"/>
              </a:spcBef>
              <a:spcAft>
                <a:spcPts val="0"/>
              </a:spcAft>
              <a:buNone/>
            </a:pPr>
            <a:r>
              <a:rPr lang="en-GB" sz="600" spc="100" dirty="0">
                <a:solidFill>
                  <a:schemeClr val="bg1"/>
                </a:solidFill>
              </a:rPr>
              <a:t>COLLABORATION </a:t>
            </a:r>
          </a:p>
          <a:p>
            <a:pPr marL="0" lvl="0" indent="0" algn="l" rtl="0">
              <a:lnSpc>
                <a:spcPts val="1020"/>
              </a:lnSpc>
              <a:spcBef>
                <a:spcPts val="0"/>
              </a:spcBef>
              <a:spcAft>
                <a:spcPts val="0"/>
              </a:spcAft>
              <a:buNone/>
            </a:pPr>
            <a:r>
              <a:rPr lang="en-GB" sz="600" spc="100" dirty="0">
                <a:solidFill>
                  <a:schemeClr val="bg1"/>
                </a:solidFill>
              </a:rPr>
              <a:t>PHASE</a:t>
            </a:r>
            <a:endParaRPr lang="en-GB" sz="600" dirty="0">
              <a:solidFill>
                <a:schemeClr val="bg1"/>
              </a:solidFill>
            </a:endParaRPr>
          </a:p>
        </p:txBody>
      </p:sp>
      <p:cxnSp>
        <p:nvCxnSpPr>
          <p:cNvPr id="22" name="Gerade Verbindung 21">
            <a:extLst>
              <a:ext uri="{FF2B5EF4-FFF2-40B4-BE49-F238E27FC236}">
                <a16:creationId xmlns:a16="http://schemas.microsoft.com/office/drawing/2014/main" id="{FDC9E75E-752B-5745-B549-EBFDFF4C19AE}"/>
              </a:ext>
            </a:extLst>
          </p:cNvPr>
          <p:cNvCxnSpPr>
            <a:cxnSpLocks/>
          </p:cNvCxnSpPr>
          <p:nvPr userDrawn="1"/>
        </p:nvCxnSpPr>
        <p:spPr>
          <a:xfrm>
            <a:off x="2054778" y="4758649"/>
            <a:ext cx="0" cy="230801"/>
          </a:xfrm>
          <a:prstGeom prst="line">
            <a:avLst/>
          </a:prstGeom>
          <a:ln w="6350">
            <a:solidFill>
              <a:schemeClr val="bg1"/>
            </a:solidFill>
          </a:ln>
        </p:spPr>
        <p:style>
          <a:lnRef idx="1">
            <a:schemeClr val="dk1"/>
          </a:lnRef>
          <a:fillRef idx="0">
            <a:schemeClr val="dk1"/>
          </a:fillRef>
          <a:effectRef idx="0">
            <a:schemeClr val="dk1"/>
          </a:effectRef>
          <a:fontRef idx="minor">
            <a:schemeClr val="tx1"/>
          </a:fontRef>
        </p:style>
      </p:cxnSp>
      <p:sp>
        <p:nvSpPr>
          <p:cNvPr id="19" name="Google Shape;211;p38">
            <a:extLst>
              <a:ext uri="{FF2B5EF4-FFF2-40B4-BE49-F238E27FC236}">
                <a16:creationId xmlns:a16="http://schemas.microsoft.com/office/drawing/2014/main" id="{43997465-94DE-F84C-AA23-13082CE54667}"/>
              </a:ext>
            </a:extLst>
          </p:cNvPr>
          <p:cNvSpPr txBox="1"/>
          <p:nvPr userDrawn="1"/>
        </p:nvSpPr>
        <p:spPr>
          <a:xfrm>
            <a:off x="2130155" y="4644009"/>
            <a:ext cx="3035605" cy="431181"/>
          </a:xfrm>
          <a:prstGeom prst="rect">
            <a:avLst/>
          </a:prstGeom>
          <a:noFill/>
          <a:ln>
            <a:noFill/>
          </a:ln>
        </p:spPr>
        <p:txBody>
          <a:bodyPr spcFirstLastPara="1" wrap="square" lIns="91425" tIns="91425" rIns="91425" bIns="91425" numCol="1" anchor="t" anchorCtr="0">
            <a:noAutofit/>
          </a:bodyPr>
          <a:lstStyle/>
          <a:p>
            <a:pPr marL="0" lvl="0" indent="0" algn="l" rtl="0">
              <a:lnSpc>
                <a:spcPts val="1060"/>
              </a:lnSpc>
              <a:spcBef>
                <a:spcPts val="0"/>
              </a:spcBef>
              <a:spcAft>
                <a:spcPts val="0"/>
              </a:spcAft>
              <a:buNone/>
            </a:pPr>
            <a:r>
              <a:rPr lang="en-GB" sz="600" spc="100" dirty="0">
                <a:solidFill>
                  <a:schemeClr val="bg1"/>
                </a:solidFill>
              </a:rPr>
              <a:t>MODULE 4 </a:t>
            </a:r>
          </a:p>
          <a:p>
            <a:pPr marL="0" lvl="0" indent="0" algn="l" rtl="0">
              <a:lnSpc>
                <a:spcPts val="1060"/>
              </a:lnSpc>
              <a:spcBef>
                <a:spcPts val="0"/>
              </a:spcBef>
              <a:spcAft>
                <a:spcPts val="0"/>
              </a:spcAft>
              <a:buNone/>
            </a:pPr>
            <a:r>
              <a:rPr lang="en-GB" sz="800" dirty="0">
                <a:solidFill>
                  <a:schemeClr val="bg1"/>
                </a:solidFill>
              </a:rPr>
              <a:t>Fitting the Startup Solution to the Public Problem</a:t>
            </a:r>
          </a:p>
        </p:txBody>
      </p:sp>
      <p:sp>
        <p:nvSpPr>
          <p:cNvPr id="20" name="Google Shape;211;p38">
            <a:extLst>
              <a:ext uri="{FF2B5EF4-FFF2-40B4-BE49-F238E27FC236}">
                <a16:creationId xmlns:a16="http://schemas.microsoft.com/office/drawing/2014/main" id="{A302D904-06C6-5E4E-826A-1B5500C186DD}"/>
              </a:ext>
            </a:extLst>
          </p:cNvPr>
          <p:cNvSpPr txBox="1"/>
          <p:nvPr userDrawn="1"/>
        </p:nvSpPr>
        <p:spPr>
          <a:xfrm>
            <a:off x="4656847" y="4644010"/>
            <a:ext cx="2737257" cy="431180"/>
          </a:xfrm>
          <a:prstGeom prst="rect">
            <a:avLst/>
          </a:prstGeom>
          <a:noFill/>
          <a:ln>
            <a:noFill/>
          </a:ln>
        </p:spPr>
        <p:txBody>
          <a:bodyPr spcFirstLastPara="1" wrap="square" lIns="91425" tIns="91425" rIns="91425" bIns="91425" numCol="1" anchor="t" anchorCtr="0">
            <a:noAutofit/>
          </a:bodyPr>
          <a:lstStyle/>
          <a:p>
            <a:pPr marL="0" lvl="0" indent="0" algn="l" rtl="0">
              <a:lnSpc>
                <a:spcPts val="1060"/>
              </a:lnSpc>
              <a:spcBef>
                <a:spcPts val="0"/>
              </a:spcBef>
              <a:spcAft>
                <a:spcPts val="0"/>
              </a:spcAft>
              <a:buNone/>
            </a:pPr>
            <a:r>
              <a:rPr lang="en-GB" sz="600" spc="100" dirty="0">
                <a:solidFill>
                  <a:schemeClr val="bg1"/>
                </a:solidFill>
              </a:rPr>
              <a:t>KEY TOOL</a:t>
            </a:r>
          </a:p>
          <a:p>
            <a:pPr marL="0" lvl="0" indent="0" algn="l" rtl="0">
              <a:lnSpc>
                <a:spcPts val="1060"/>
              </a:lnSpc>
              <a:spcBef>
                <a:spcPts val="0"/>
              </a:spcBef>
              <a:spcAft>
                <a:spcPts val="0"/>
              </a:spcAft>
              <a:buNone/>
            </a:pPr>
            <a:r>
              <a:rPr lang="en-GB" sz="800" spc="0" dirty="0">
                <a:solidFill>
                  <a:schemeClr val="bg1"/>
                </a:solidFill>
              </a:rPr>
              <a:t>Solution Adaptation Backlog</a:t>
            </a:r>
            <a:endParaRPr lang="en-GB" sz="800" dirty="0">
              <a:solidFill>
                <a:schemeClr val="bg1"/>
              </a:solidFill>
            </a:endParaRPr>
          </a:p>
        </p:txBody>
      </p:sp>
      <p:cxnSp>
        <p:nvCxnSpPr>
          <p:cNvPr id="21" name="Gerade Verbindung 20">
            <a:extLst>
              <a:ext uri="{FF2B5EF4-FFF2-40B4-BE49-F238E27FC236}">
                <a16:creationId xmlns:a16="http://schemas.microsoft.com/office/drawing/2014/main" id="{194C47ED-E578-8940-B58E-D94C72F66430}"/>
              </a:ext>
            </a:extLst>
          </p:cNvPr>
          <p:cNvCxnSpPr>
            <a:cxnSpLocks/>
          </p:cNvCxnSpPr>
          <p:nvPr userDrawn="1"/>
        </p:nvCxnSpPr>
        <p:spPr>
          <a:xfrm>
            <a:off x="4581470" y="4758649"/>
            <a:ext cx="0" cy="230801"/>
          </a:xfrm>
          <a:prstGeom prst="line">
            <a:avLst/>
          </a:prstGeom>
          <a:ln w="6350">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48018396"/>
      </p:ext>
    </p:extLst>
  </p:cSld>
  <p:clrMap bg1="lt1" tx1="dk1" bg2="dk2" tx2="lt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 id="2147483841" r:id="rId16"/>
    <p:sldLayoutId id="2147483842" r:id="rId17"/>
    <p:sldLayoutId id="2147483843" r:id="rId18"/>
    <p:sldLayoutId id="2147483844" r:id="rId19"/>
    <p:sldLayoutId id="2147483845" r:id="rId20"/>
    <p:sldLayoutId id="2147483846" r:id="rId21"/>
    <p:sldLayoutId id="2147483847" r:id="rId22"/>
    <p:sldLayoutId id="2147483848" r:id="rId23"/>
    <p:sldLayoutId id="2147483849" r:id="rId24"/>
    <p:sldLayoutId id="2147483850" r:id="rId25"/>
    <p:sldLayoutId id="2147483851" r:id="rId26"/>
    <p:sldLayoutId id="2147483852" r:id="rId27"/>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lang="de-DE" sz="1200" b="0" i="0" u="none" strike="noStrike" cap="none" spc="300" dirty="0" smtClean="0">
          <a:solidFill>
            <a:schemeClr val="bg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175" marR="0" lvl="0" indent="-3175" algn="l" rtl="0">
        <a:lnSpc>
          <a:spcPct val="100000"/>
        </a:lnSpc>
        <a:spcBef>
          <a:spcPts val="0"/>
        </a:spcBef>
        <a:spcAft>
          <a:spcPts val="1200"/>
        </a:spcAft>
        <a:buClr>
          <a:srgbClr val="000000"/>
        </a:buClr>
        <a:buSzPct val="96000"/>
        <a:buFont typeface="+mj-lt"/>
        <a:buNone/>
        <a:tabLst/>
        <a:defRPr lang="de-DE" sz="1600" b="0" i="0" u="none" strike="noStrike" cap="none" dirty="0" smtClean="0">
          <a:solidFill>
            <a:schemeClr val="bg1"/>
          </a:solidFill>
          <a:latin typeface="Arial"/>
          <a:ea typeface="Arial"/>
          <a:cs typeface="Arial"/>
          <a:sym typeface="Arial"/>
        </a:defRPr>
      </a:lvl1pPr>
      <a:lvl2pPr marL="3175" marR="0" lvl="1" indent="0" algn="l" rtl="0">
        <a:lnSpc>
          <a:spcPct val="100000"/>
        </a:lnSpc>
        <a:spcBef>
          <a:spcPts val="0"/>
        </a:spcBef>
        <a:spcAft>
          <a:spcPts val="1200"/>
        </a:spcAft>
        <a:buClr>
          <a:srgbClr val="000000"/>
        </a:buClr>
        <a:buFontTx/>
        <a:buNone/>
        <a:tabLst/>
        <a:defRPr lang="de-DE" sz="1200" b="0" i="0" u="none" strike="noStrike" cap="none" dirty="0" smtClean="0">
          <a:solidFill>
            <a:schemeClr val="bg1"/>
          </a:solidFill>
          <a:latin typeface="Arial"/>
          <a:ea typeface="Arial"/>
          <a:cs typeface="Arial"/>
          <a:sym typeface="Arial"/>
        </a:defRPr>
      </a:lvl2pPr>
      <a:lvl3pPr marL="3175" marR="0" lvl="2" indent="0" algn="l" rtl="0">
        <a:lnSpc>
          <a:spcPct val="100000"/>
        </a:lnSpc>
        <a:spcBef>
          <a:spcPts val="0"/>
        </a:spcBef>
        <a:spcAft>
          <a:spcPts val="1200"/>
        </a:spcAft>
        <a:buClr>
          <a:srgbClr val="000000"/>
        </a:buClr>
        <a:buFontTx/>
        <a:buNone/>
        <a:tabLst/>
        <a:defRPr lang="de-DE" sz="1000" b="0" i="0" u="none" strike="noStrike" cap="none" dirty="0" smtClean="0">
          <a:solidFill>
            <a:schemeClr val="bg1"/>
          </a:solidFill>
          <a:latin typeface="Arial"/>
          <a:ea typeface="Arial"/>
          <a:cs typeface="Arial"/>
          <a:sym typeface="Arial"/>
        </a:defRPr>
      </a:lvl3pPr>
      <a:lvl4pPr marL="3175" marR="0" lvl="3" indent="0" algn="l" rtl="0">
        <a:lnSpc>
          <a:spcPct val="100000"/>
        </a:lnSpc>
        <a:spcBef>
          <a:spcPts val="0"/>
        </a:spcBef>
        <a:spcAft>
          <a:spcPts val="1200"/>
        </a:spcAft>
        <a:buClr>
          <a:srgbClr val="000000"/>
        </a:buClr>
        <a:buFontTx/>
        <a:buNone/>
        <a:tabLst/>
        <a:defRPr lang="de-DE" sz="800" b="0" i="0" u="none" strike="noStrike" cap="none" dirty="0" smtClean="0">
          <a:solidFill>
            <a:schemeClr val="bg1"/>
          </a:solidFill>
          <a:latin typeface="Arial"/>
          <a:ea typeface="Arial"/>
          <a:cs typeface="Arial"/>
          <a:sym typeface="Arial"/>
        </a:defRPr>
      </a:lvl4pPr>
      <a:lvl5pPr marL="3175" marR="0" lvl="4" indent="0" algn="l" rtl="0">
        <a:lnSpc>
          <a:spcPct val="100000"/>
        </a:lnSpc>
        <a:spcBef>
          <a:spcPts val="0"/>
        </a:spcBef>
        <a:spcAft>
          <a:spcPts val="1200"/>
        </a:spcAft>
        <a:buClr>
          <a:srgbClr val="000000"/>
        </a:buClr>
        <a:buFontTx/>
        <a:buNone/>
        <a:tabLst/>
        <a:defRPr lang="de-DE" sz="600" b="0" i="0" u="none" strike="noStrike" cap="none" dirty="0" smtClean="0">
          <a:solidFill>
            <a:schemeClr val="bg1"/>
          </a:solidFill>
          <a:latin typeface="Arial"/>
          <a:ea typeface="Arial"/>
          <a:cs typeface="Arial"/>
          <a:sym typeface="Arial"/>
        </a:defRPr>
      </a:lvl5pPr>
      <a:lvl6pPr marL="2425700" marR="0" lvl="5" indent="0" algn="l" rtl="0">
        <a:lnSpc>
          <a:spcPct val="100000"/>
        </a:lnSpc>
        <a:spcBef>
          <a:spcPts val="0"/>
        </a:spcBef>
        <a:spcAft>
          <a:spcPts val="0"/>
        </a:spcAft>
        <a:buClr>
          <a:srgbClr val="000000"/>
        </a:buClr>
        <a:buFontTx/>
        <a:buNone/>
        <a:defRPr lang="de-DE" sz="800" b="0" i="0" u="none" strike="noStrike" cap="none" dirty="0" smtClean="0">
          <a:solidFill>
            <a:srgbClr val="000000"/>
          </a:solidFill>
          <a:latin typeface="Arial"/>
          <a:ea typeface="Arial"/>
          <a:cs typeface="Arial"/>
          <a:sym typeface="Arial"/>
        </a:defRPr>
      </a:lvl6pPr>
      <a:lvl7pPr marL="2882900" marR="0" lvl="6" indent="0" algn="l" rtl="0">
        <a:lnSpc>
          <a:spcPct val="100000"/>
        </a:lnSpc>
        <a:spcBef>
          <a:spcPts val="0"/>
        </a:spcBef>
        <a:spcAft>
          <a:spcPts val="0"/>
        </a:spcAft>
        <a:buClr>
          <a:srgbClr val="000000"/>
        </a:buClr>
        <a:buFontTx/>
        <a:buNone/>
        <a:defRPr lang="de-DE" sz="800" b="0" i="0" u="none" strike="noStrike" cap="none" dirty="0">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L="37973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65">
          <p15:clr>
            <a:srgbClr val="F26B43"/>
          </p15:clr>
        </p15:guide>
        <p15:guide id="2" pos="5488">
          <p15:clr>
            <a:srgbClr val="F26B43"/>
          </p15:clr>
        </p15:guide>
        <p15:guide id="3" orient="horz" pos="265">
          <p15:clr>
            <a:srgbClr val="F26B43"/>
          </p15:clr>
        </p15:guide>
        <p15:guide id="4" orient="horz" pos="2913">
          <p15:clr>
            <a:srgbClr val="F26B43"/>
          </p15:clr>
        </p15:guide>
        <p15:guide id="5" orient="horz" pos="705">
          <p15:clr>
            <a:srgbClr val="F26B43"/>
          </p15:clr>
        </p15:guide>
        <p15:guide id="6" orient="horz" pos="50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33.xml"/><Relationship Id="rId5" Type="http://schemas.openxmlformats.org/officeDocument/2006/relationships/image" Target="../media/image49.png"/><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48.xml"/><Relationship Id="rId6" Type="http://schemas.openxmlformats.org/officeDocument/2006/relationships/image" Target="../media/image53.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4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4.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slide" Target="slide6.xml"/><Relationship Id="rId7" Type="http://schemas.openxmlformats.org/officeDocument/2006/relationships/slide" Target="slide19.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slide" Target="slide21.xml"/><Relationship Id="rId5" Type="http://schemas.openxmlformats.org/officeDocument/2006/relationships/slide" Target="slide5.xml"/><Relationship Id="rId4" Type="http://schemas.openxmlformats.org/officeDocument/2006/relationships/slide" Target="slide16.xml"/><Relationship Id="rId9" Type="http://schemas.openxmlformats.org/officeDocument/2006/relationships/slide" Target="slide3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BC40B4-5DF9-1D47-BB4B-340276355499}"/>
              </a:ext>
            </a:extLst>
          </p:cNvPr>
          <p:cNvSpPr>
            <a:spLocks noGrp="1"/>
          </p:cNvSpPr>
          <p:nvPr>
            <p:ph type="ctrTitle"/>
          </p:nvPr>
        </p:nvSpPr>
        <p:spPr/>
        <p:txBody>
          <a:bodyPr/>
          <a:lstStyle/>
          <a:p>
            <a:r>
              <a:rPr lang="en-AU" sz="4000" dirty="0"/>
              <a:t>Getting to know </a:t>
            </a:r>
            <a:br>
              <a:rPr lang="en-AU" sz="4000" dirty="0"/>
            </a:br>
            <a:r>
              <a:rPr lang="en-AU" sz="4000" dirty="0"/>
              <a:t>the Startup Solutions</a:t>
            </a:r>
          </a:p>
        </p:txBody>
      </p:sp>
      <p:sp>
        <p:nvSpPr>
          <p:cNvPr id="3" name="Bildplatzhalter 2">
            <a:extLst>
              <a:ext uri="{FF2B5EF4-FFF2-40B4-BE49-F238E27FC236}">
                <a16:creationId xmlns:a16="http://schemas.microsoft.com/office/drawing/2014/main" id="{457F7B39-4788-D54D-9954-EEEE3179485C}"/>
              </a:ext>
            </a:extLst>
          </p:cNvPr>
          <p:cNvSpPr>
            <a:spLocks noGrp="1"/>
          </p:cNvSpPr>
          <p:nvPr>
            <p:ph type="pic" sz="quarter" idx="11"/>
          </p:nvPr>
        </p:nvSpPr>
        <p:spPr/>
      </p:sp>
      <p:sp>
        <p:nvSpPr>
          <p:cNvPr id="4" name="Bildplatzhalter 3">
            <a:extLst>
              <a:ext uri="{FF2B5EF4-FFF2-40B4-BE49-F238E27FC236}">
                <a16:creationId xmlns:a16="http://schemas.microsoft.com/office/drawing/2014/main" id="{DF8E53F1-3A20-1E46-9647-76F9DDC60712}"/>
              </a:ext>
            </a:extLst>
          </p:cNvPr>
          <p:cNvSpPr>
            <a:spLocks noGrp="1"/>
          </p:cNvSpPr>
          <p:nvPr>
            <p:ph type="pic" sz="quarter" idx="12"/>
          </p:nvPr>
        </p:nvSpPr>
        <p:spPr/>
      </p:sp>
      <p:sp>
        <p:nvSpPr>
          <p:cNvPr id="5" name="Bildplatzhalter 4">
            <a:extLst>
              <a:ext uri="{FF2B5EF4-FFF2-40B4-BE49-F238E27FC236}">
                <a16:creationId xmlns:a16="http://schemas.microsoft.com/office/drawing/2014/main" id="{EBA33B6F-A8DD-9A42-A918-F2F375632874}"/>
              </a:ext>
            </a:extLst>
          </p:cNvPr>
          <p:cNvSpPr>
            <a:spLocks noGrp="1"/>
          </p:cNvSpPr>
          <p:nvPr>
            <p:ph type="pic" sz="quarter" idx="13"/>
          </p:nvPr>
        </p:nvSpPr>
        <p:spPr/>
      </p:sp>
      <p:sp>
        <p:nvSpPr>
          <p:cNvPr id="6" name="Bildplatzhalter 5">
            <a:extLst>
              <a:ext uri="{FF2B5EF4-FFF2-40B4-BE49-F238E27FC236}">
                <a16:creationId xmlns:a16="http://schemas.microsoft.com/office/drawing/2014/main" id="{43E6D12A-7C75-4B47-AD12-ABBC232F41C8}"/>
              </a:ext>
            </a:extLst>
          </p:cNvPr>
          <p:cNvSpPr>
            <a:spLocks noGrp="1"/>
          </p:cNvSpPr>
          <p:nvPr>
            <p:ph type="pic" sz="quarter" idx="14"/>
          </p:nvPr>
        </p:nvSpPr>
        <p:spPr/>
      </p:sp>
      <p:sp>
        <p:nvSpPr>
          <p:cNvPr id="7" name="Bildplatzhalter 6">
            <a:extLst>
              <a:ext uri="{FF2B5EF4-FFF2-40B4-BE49-F238E27FC236}">
                <a16:creationId xmlns:a16="http://schemas.microsoft.com/office/drawing/2014/main" id="{0625B702-8B04-9E48-90B5-CE5B5463917E}"/>
              </a:ext>
            </a:extLst>
          </p:cNvPr>
          <p:cNvSpPr>
            <a:spLocks noGrp="1"/>
          </p:cNvSpPr>
          <p:nvPr>
            <p:ph type="pic" sz="quarter" idx="15"/>
          </p:nvPr>
        </p:nvSpPr>
        <p:spPr/>
      </p:sp>
    </p:spTree>
    <p:extLst>
      <p:ext uri="{BB962C8B-B14F-4D97-AF65-F5344CB8AC3E}">
        <p14:creationId xmlns:p14="http://schemas.microsoft.com/office/powerpoint/2010/main" val="2950419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52"/>
          <p:cNvSpPr txBox="1">
            <a:spLocks noGrp="1"/>
          </p:cNvSpPr>
          <p:nvPr>
            <p:ph type="sldNum" sz="quarter" idx="10"/>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10</a:t>
            </a:fld>
            <a:endParaRPr/>
          </a:p>
        </p:txBody>
      </p:sp>
      <p:sp>
        <p:nvSpPr>
          <p:cNvPr id="331" name="Google Shape;331;p52"/>
          <p:cNvSpPr txBox="1">
            <a:spLocks noGrp="1"/>
          </p:cNvSpPr>
          <p:nvPr>
            <p:ph type="title"/>
          </p:nvPr>
        </p:nvSpPr>
        <p:spPr>
          <a:xfrm>
            <a:off x="431642" y="175208"/>
            <a:ext cx="8280714" cy="34711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sz="1400" b="0" dirty="0" err="1"/>
              <a:t>Suggested</a:t>
            </a:r>
            <a:r>
              <a:rPr lang="de-DE" sz="1400" b="0" dirty="0"/>
              <a:t> Materials, </a:t>
            </a:r>
            <a:r>
              <a:rPr lang="de-DE" sz="1400" b="0" dirty="0" err="1"/>
              <a:t>formats</a:t>
            </a:r>
            <a:r>
              <a:rPr lang="de-DE" sz="1400" b="0" dirty="0"/>
              <a:t> </a:t>
            </a:r>
            <a:r>
              <a:rPr lang="de-DE" sz="1400" b="0" dirty="0" err="1"/>
              <a:t>and</a:t>
            </a:r>
            <a:r>
              <a:rPr lang="de-DE" sz="1400" b="0" dirty="0"/>
              <a:t> </a:t>
            </a:r>
            <a:r>
              <a:rPr lang="de-DE" sz="1400" b="0" dirty="0" err="1"/>
              <a:t>people</a:t>
            </a:r>
            <a:r>
              <a:rPr lang="de-DE" sz="1400" b="0" dirty="0"/>
              <a:t> </a:t>
            </a:r>
            <a:r>
              <a:rPr lang="de-DE" sz="1400" b="0" dirty="0" err="1"/>
              <a:t>to</a:t>
            </a:r>
            <a:r>
              <a:rPr lang="de-DE" sz="1400" b="0" dirty="0"/>
              <a:t> bring</a:t>
            </a:r>
            <a:endParaRPr sz="1400" b="0" dirty="0"/>
          </a:p>
        </p:txBody>
      </p:sp>
      <p:grpSp>
        <p:nvGrpSpPr>
          <p:cNvPr id="2" name="Gruppieren 1">
            <a:extLst>
              <a:ext uri="{FF2B5EF4-FFF2-40B4-BE49-F238E27FC236}">
                <a16:creationId xmlns:a16="http://schemas.microsoft.com/office/drawing/2014/main" id="{C071D54B-FBF0-B34B-AA4E-8CC7E6A3299E}"/>
              </a:ext>
            </a:extLst>
          </p:cNvPr>
          <p:cNvGrpSpPr/>
          <p:nvPr/>
        </p:nvGrpSpPr>
        <p:grpSpPr>
          <a:xfrm>
            <a:off x="397195" y="738670"/>
            <a:ext cx="8246636" cy="3803063"/>
            <a:chOff x="397195" y="922780"/>
            <a:chExt cx="8246636" cy="3803063"/>
          </a:xfrm>
        </p:grpSpPr>
        <p:sp>
          <p:nvSpPr>
            <p:cNvPr id="19" name="Abgerundetes Rechteck 18">
              <a:extLst>
                <a:ext uri="{FF2B5EF4-FFF2-40B4-BE49-F238E27FC236}">
                  <a16:creationId xmlns:a16="http://schemas.microsoft.com/office/drawing/2014/main" id="{4AD203F4-4EEC-B541-A8BA-4BAB644A7FA9}"/>
                </a:ext>
              </a:extLst>
            </p:cNvPr>
            <p:cNvSpPr/>
            <p:nvPr/>
          </p:nvSpPr>
          <p:spPr>
            <a:xfrm>
              <a:off x="4679378" y="929337"/>
              <a:ext cx="1870074" cy="3796506"/>
            </a:xfrm>
            <a:prstGeom prst="roundRect">
              <a:avLst>
                <a:gd name="adj" fmla="val 7568"/>
              </a:avLst>
            </a:prstGeom>
            <a:solidFill>
              <a:srgbClr val="F4F1E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200" dirty="0">
                <a:solidFill>
                  <a:schemeClr val="tx1"/>
                </a:solidFill>
              </a:endParaRPr>
            </a:p>
          </p:txBody>
        </p:sp>
        <p:sp>
          <p:nvSpPr>
            <p:cNvPr id="20" name="Abgerundetes Rechteck 19">
              <a:extLst>
                <a:ext uri="{FF2B5EF4-FFF2-40B4-BE49-F238E27FC236}">
                  <a16:creationId xmlns:a16="http://schemas.microsoft.com/office/drawing/2014/main" id="{71119792-0C7D-924F-9332-8D27651D272B}"/>
                </a:ext>
              </a:extLst>
            </p:cNvPr>
            <p:cNvSpPr/>
            <p:nvPr/>
          </p:nvSpPr>
          <p:spPr>
            <a:xfrm>
              <a:off x="6773757" y="922780"/>
              <a:ext cx="1870074" cy="3796506"/>
            </a:xfrm>
            <a:prstGeom prst="roundRect">
              <a:avLst>
                <a:gd name="adj" fmla="val 7568"/>
              </a:avLst>
            </a:prstGeom>
            <a:solidFill>
              <a:srgbClr val="F4F1E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200" dirty="0">
                <a:solidFill>
                  <a:schemeClr val="tx1"/>
                </a:solidFill>
              </a:endParaRPr>
            </a:p>
          </p:txBody>
        </p:sp>
        <p:sp>
          <p:nvSpPr>
            <p:cNvPr id="18" name="Abgerundetes Rechteck 17">
              <a:extLst>
                <a:ext uri="{FF2B5EF4-FFF2-40B4-BE49-F238E27FC236}">
                  <a16:creationId xmlns:a16="http://schemas.microsoft.com/office/drawing/2014/main" id="{9B8B4EBC-234E-EC47-92C0-69DB2AA8623E}"/>
                </a:ext>
              </a:extLst>
            </p:cNvPr>
            <p:cNvSpPr/>
            <p:nvPr/>
          </p:nvSpPr>
          <p:spPr>
            <a:xfrm>
              <a:off x="2549957" y="922780"/>
              <a:ext cx="1870074" cy="3796506"/>
            </a:xfrm>
            <a:prstGeom prst="roundRect">
              <a:avLst>
                <a:gd name="adj" fmla="val 7568"/>
              </a:avLst>
            </a:prstGeom>
            <a:solidFill>
              <a:srgbClr val="F4F1E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200" dirty="0">
                <a:solidFill>
                  <a:schemeClr val="tx1"/>
                </a:solidFill>
              </a:endParaRPr>
            </a:p>
          </p:txBody>
        </p:sp>
        <p:sp>
          <p:nvSpPr>
            <p:cNvPr id="16" name="Abgerundetes Rechteck 15">
              <a:extLst>
                <a:ext uri="{FF2B5EF4-FFF2-40B4-BE49-F238E27FC236}">
                  <a16:creationId xmlns:a16="http://schemas.microsoft.com/office/drawing/2014/main" id="{A837EBAB-8518-6E45-809E-2B1E4D90A326}"/>
                </a:ext>
              </a:extLst>
            </p:cNvPr>
            <p:cNvSpPr/>
            <p:nvPr/>
          </p:nvSpPr>
          <p:spPr>
            <a:xfrm>
              <a:off x="397195" y="922780"/>
              <a:ext cx="1870074" cy="3796506"/>
            </a:xfrm>
            <a:prstGeom prst="roundRect">
              <a:avLst>
                <a:gd name="adj" fmla="val 7568"/>
              </a:avLst>
            </a:prstGeom>
            <a:solidFill>
              <a:srgbClr val="F4F1E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200" dirty="0">
                <a:solidFill>
                  <a:schemeClr val="tx1"/>
                </a:solidFill>
              </a:endParaRPr>
            </a:p>
          </p:txBody>
        </p:sp>
        <p:pic>
          <p:nvPicPr>
            <p:cNvPr id="335" name="Google Shape;335;p52"/>
            <p:cNvPicPr preferRelativeResize="0"/>
            <p:nvPr/>
          </p:nvPicPr>
          <p:blipFill>
            <a:blip r:embed="rId3">
              <a:alphaModFix/>
              <a:duotone>
                <a:prstClr val="black"/>
                <a:schemeClr val="tx1">
                  <a:tint val="45000"/>
                  <a:satMod val="400000"/>
                </a:schemeClr>
              </a:duotone>
            </a:blip>
            <a:stretch>
              <a:fillRect/>
            </a:stretch>
          </p:blipFill>
          <p:spPr>
            <a:xfrm>
              <a:off x="3092662" y="1737797"/>
              <a:ext cx="791001" cy="791031"/>
            </a:xfrm>
            <a:prstGeom prst="rect">
              <a:avLst/>
            </a:prstGeom>
            <a:noFill/>
            <a:ln>
              <a:noFill/>
            </a:ln>
          </p:spPr>
        </p:pic>
        <p:pic>
          <p:nvPicPr>
            <p:cNvPr id="336" name="Google Shape;336;p52"/>
            <p:cNvPicPr preferRelativeResize="0"/>
            <p:nvPr/>
          </p:nvPicPr>
          <p:blipFill>
            <a:blip r:embed="rId4">
              <a:alphaModFix/>
              <a:duotone>
                <a:prstClr val="black"/>
                <a:schemeClr val="tx1">
                  <a:tint val="45000"/>
                  <a:satMod val="400000"/>
                </a:schemeClr>
              </a:duotone>
            </a:blip>
            <a:stretch>
              <a:fillRect/>
            </a:stretch>
          </p:blipFill>
          <p:spPr>
            <a:xfrm>
              <a:off x="5149288" y="1576075"/>
              <a:ext cx="930276" cy="930276"/>
            </a:xfrm>
            <a:prstGeom prst="rect">
              <a:avLst/>
            </a:prstGeom>
            <a:noFill/>
            <a:ln>
              <a:noFill/>
            </a:ln>
          </p:spPr>
        </p:pic>
        <p:pic>
          <p:nvPicPr>
            <p:cNvPr id="337" name="Google Shape;337;p52"/>
            <p:cNvPicPr preferRelativeResize="0"/>
            <p:nvPr/>
          </p:nvPicPr>
          <p:blipFill>
            <a:blip r:embed="rId5">
              <a:alphaModFix/>
              <a:duotone>
                <a:prstClr val="black"/>
                <a:schemeClr val="tx1">
                  <a:tint val="45000"/>
                  <a:satMod val="400000"/>
                </a:schemeClr>
              </a:duotone>
            </a:blip>
            <a:stretch>
              <a:fillRect/>
            </a:stretch>
          </p:blipFill>
          <p:spPr>
            <a:xfrm>
              <a:off x="995801" y="1707537"/>
              <a:ext cx="732201" cy="732201"/>
            </a:xfrm>
            <a:prstGeom prst="rect">
              <a:avLst/>
            </a:prstGeom>
            <a:noFill/>
            <a:ln>
              <a:noFill/>
            </a:ln>
          </p:spPr>
        </p:pic>
        <p:sp>
          <p:nvSpPr>
            <p:cNvPr id="338" name="Google Shape;338;p52"/>
            <p:cNvSpPr txBox="1"/>
            <p:nvPr/>
          </p:nvSpPr>
          <p:spPr>
            <a:xfrm>
              <a:off x="402914" y="2461487"/>
              <a:ext cx="1864355" cy="2092101"/>
            </a:xfrm>
            <a:prstGeom prst="rect">
              <a:avLst/>
            </a:prstGeom>
            <a:noFill/>
            <a:ln>
              <a:noFill/>
            </a:ln>
          </p:spPr>
          <p:txBody>
            <a:bodyPr spcFirstLastPara="1" wrap="square" lIns="91425" tIns="91425" rIns="91425" bIns="91425" anchor="t" anchorCtr="0">
              <a:noAutofit/>
            </a:bodyPr>
            <a:lstStyle/>
            <a:p>
              <a:pPr lvl="0"/>
              <a:r>
                <a:rPr lang="en-GB" sz="1050" dirty="0"/>
                <a:t>Prepare a presentation that will provide the suggested information.</a:t>
              </a:r>
            </a:p>
            <a:p>
              <a:pPr marL="0" lvl="0" indent="0" algn="l" rtl="0">
                <a:spcBef>
                  <a:spcPts val="0"/>
                </a:spcBef>
                <a:spcAft>
                  <a:spcPts val="0"/>
                </a:spcAft>
                <a:buNone/>
              </a:pPr>
              <a:endParaRPr lang="en-GB" sz="1050" dirty="0"/>
            </a:p>
            <a:p>
              <a:pPr lvl="0">
                <a:buClr>
                  <a:schemeClr val="dk1"/>
                </a:buClr>
                <a:buSzPts val="1100"/>
              </a:pPr>
              <a:r>
                <a:rPr lang="en-GB" sz="1050" dirty="0">
                  <a:solidFill>
                    <a:schemeClr val="dk1"/>
                  </a:solidFill>
                </a:rPr>
                <a:t>You can also use the Business model canvas and the Product canvas to help you organise, collect and show information.</a:t>
              </a:r>
              <a:endParaRPr lang="en-GB" sz="1050" b="1" dirty="0"/>
            </a:p>
          </p:txBody>
        </p:sp>
        <p:sp>
          <p:nvSpPr>
            <p:cNvPr id="339" name="Google Shape;339;p52"/>
            <p:cNvSpPr txBox="1"/>
            <p:nvPr/>
          </p:nvSpPr>
          <p:spPr>
            <a:xfrm>
              <a:off x="2566151" y="2461487"/>
              <a:ext cx="1864355" cy="185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50" b="1" dirty="0"/>
                <a:t>Bring things to life:</a:t>
              </a:r>
            </a:p>
            <a:p>
              <a:pPr marL="0" lvl="0" indent="0" algn="l" rtl="0">
                <a:spcBef>
                  <a:spcPts val="0"/>
                </a:spcBef>
                <a:spcAft>
                  <a:spcPts val="0"/>
                </a:spcAft>
                <a:buNone/>
              </a:pPr>
              <a:endParaRPr lang="en-GB" sz="1050" b="1" dirty="0"/>
            </a:p>
            <a:p>
              <a:pPr marL="0" lvl="0" indent="0" algn="l" rtl="0">
                <a:spcBef>
                  <a:spcPts val="0"/>
                </a:spcBef>
                <a:spcAft>
                  <a:spcPts val="0"/>
                </a:spcAft>
                <a:buNone/>
              </a:pPr>
              <a:r>
                <a:rPr lang="en-GB" sz="1050" dirty="0"/>
                <a:t>Provide images of people, things and places to give context</a:t>
              </a:r>
            </a:p>
            <a:p>
              <a:pPr marL="0" lvl="0" indent="0" algn="l" rtl="0">
                <a:spcBef>
                  <a:spcPts val="0"/>
                </a:spcBef>
                <a:spcAft>
                  <a:spcPts val="0"/>
                </a:spcAft>
                <a:buNone/>
              </a:pPr>
              <a:endParaRPr lang="en-GB" sz="1050" dirty="0"/>
            </a:p>
            <a:p>
              <a:pPr marL="0" lvl="0" indent="0" algn="l" rtl="0">
                <a:spcBef>
                  <a:spcPts val="0"/>
                </a:spcBef>
                <a:spcAft>
                  <a:spcPts val="0"/>
                </a:spcAft>
                <a:buNone/>
              </a:pPr>
              <a:r>
                <a:rPr lang="en-GB" sz="1050" dirty="0"/>
                <a:t>Any audio or video recordings of users, staff or the service experience will make your presentation more relatable and interesting.</a:t>
              </a:r>
              <a:endParaRPr sz="1050" dirty="0"/>
            </a:p>
          </p:txBody>
        </p:sp>
        <p:sp>
          <p:nvSpPr>
            <p:cNvPr id="340" name="Google Shape;340;p52"/>
            <p:cNvSpPr txBox="1"/>
            <p:nvPr/>
          </p:nvSpPr>
          <p:spPr>
            <a:xfrm>
              <a:off x="4656356" y="2461487"/>
              <a:ext cx="1870074" cy="1851600"/>
            </a:xfrm>
            <a:prstGeom prst="rect">
              <a:avLst/>
            </a:prstGeom>
            <a:noFill/>
            <a:ln>
              <a:noFill/>
            </a:ln>
          </p:spPr>
          <p:txBody>
            <a:bodyPr spcFirstLastPara="1" wrap="square" lIns="91425" tIns="91425" rIns="91425" bIns="91425" anchor="t" anchorCtr="0">
              <a:noAutofit/>
            </a:bodyPr>
            <a:lstStyle/>
            <a:p>
              <a:pPr lvl="0"/>
              <a:r>
                <a:rPr lang="en-GB" sz="1050" b="1" dirty="0"/>
                <a:t>Show things to make it tangible and increase understanding</a:t>
              </a:r>
            </a:p>
            <a:p>
              <a:pPr lvl="0"/>
              <a:endParaRPr lang="de-DE" sz="1050" b="1" dirty="0"/>
            </a:p>
            <a:p>
              <a:pPr lvl="0"/>
              <a:r>
                <a:rPr lang="de-DE" sz="1050" dirty="0"/>
                <a:t>Show a </a:t>
              </a:r>
              <a:r>
                <a:rPr lang="de-DE" sz="1050" dirty="0" err="1"/>
                <a:t>demo</a:t>
              </a:r>
              <a:r>
                <a:rPr lang="de-DE" sz="1050" dirty="0"/>
                <a:t> of </a:t>
              </a:r>
              <a:r>
                <a:rPr lang="de-DE" sz="1050" dirty="0" err="1"/>
                <a:t>the</a:t>
              </a:r>
              <a:r>
                <a:rPr lang="de-DE" sz="1050" dirty="0"/>
                <a:t> </a:t>
              </a:r>
              <a:r>
                <a:rPr lang="de-DE" sz="1050" dirty="0" err="1"/>
                <a:t>solution</a:t>
              </a:r>
              <a:r>
                <a:rPr lang="de-DE" sz="1050" dirty="0"/>
                <a:t> </a:t>
              </a:r>
            </a:p>
            <a:p>
              <a:pPr lvl="0"/>
              <a:r>
                <a:rPr lang="de-DE" sz="1050" dirty="0" err="1"/>
                <a:t>Diagrams</a:t>
              </a:r>
              <a:r>
                <a:rPr lang="de-DE" sz="1050" dirty="0"/>
                <a:t> </a:t>
              </a:r>
              <a:r>
                <a:rPr lang="de-DE" sz="1050" dirty="0" err="1"/>
                <a:t>and</a:t>
              </a:r>
              <a:r>
                <a:rPr lang="de-DE" sz="1050" dirty="0"/>
                <a:t> </a:t>
              </a:r>
              <a:r>
                <a:rPr lang="de-DE" sz="1050" dirty="0" err="1"/>
                <a:t>processes</a:t>
              </a:r>
              <a:endParaRPr lang="de-DE" sz="1050" dirty="0"/>
            </a:p>
            <a:p>
              <a:pPr lvl="0"/>
              <a:endParaRPr lang="de-DE" sz="1050" dirty="0"/>
            </a:p>
            <a:p>
              <a:pPr lvl="0"/>
              <a:endParaRPr lang="de-DE" sz="1050" dirty="0"/>
            </a:p>
          </p:txBody>
        </p:sp>
        <p:sp>
          <p:nvSpPr>
            <p:cNvPr id="342" name="Google Shape;342;p52"/>
            <p:cNvSpPr txBox="1"/>
            <p:nvPr/>
          </p:nvSpPr>
          <p:spPr>
            <a:xfrm>
              <a:off x="6785777" y="2463978"/>
              <a:ext cx="1686673" cy="1851600"/>
            </a:xfrm>
            <a:prstGeom prst="rect">
              <a:avLst/>
            </a:prstGeom>
            <a:noFill/>
            <a:ln>
              <a:noFill/>
            </a:ln>
          </p:spPr>
          <p:txBody>
            <a:bodyPr spcFirstLastPara="1" wrap="square" lIns="91425" tIns="91425" rIns="91425" bIns="91425" anchor="t" anchorCtr="0">
              <a:noAutofit/>
            </a:bodyPr>
            <a:lstStyle/>
            <a:p>
              <a:pPr lvl="0"/>
              <a:r>
                <a:rPr lang="en-GB" sz="1050" b="1" dirty="0"/>
                <a:t>Bring any useful and relevant documents/materials </a:t>
              </a:r>
            </a:p>
            <a:p>
              <a:pPr lvl="0"/>
              <a:endParaRPr lang="en-GB" sz="1050" dirty="0"/>
            </a:p>
            <a:p>
              <a:pPr lvl="0"/>
              <a:r>
                <a:rPr lang="en-GB" sz="1050" dirty="0"/>
                <a:t>that would be helpful for people to have access to.</a:t>
              </a:r>
            </a:p>
          </p:txBody>
        </p:sp>
        <p:pic>
          <p:nvPicPr>
            <p:cNvPr id="343" name="Google Shape;343;p52"/>
            <p:cNvPicPr preferRelativeResize="0"/>
            <p:nvPr/>
          </p:nvPicPr>
          <p:blipFill>
            <a:blip r:embed="rId6">
              <a:alphaModFix/>
              <a:duotone>
                <a:prstClr val="black"/>
                <a:schemeClr val="tx1">
                  <a:tint val="45000"/>
                  <a:satMod val="400000"/>
                </a:schemeClr>
              </a:duotone>
            </a:blip>
            <a:stretch>
              <a:fillRect/>
            </a:stretch>
          </p:blipFill>
          <p:spPr>
            <a:xfrm>
              <a:off x="7312850" y="1650026"/>
              <a:ext cx="732201" cy="732201"/>
            </a:xfrm>
            <a:prstGeom prst="rect">
              <a:avLst/>
            </a:prstGeom>
            <a:noFill/>
            <a:ln>
              <a:noFill/>
            </a:ln>
          </p:spPr>
        </p:pic>
        <p:sp>
          <p:nvSpPr>
            <p:cNvPr id="17" name="Google Shape;338;p52">
              <a:extLst>
                <a:ext uri="{FF2B5EF4-FFF2-40B4-BE49-F238E27FC236}">
                  <a16:creationId xmlns:a16="http://schemas.microsoft.com/office/drawing/2014/main" id="{E5CC1DD9-829A-AE4E-8A55-241457CE9CD5}"/>
                </a:ext>
              </a:extLst>
            </p:cNvPr>
            <p:cNvSpPr txBox="1"/>
            <p:nvPr/>
          </p:nvSpPr>
          <p:spPr>
            <a:xfrm>
              <a:off x="803434" y="1120682"/>
              <a:ext cx="1050307" cy="29199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100" b="1" dirty="0" err="1"/>
                <a:t>Presentation</a:t>
              </a:r>
              <a:endParaRPr sz="1100" b="1" dirty="0"/>
            </a:p>
          </p:txBody>
        </p:sp>
        <p:sp>
          <p:nvSpPr>
            <p:cNvPr id="21" name="Google Shape;338;p52">
              <a:extLst>
                <a:ext uri="{FF2B5EF4-FFF2-40B4-BE49-F238E27FC236}">
                  <a16:creationId xmlns:a16="http://schemas.microsoft.com/office/drawing/2014/main" id="{CFCA72A2-350C-FA47-B224-E8CC5DCB45E9}"/>
                </a:ext>
              </a:extLst>
            </p:cNvPr>
            <p:cNvSpPr txBox="1"/>
            <p:nvPr/>
          </p:nvSpPr>
          <p:spPr>
            <a:xfrm>
              <a:off x="2704682" y="1120181"/>
              <a:ext cx="1686307" cy="29199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100" b="1" dirty="0"/>
                <a:t>Audio, Video, Images</a:t>
              </a:r>
              <a:endParaRPr sz="1100" b="1" dirty="0"/>
            </a:p>
          </p:txBody>
        </p:sp>
        <p:sp>
          <p:nvSpPr>
            <p:cNvPr id="22" name="Google Shape;338;p52">
              <a:extLst>
                <a:ext uri="{FF2B5EF4-FFF2-40B4-BE49-F238E27FC236}">
                  <a16:creationId xmlns:a16="http://schemas.microsoft.com/office/drawing/2014/main" id="{B19345D8-6E11-0B46-BCDA-34C9FD0100F8}"/>
                </a:ext>
              </a:extLst>
            </p:cNvPr>
            <p:cNvSpPr txBox="1"/>
            <p:nvPr/>
          </p:nvSpPr>
          <p:spPr>
            <a:xfrm>
              <a:off x="4829914" y="1120182"/>
              <a:ext cx="1696516" cy="29199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100" b="1" dirty="0"/>
                <a:t>Demo, </a:t>
              </a:r>
              <a:r>
                <a:rPr lang="de-DE" sz="1100" b="1" dirty="0" err="1"/>
                <a:t>things</a:t>
              </a:r>
              <a:r>
                <a:rPr lang="de-DE" sz="1100" b="1" dirty="0"/>
                <a:t> </a:t>
              </a:r>
              <a:r>
                <a:rPr lang="de-DE" sz="1100" b="1" dirty="0" err="1"/>
                <a:t>to</a:t>
              </a:r>
              <a:r>
                <a:rPr lang="de-DE" sz="1100" b="1" dirty="0"/>
                <a:t> </a:t>
              </a:r>
              <a:r>
                <a:rPr lang="de-DE" sz="1100" b="1" dirty="0" err="1"/>
                <a:t>show</a:t>
              </a:r>
              <a:endParaRPr sz="1100" b="1" dirty="0"/>
            </a:p>
          </p:txBody>
        </p:sp>
        <p:sp>
          <p:nvSpPr>
            <p:cNvPr id="23" name="Google Shape;338;p52">
              <a:extLst>
                <a:ext uri="{FF2B5EF4-FFF2-40B4-BE49-F238E27FC236}">
                  <a16:creationId xmlns:a16="http://schemas.microsoft.com/office/drawing/2014/main" id="{46016AF9-46A5-7B4A-9BC1-9F64682EC2D5}"/>
                </a:ext>
              </a:extLst>
            </p:cNvPr>
            <p:cNvSpPr txBox="1"/>
            <p:nvPr/>
          </p:nvSpPr>
          <p:spPr>
            <a:xfrm>
              <a:off x="7183640" y="1077463"/>
              <a:ext cx="1050307" cy="29199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100" b="1" dirty="0" err="1"/>
                <a:t>Documents</a:t>
              </a:r>
              <a:endParaRPr sz="1100" b="1" dirty="0"/>
            </a:p>
          </p:txBody>
        </p:sp>
      </p:grpSp>
    </p:spTree>
    <p:extLst>
      <p:ext uri="{BB962C8B-B14F-4D97-AF65-F5344CB8AC3E}">
        <p14:creationId xmlns:p14="http://schemas.microsoft.com/office/powerpoint/2010/main" val="714477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5"/>
          <p:cNvSpPr txBox="1">
            <a:spLocks noGrp="1"/>
          </p:cNvSpPr>
          <p:nvPr>
            <p:ph type="sldNum" sz="quarter" idx="10"/>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11</a:t>
            </a:fld>
            <a:endParaRPr/>
          </a:p>
        </p:txBody>
      </p:sp>
      <p:sp>
        <p:nvSpPr>
          <p:cNvPr id="2" name="Textplatzhalter 1">
            <a:extLst>
              <a:ext uri="{FF2B5EF4-FFF2-40B4-BE49-F238E27FC236}">
                <a16:creationId xmlns:a16="http://schemas.microsoft.com/office/drawing/2014/main" id="{AABD3434-F263-0A4F-BEED-932A38E047A0}"/>
              </a:ext>
            </a:extLst>
          </p:cNvPr>
          <p:cNvSpPr>
            <a:spLocks noGrp="1"/>
          </p:cNvSpPr>
          <p:nvPr>
            <p:ph type="body" sz="quarter" idx="13"/>
          </p:nvPr>
        </p:nvSpPr>
        <p:spPr>
          <a:xfrm>
            <a:off x="2320998" y="1338069"/>
            <a:ext cx="8280557" cy="3805431"/>
          </a:xfrm>
        </p:spPr>
        <p:txBody>
          <a:bodyPr/>
          <a:lstStyle/>
          <a:p>
            <a:r>
              <a:rPr lang="en-AU" cap="all" dirty="0"/>
              <a:t>Time</a:t>
            </a:r>
            <a:r>
              <a:rPr lang="en-AU" dirty="0"/>
              <a:t>: 2 Hours</a:t>
            </a:r>
          </a:p>
        </p:txBody>
      </p:sp>
      <p:sp>
        <p:nvSpPr>
          <p:cNvPr id="270" name="Google Shape;270;p45"/>
          <p:cNvSpPr txBox="1">
            <a:spLocks noGrp="1"/>
          </p:cNvSpPr>
          <p:nvPr>
            <p:ph type="title"/>
          </p:nvPr>
        </p:nvSpPr>
        <p:spPr>
          <a:xfrm>
            <a:off x="431642" y="420689"/>
            <a:ext cx="8280714" cy="34859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cap="all" dirty="0"/>
              <a:t>Agenda</a:t>
            </a:r>
            <a:endParaRPr cap="all" dirty="0"/>
          </a:p>
        </p:txBody>
      </p:sp>
      <p:graphicFrame>
        <p:nvGraphicFramePr>
          <p:cNvPr id="269" name="Google Shape;269;p45"/>
          <p:cNvGraphicFramePr/>
          <p:nvPr>
            <p:extLst>
              <p:ext uri="{D42A27DB-BD31-4B8C-83A1-F6EECF244321}">
                <p14:modId xmlns:p14="http://schemas.microsoft.com/office/powerpoint/2010/main" val="2892424682"/>
              </p:ext>
            </p:extLst>
          </p:nvPr>
        </p:nvGraphicFramePr>
        <p:xfrm>
          <a:off x="2377300" y="1605181"/>
          <a:ext cx="5010900" cy="2240210"/>
        </p:xfrm>
        <a:graphic>
          <a:graphicData uri="http://schemas.openxmlformats.org/drawingml/2006/table">
            <a:tbl>
              <a:tblPr>
                <a:noFill/>
              </a:tblPr>
              <a:tblGrid>
                <a:gridCol w="1171300">
                  <a:extLst>
                    <a:ext uri="{9D8B030D-6E8A-4147-A177-3AD203B41FA5}">
                      <a16:colId xmlns:a16="http://schemas.microsoft.com/office/drawing/2014/main" val="20000"/>
                    </a:ext>
                  </a:extLst>
                </a:gridCol>
                <a:gridCol w="3839600">
                  <a:extLst>
                    <a:ext uri="{9D8B030D-6E8A-4147-A177-3AD203B41FA5}">
                      <a16:colId xmlns:a16="http://schemas.microsoft.com/office/drawing/2014/main" val="20001"/>
                    </a:ext>
                  </a:extLst>
                </a:gridCol>
              </a:tblGrid>
              <a:tr h="285750">
                <a:tc>
                  <a:txBody>
                    <a:bodyPr/>
                    <a:lstStyle/>
                    <a:p>
                      <a:pPr marL="0" lvl="0" indent="0" algn="l" rtl="0">
                        <a:spcBef>
                          <a:spcPts val="0"/>
                        </a:spcBef>
                        <a:spcAft>
                          <a:spcPts val="0"/>
                        </a:spcAft>
                        <a:buNone/>
                      </a:pPr>
                      <a:r>
                        <a:rPr lang="en-GB" sz="1200" b="1">
                          <a:solidFill>
                            <a:schemeClr val="tx1"/>
                          </a:solidFill>
                        </a:rPr>
                        <a:t>5 mins </a:t>
                      </a:r>
                      <a:endParaRPr sz="1200" b="1">
                        <a:solidFill>
                          <a:schemeClr val="tx1"/>
                        </a:solidFill>
                      </a:endParaRPr>
                    </a:p>
                  </a:txBody>
                  <a:tcPr marL="91425" marR="91425" marT="68575" marB="68575">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GB" sz="1200">
                          <a:solidFill>
                            <a:schemeClr val="tx1"/>
                          </a:solidFill>
                        </a:rPr>
                        <a:t>Introduction and objectives for the day</a:t>
                      </a:r>
                      <a:endParaRPr sz="1200">
                        <a:solidFill>
                          <a:schemeClr val="tx1"/>
                        </a:solidFill>
                      </a:endParaRPr>
                    </a:p>
                  </a:txBody>
                  <a:tcPr marL="91425" marR="91425" marT="68575" marB="68575">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extLst>
                  <a:ext uri="{0D108BD9-81ED-4DB2-BD59-A6C34878D82A}">
                    <a16:rowId xmlns:a16="http://schemas.microsoft.com/office/drawing/2014/main" val="10000"/>
                  </a:ext>
                </a:extLst>
              </a:tr>
              <a:tr h="285750">
                <a:tc>
                  <a:txBody>
                    <a:bodyPr/>
                    <a:lstStyle/>
                    <a:p>
                      <a:pPr marL="0" lvl="0" indent="0" algn="l" rtl="0">
                        <a:spcBef>
                          <a:spcPts val="0"/>
                        </a:spcBef>
                        <a:spcAft>
                          <a:spcPts val="0"/>
                        </a:spcAft>
                        <a:buNone/>
                      </a:pPr>
                      <a:r>
                        <a:rPr lang="en-GB" sz="1200" b="1">
                          <a:solidFill>
                            <a:schemeClr val="tx1"/>
                          </a:solidFill>
                        </a:rPr>
                        <a:t>50-60 mins</a:t>
                      </a:r>
                      <a:endParaRPr sz="1200" b="1">
                        <a:solidFill>
                          <a:schemeClr val="tx1"/>
                        </a:solidFill>
                      </a:endParaRPr>
                    </a:p>
                  </a:txBody>
                  <a:tcPr marL="91425" marR="91425" marT="68575" marB="68575">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GB" sz="1200">
                          <a:solidFill>
                            <a:schemeClr val="tx1"/>
                          </a:solidFill>
                        </a:rPr>
                        <a:t>Activity: Sharing session</a:t>
                      </a:r>
                      <a:endParaRPr sz="1200">
                        <a:solidFill>
                          <a:schemeClr val="tx1"/>
                        </a:solidFill>
                      </a:endParaRPr>
                    </a:p>
                  </a:txBody>
                  <a:tcPr marL="91425" marR="91425" marT="68575" marB="68575">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extLst>
                  <a:ext uri="{0D108BD9-81ED-4DB2-BD59-A6C34878D82A}">
                    <a16:rowId xmlns:a16="http://schemas.microsoft.com/office/drawing/2014/main" val="10001"/>
                  </a:ext>
                </a:extLst>
              </a:tr>
              <a:tr h="285750">
                <a:tc>
                  <a:txBody>
                    <a:bodyPr/>
                    <a:lstStyle/>
                    <a:p>
                      <a:pPr marL="0" lvl="0" indent="0" algn="l" rtl="0">
                        <a:spcBef>
                          <a:spcPts val="0"/>
                        </a:spcBef>
                        <a:spcAft>
                          <a:spcPts val="0"/>
                        </a:spcAft>
                        <a:buNone/>
                      </a:pPr>
                      <a:r>
                        <a:rPr lang="en-GB" sz="1200" b="1">
                          <a:solidFill>
                            <a:srgbClr val="FFC000"/>
                          </a:solidFill>
                        </a:rPr>
                        <a:t>5 mins</a:t>
                      </a:r>
                      <a:endParaRPr sz="1200" b="1">
                        <a:solidFill>
                          <a:srgbClr val="FFC000"/>
                        </a:solidFill>
                      </a:endParaRPr>
                    </a:p>
                  </a:txBody>
                  <a:tcPr marL="91425" marR="91425" marT="68575" marB="68575">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GB" sz="1200" dirty="0">
                          <a:solidFill>
                            <a:srgbClr val="FFC000"/>
                          </a:solidFill>
                        </a:rPr>
                        <a:t>Short break</a:t>
                      </a:r>
                      <a:endParaRPr sz="1200" dirty="0">
                        <a:solidFill>
                          <a:srgbClr val="FFC000"/>
                        </a:solidFill>
                      </a:endParaRPr>
                    </a:p>
                  </a:txBody>
                  <a:tcPr marL="91425" marR="91425" marT="68575" marB="68575">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extLst>
                  <a:ext uri="{0D108BD9-81ED-4DB2-BD59-A6C34878D82A}">
                    <a16:rowId xmlns:a16="http://schemas.microsoft.com/office/drawing/2014/main" val="10002"/>
                  </a:ext>
                </a:extLst>
              </a:tr>
              <a:tr h="285750">
                <a:tc>
                  <a:txBody>
                    <a:bodyPr/>
                    <a:lstStyle/>
                    <a:p>
                      <a:pPr marL="0" lvl="0" indent="0" algn="l" rtl="0">
                        <a:spcBef>
                          <a:spcPts val="0"/>
                        </a:spcBef>
                        <a:spcAft>
                          <a:spcPts val="0"/>
                        </a:spcAft>
                        <a:buNone/>
                      </a:pPr>
                      <a:r>
                        <a:rPr lang="en-GB" sz="1200" b="1">
                          <a:solidFill>
                            <a:schemeClr val="tx1"/>
                          </a:solidFill>
                        </a:rPr>
                        <a:t>50-60 mins</a:t>
                      </a:r>
                      <a:endParaRPr sz="1200" b="1">
                        <a:solidFill>
                          <a:schemeClr val="tx1"/>
                        </a:solidFill>
                      </a:endParaRPr>
                    </a:p>
                  </a:txBody>
                  <a:tcPr marL="91425" marR="91425" marT="68575" marB="68575">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GB" sz="1200" dirty="0">
                          <a:solidFill>
                            <a:schemeClr val="tx1"/>
                          </a:solidFill>
                        </a:rPr>
                        <a:t>Activity: Sharing session continues</a:t>
                      </a:r>
                      <a:endParaRPr sz="1200" dirty="0">
                        <a:solidFill>
                          <a:schemeClr val="tx1"/>
                        </a:solidFill>
                      </a:endParaRPr>
                    </a:p>
                  </a:txBody>
                  <a:tcPr marL="91425" marR="91425" marT="68575" marB="68575">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extLst>
                  <a:ext uri="{0D108BD9-81ED-4DB2-BD59-A6C34878D82A}">
                    <a16:rowId xmlns:a16="http://schemas.microsoft.com/office/drawing/2014/main" val="10003"/>
                  </a:ext>
                </a:extLst>
              </a:tr>
              <a:tr h="285750">
                <a:tc>
                  <a:txBody>
                    <a:bodyPr/>
                    <a:lstStyle/>
                    <a:p>
                      <a:pPr marL="0" lvl="0" indent="0" algn="l" rtl="0">
                        <a:spcBef>
                          <a:spcPts val="0"/>
                        </a:spcBef>
                        <a:spcAft>
                          <a:spcPts val="0"/>
                        </a:spcAft>
                        <a:buNone/>
                      </a:pPr>
                      <a:r>
                        <a:rPr lang="en-GB" sz="1200" b="1">
                          <a:solidFill>
                            <a:schemeClr val="tx1"/>
                          </a:solidFill>
                        </a:rPr>
                        <a:t>5 mins </a:t>
                      </a:r>
                      <a:endParaRPr sz="1200" b="1">
                        <a:solidFill>
                          <a:schemeClr val="tx1"/>
                        </a:solidFill>
                      </a:endParaRPr>
                    </a:p>
                  </a:txBody>
                  <a:tcPr marL="91425" marR="91425" marT="68575" marB="68575">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GB" sz="1200">
                          <a:solidFill>
                            <a:schemeClr val="tx1"/>
                          </a:solidFill>
                        </a:rPr>
                        <a:t>Introduction and objectives for the day</a:t>
                      </a:r>
                      <a:endParaRPr sz="1200">
                        <a:solidFill>
                          <a:schemeClr val="tx1"/>
                        </a:solidFill>
                      </a:endParaRPr>
                    </a:p>
                  </a:txBody>
                  <a:tcPr marL="91425" marR="91425" marT="68575" marB="68575">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extLst>
                  <a:ext uri="{0D108BD9-81ED-4DB2-BD59-A6C34878D82A}">
                    <a16:rowId xmlns:a16="http://schemas.microsoft.com/office/drawing/2014/main" val="10004"/>
                  </a:ext>
                </a:extLst>
              </a:tr>
              <a:tr h="285750">
                <a:tc>
                  <a:txBody>
                    <a:bodyPr/>
                    <a:lstStyle/>
                    <a:p>
                      <a:pPr marL="0" lvl="0" indent="0" algn="l" rtl="0">
                        <a:spcBef>
                          <a:spcPts val="0"/>
                        </a:spcBef>
                        <a:spcAft>
                          <a:spcPts val="0"/>
                        </a:spcAft>
                        <a:buNone/>
                      </a:pPr>
                      <a:r>
                        <a:rPr lang="en-GB" sz="1200" b="1">
                          <a:solidFill>
                            <a:schemeClr val="tx1"/>
                          </a:solidFill>
                        </a:rPr>
                        <a:t>50-60 mins</a:t>
                      </a:r>
                      <a:endParaRPr sz="1200" b="1">
                        <a:solidFill>
                          <a:schemeClr val="tx1"/>
                        </a:solidFill>
                      </a:endParaRPr>
                    </a:p>
                  </a:txBody>
                  <a:tcPr marL="91425" marR="91425" marT="68575" marB="68575">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GB" sz="1200" dirty="0">
                          <a:solidFill>
                            <a:schemeClr val="tx1"/>
                          </a:solidFill>
                        </a:rPr>
                        <a:t>Activity: Sharing session</a:t>
                      </a:r>
                      <a:endParaRPr sz="1200" dirty="0">
                        <a:solidFill>
                          <a:schemeClr val="tx1"/>
                        </a:solidFill>
                      </a:endParaRPr>
                    </a:p>
                  </a:txBody>
                  <a:tcPr marL="91425" marR="91425" marT="68575" marB="68575">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extLst>
                  <a:ext uri="{0D108BD9-81ED-4DB2-BD59-A6C34878D82A}">
                    <a16:rowId xmlns:a16="http://schemas.microsoft.com/office/drawing/2014/main" val="10005"/>
                  </a:ext>
                </a:extLst>
              </a:tr>
              <a:tr h="285750">
                <a:tc>
                  <a:txBody>
                    <a:bodyPr/>
                    <a:lstStyle/>
                    <a:p>
                      <a:pPr marL="0" lvl="0" indent="0" algn="l" rtl="0">
                        <a:spcBef>
                          <a:spcPts val="0"/>
                        </a:spcBef>
                        <a:spcAft>
                          <a:spcPts val="0"/>
                        </a:spcAft>
                        <a:buNone/>
                      </a:pPr>
                      <a:r>
                        <a:rPr lang="en-GB" sz="1200" b="1">
                          <a:solidFill>
                            <a:srgbClr val="FFC000"/>
                          </a:solidFill>
                        </a:rPr>
                        <a:t>5 mins</a:t>
                      </a:r>
                      <a:endParaRPr sz="1200" b="1">
                        <a:solidFill>
                          <a:srgbClr val="FFC000"/>
                        </a:solidFill>
                      </a:endParaRPr>
                    </a:p>
                  </a:txBody>
                  <a:tcPr marL="91425" marR="91425" marT="68575" marB="68575">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GB" sz="1200" dirty="0">
                          <a:solidFill>
                            <a:srgbClr val="FFC000"/>
                          </a:solidFill>
                        </a:rPr>
                        <a:t>Short break</a:t>
                      </a:r>
                      <a:endParaRPr sz="1200" dirty="0">
                        <a:solidFill>
                          <a:srgbClr val="FFC000"/>
                        </a:solidFill>
                      </a:endParaRPr>
                    </a:p>
                  </a:txBody>
                  <a:tcPr marL="91425" marR="91425" marT="68575" marB="68575">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66692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50" name="Google Shape;350;p53"/>
          <p:cNvSpPr txBox="1">
            <a:spLocks noGrp="1"/>
          </p:cNvSpPr>
          <p:nvPr>
            <p:ph type="sldNum" sz="quarter" idx="10"/>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12</a:t>
            </a:fld>
            <a:endParaRPr/>
          </a:p>
        </p:txBody>
      </p:sp>
      <p:sp>
        <p:nvSpPr>
          <p:cNvPr id="2" name="Untertitel 1">
            <a:extLst>
              <a:ext uri="{FF2B5EF4-FFF2-40B4-BE49-F238E27FC236}">
                <a16:creationId xmlns:a16="http://schemas.microsoft.com/office/drawing/2014/main" id="{AA7B4DB9-BF0E-0940-BA5B-2CA9B150B25F}"/>
              </a:ext>
            </a:extLst>
          </p:cNvPr>
          <p:cNvSpPr>
            <a:spLocks noGrp="1"/>
          </p:cNvSpPr>
          <p:nvPr>
            <p:ph type="subTitle" idx="1"/>
          </p:nvPr>
        </p:nvSpPr>
        <p:spPr/>
        <p:txBody>
          <a:bodyPr/>
          <a:lstStyle/>
          <a:p>
            <a:r>
              <a:rPr lang="en-GB" dirty="0"/>
              <a:t>Why tools?</a:t>
            </a:r>
          </a:p>
          <a:p>
            <a:r>
              <a:rPr lang="en-GB" dirty="0"/>
              <a:t> because they help </a:t>
            </a:r>
          </a:p>
          <a:p>
            <a:r>
              <a:rPr lang="en-GB" dirty="0"/>
              <a:t>communicate solutions</a:t>
            </a:r>
            <a:endParaRPr lang="en-AU" dirty="0"/>
          </a:p>
        </p:txBody>
      </p:sp>
    </p:spTree>
    <p:extLst>
      <p:ext uri="{BB962C8B-B14F-4D97-AF65-F5344CB8AC3E}">
        <p14:creationId xmlns:p14="http://schemas.microsoft.com/office/powerpoint/2010/main" val="2778257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4"/>
          <p:cNvSpPr txBox="1">
            <a:spLocks noGrp="1"/>
          </p:cNvSpPr>
          <p:nvPr>
            <p:ph type="sldNum" idx="12"/>
          </p:nvPr>
        </p:nvSpPr>
        <p:spPr>
          <a:xfrm>
            <a:off x="8472450" y="4803622"/>
            <a:ext cx="548700" cy="253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13</a:t>
            </a:fld>
            <a:endParaRPr/>
          </a:p>
        </p:txBody>
      </p:sp>
      <p:sp>
        <p:nvSpPr>
          <p:cNvPr id="356" name="Google Shape;356;p54"/>
          <p:cNvSpPr txBox="1">
            <a:spLocks noGrp="1"/>
          </p:cNvSpPr>
          <p:nvPr>
            <p:ph type="title"/>
          </p:nvPr>
        </p:nvSpPr>
        <p:spPr>
          <a:xfrm>
            <a:off x="311725" y="135775"/>
            <a:ext cx="5411100" cy="33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b="0" dirty="0"/>
              <a:t>Business Model Canvas</a:t>
            </a:r>
            <a:endParaRPr sz="1400" b="0" dirty="0"/>
          </a:p>
        </p:txBody>
      </p:sp>
      <p:sp>
        <p:nvSpPr>
          <p:cNvPr id="358" name="Google Shape;358;p54"/>
          <p:cNvSpPr txBox="1"/>
          <p:nvPr/>
        </p:nvSpPr>
        <p:spPr>
          <a:xfrm>
            <a:off x="311725" y="900375"/>
            <a:ext cx="3352500" cy="2691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200" dirty="0">
                <a:highlight>
                  <a:srgbClr val="FFFFFF"/>
                </a:highlight>
              </a:rPr>
              <a:t>A business model canvas is a template to help develop new or documenting existing business models. It helps to visualise the building blocks of a business.</a:t>
            </a:r>
            <a:endParaRPr sz="1200" dirty="0">
              <a:highlight>
                <a:srgbClr val="FFFFFF"/>
              </a:highlight>
            </a:endParaRPr>
          </a:p>
          <a:p>
            <a:pPr marL="0" lvl="0" indent="0" algn="l" rtl="0">
              <a:lnSpc>
                <a:spcPct val="115000"/>
              </a:lnSpc>
              <a:spcBef>
                <a:spcPts val="0"/>
              </a:spcBef>
              <a:spcAft>
                <a:spcPts val="0"/>
              </a:spcAft>
              <a:buNone/>
            </a:pPr>
            <a:endParaRPr sz="1200" dirty="0">
              <a:highlight>
                <a:srgbClr val="FFFFFF"/>
              </a:highlight>
            </a:endParaRPr>
          </a:p>
          <a:p>
            <a:pPr marL="0" lvl="0" indent="0" algn="l" rtl="0">
              <a:lnSpc>
                <a:spcPct val="115000"/>
              </a:lnSpc>
              <a:spcBef>
                <a:spcPts val="0"/>
              </a:spcBef>
              <a:spcAft>
                <a:spcPts val="0"/>
              </a:spcAft>
              <a:buNone/>
            </a:pPr>
            <a:r>
              <a:rPr lang="en-GB" sz="1200" dirty="0">
                <a:highlight>
                  <a:srgbClr val="FFFFFF"/>
                </a:highlight>
              </a:rPr>
              <a:t>For this project, we will use this template as a tool to organise the information that you were asked to define in the previous suggested template.</a:t>
            </a:r>
            <a:endParaRPr sz="1200" dirty="0">
              <a:highlight>
                <a:srgbClr val="FFFFFF"/>
              </a:highlight>
            </a:endParaRPr>
          </a:p>
          <a:p>
            <a:pPr marL="0" lvl="0" indent="0" algn="l" rtl="0">
              <a:lnSpc>
                <a:spcPct val="115000"/>
              </a:lnSpc>
              <a:spcBef>
                <a:spcPts val="0"/>
              </a:spcBef>
              <a:spcAft>
                <a:spcPts val="0"/>
              </a:spcAft>
              <a:buNone/>
            </a:pPr>
            <a:endParaRPr sz="1200" dirty="0">
              <a:highlight>
                <a:srgbClr val="FFFFFF"/>
              </a:highlight>
            </a:endParaRPr>
          </a:p>
          <a:p>
            <a:pPr marL="0" lvl="0" indent="0" algn="l" rtl="0">
              <a:lnSpc>
                <a:spcPct val="115000"/>
              </a:lnSpc>
              <a:spcBef>
                <a:spcPts val="0"/>
              </a:spcBef>
              <a:spcAft>
                <a:spcPts val="0"/>
              </a:spcAft>
              <a:buNone/>
            </a:pPr>
            <a:r>
              <a:rPr lang="en-GB" sz="1200" dirty="0">
                <a:highlight>
                  <a:srgbClr val="FFFFFF"/>
                </a:highlight>
              </a:rPr>
              <a:t>This canvas is very popular among people who are working in more entrepreneurial ventures in the private sector but also in government. </a:t>
            </a:r>
            <a:endParaRPr sz="800" b="1" dirty="0">
              <a:highlight>
                <a:srgbClr val="FFFFFF"/>
              </a:highlight>
            </a:endParaRPr>
          </a:p>
        </p:txBody>
      </p:sp>
      <p:sp>
        <p:nvSpPr>
          <p:cNvPr id="359" name="Google Shape;359;p54"/>
          <p:cNvSpPr txBox="1"/>
          <p:nvPr/>
        </p:nvSpPr>
        <p:spPr>
          <a:xfrm>
            <a:off x="4022000" y="3357175"/>
            <a:ext cx="4721400" cy="44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900" dirty="0"/>
              <a:t>The business model canvas was designed by business theorist Alexander Osterwalder.</a:t>
            </a:r>
            <a:endParaRPr sz="900" dirty="0"/>
          </a:p>
          <a:p>
            <a:pPr marL="0" lvl="0" indent="0" algn="l" rtl="0">
              <a:spcBef>
                <a:spcPts val="0"/>
              </a:spcBef>
              <a:spcAft>
                <a:spcPts val="0"/>
              </a:spcAft>
              <a:buNone/>
            </a:pPr>
            <a:endParaRPr sz="900" dirty="0"/>
          </a:p>
          <a:p>
            <a:pPr marL="0" lvl="0" indent="0" algn="l" rtl="0">
              <a:lnSpc>
                <a:spcPct val="115000"/>
              </a:lnSpc>
              <a:spcBef>
                <a:spcPts val="0"/>
              </a:spcBef>
              <a:spcAft>
                <a:spcPts val="0"/>
              </a:spcAft>
              <a:buClr>
                <a:schemeClr val="dk1"/>
              </a:buClr>
              <a:buSzPts val="1100"/>
              <a:buFont typeface="Arial"/>
              <a:buNone/>
            </a:pPr>
            <a:r>
              <a:rPr lang="en-GB" sz="800" b="1" dirty="0">
                <a:solidFill>
                  <a:schemeClr val="dk1"/>
                </a:solidFill>
                <a:highlight>
                  <a:schemeClr val="lt1"/>
                </a:highlight>
              </a:rPr>
              <a:t>&gt; template on next page</a:t>
            </a:r>
            <a:endParaRPr sz="900" dirty="0"/>
          </a:p>
        </p:txBody>
      </p:sp>
      <p:pic>
        <p:nvPicPr>
          <p:cNvPr id="3" name="Grafik 2" descr="Ein Bild, das Text enthält.&#10;&#10;Automatisch generierte Beschreibung">
            <a:extLst>
              <a:ext uri="{FF2B5EF4-FFF2-40B4-BE49-F238E27FC236}">
                <a16:creationId xmlns:a16="http://schemas.microsoft.com/office/drawing/2014/main" id="{27B32D11-2F36-DF41-A952-3F200ACB4B81}"/>
              </a:ext>
            </a:extLst>
          </p:cNvPr>
          <p:cNvPicPr>
            <a:picLocks noChangeAspect="1"/>
          </p:cNvPicPr>
          <p:nvPr/>
        </p:nvPicPr>
        <p:blipFill>
          <a:blip r:embed="rId3"/>
          <a:stretch>
            <a:fillRect/>
          </a:stretch>
        </p:blipFill>
        <p:spPr>
          <a:xfrm>
            <a:off x="4327972" y="1224748"/>
            <a:ext cx="4109456" cy="2132427"/>
          </a:xfrm>
          <a:prstGeom prst="rect">
            <a:avLst/>
          </a:prstGeom>
        </p:spPr>
      </p:pic>
    </p:spTree>
    <p:extLst>
      <p:ext uri="{BB962C8B-B14F-4D97-AF65-F5344CB8AC3E}">
        <p14:creationId xmlns:p14="http://schemas.microsoft.com/office/powerpoint/2010/main" val="4236526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55"/>
          <p:cNvSpPr txBox="1">
            <a:spLocks noGrp="1"/>
          </p:cNvSpPr>
          <p:nvPr>
            <p:ph type="sldNum" idx="12"/>
          </p:nvPr>
        </p:nvSpPr>
        <p:spPr>
          <a:xfrm>
            <a:off x="8472450" y="4803622"/>
            <a:ext cx="548700" cy="253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14</a:t>
            </a:fld>
            <a:endParaRPr/>
          </a:p>
        </p:txBody>
      </p:sp>
      <p:sp>
        <p:nvSpPr>
          <p:cNvPr id="365" name="Google Shape;365;p55"/>
          <p:cNvSpPr txBox="1">
            <a:spLocks noGrp="1"/>
          </p:cNvSpPr>
          <p:nvPr>
            <p:ph type="title"/>
          </p:nvPr>
        </p:nvSpPr>
        <p:spPr>
          <a:xfrm>
            <a:off x="311724" y="135775"/>
            <a:ext cx="3929349" cy="33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100"/>
              <a:t>Business Model Canvas</a:t>
            </a:r>
            <a:endParaRPr sz="1100"/>
          </a:p>
        </p:txBody>
      </p:sp>
      <p:graphicFrame>
        <p:nvGraphicFramePr>
          <p:cNvPr id="366" name="Google Shape;366;p55"/>
          <p:cNvGraphicFramePr/>
          <p:nvPr/>
        </p:nvGraphicFramePr>
        <p:xfrm>
          <a:off x="401925" y="475375"/>
          <a:ext cx="8558525" cy="4183875"/>
        </p:xfrm>
        <a:graphic>
          <a:graphicData uri="http://schemas.openxmlformats.org/drawingml/2006/table">
            <a:tbl>
              <a:tblPr>
                <a:noFill/>
              </a:tblPr>
              <a:tblGrid>
                <a:gridCol w="1630625">
                  <a:extLst>
                    <a:ext uri="{9D8B030D-6E8A-4147-A177-3AD203B41FA5}">
                      <a16:colId xmlns:a16="http://schemas.microsoft.com/office/drawing/2014/main" val="20000"/>
                    </a:ext>
                  </a:extLst>
                </a:gridCol>
                <a:gridCol w="1651775">
                  <a:extLst>
                    <a:ext uri="{9D8B030D-6E8A-4147-A177-3AD203B41FA5}">
                      <a16:colId xmlns:a16="http://schemas.microsoft.com/office/drawing/2014/main" val="20001"/>
                    </a:ext>
                  </a:extLst>
                </a:gridCol>
                <a:gridCol w="830225">
                  <a:extLst>
                    <a:ext uri="{9D8B030D-6E8A-4147-A177-3AD203B41FA5}">
                      <a16:colId xmlns:a16="http://schemas.microsoft.com/office/drawing/2014/main" val="20002"/>
                    </a:ext>
                  </a:extLst>
                </a:gridCol>
                <a:gridCol w="902075">
                  <a:extLst>
                    <a:ext uri="{9D8B030D-6E8A-4147-A177-3AD203B41FA5}">
                      <a16:colId xmlns:a16="http://schemas.microsoft.com/office/drawing/2014/main" val="20003"/>
                    </a:ext>
                  </a:extLst>
                </a:gridCol>
                <a:gridCol w="1715475">
                  <a:extLst>
                    <a:ext uri="{9D8B030D-6E8A-4147-A177-3AD203B41FA5}">
                      <a16:colId xmlns:a16="http://schemas.microsoft.com/office/drawing/2014/main" val="20004"/>
                    </a:ext>
                  </a:extLst>
                </a:gridCol>
                <a:gridCol w="1828350">
                  <a:extLst>
                    <a:ext uri="{9D8B030D-6E8A-4147-A177-3AD203B41FA5}">
                      <a16:colId xmlns:a16="http://schemas.microsoft.com/office/drawing/2014/main" val="20005"/>
                    </a:ext>
                  </a:extLst>
                </a:gridCol>
              </a:tblGrid>
              <a:tr h="1464725">
                <a:tc rowSpan="2">
                  <a:txBody>
                    <a:bodyPr/>
                    <a:lstStyle/>
                    <a:p>
                      <a:pPr marL="0" lvl="0" indent="0" algn="l" rtl="0">
                        <a:spcBef>
                          <a:spcPts val="0"/>
                        </a:spcBef>
                        <a:spcAft>
                          <a:spcPts val="0"/>
                        </a:spcAft>
                        <a:buNone/>
                      </a:pPr>
                      <a:r>
                        <a:rPr lang="en-GB" sz="900" b="1">
                          <a:solidFill>
                            <a:schemeClr val="tx1"/>
                          </a:solidFill>
                        </a:rPr>
                        <a:t>Key Partners</a:t>
                      </a:r>
                      <a:endParaRPr sz="900" b="1">
                        <a:solidFill>
                          <a:schemeClr val="tx1"/>
                        </a:solidFill>
                      </a:endParaRPr>
                    </a:p>
                    <a:p>
                      <a:pPr marL="0" lvl="0" indent="0" algn="l" rtl="0">
                        <a:spcBef>
                          <a:spcPts val="500"/>
                        </a:spcBef>
                        <a:spcAft>
                          <a:spcPts val="500"/>
                        </a:spcAft>
                        <a:buNone/>
                      </a:pPr>
                      <a:r>
                        <a:rPr lang="en-GB" sz="700" i="1">
                          <a:solidFill>
                            <a:schemeClr val="tx1"/>
                          </a:solidFill>
                        </a:rPr>
                        <a:t>Who will you create or have alliances with to optimise you? business model?</a:t>
                      </a:r>
                      <a:endParaRPr sz="700" i="1">
                        <a:solidFill>
                          <a:schemeClr val="tx1"/>
                        </a:solidFill>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GB" sz="900" b="1">
                          <a:solidFill>
                            <a:schemeClr val="tx1"/>
                          </a:solidFill>
                        </a:rPr>
                        <a:t>Key Activities</a:t>
                      </a:r>
                      <a:endParaRPr sz="900" b="1">
                        <a:solidFill>
                          <a:schemeClr val="tx1"/>
                        </a:solidFill>
                      </a:endParaRPr>
                    </a:p>
                    <a:p>
                      <a:pPr marL="0" lvl="0" indent="0" algn="l" rtl="0">
                        <a:spcBef>
                          <a:spcPts val="500"/>
                        </a:spcBef>
                        <a:spcAft>
                          <a:spcPts val="500"/>
                        </a:spcAft>
                        <a:buNone/>
                      </a:pPr>
                      <a:r>
                        <a:rPr lang="en-GB" sz="700" i="1">
                          <a:solidFill>
                            <a:schemeClr val="tx1"/>
                          </a:solidFill>
                        </a:rPr>
                        <a:t>What are the most important things your company must do to make the business work?</a:t>
                      </a:r>
                      <a:endParaRPr sz="900">
                        <a:solidFill>
                          <a:schemeClr val="tx1"/>
                        </a:solidFill>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3F3F3"/>
                    </a:solidFill>
                  </a:tcPr>
                </a:tc>
                <a:tc rowSpan="2" gridSpan="2">
                  <a:txBody>
                    <a:bodyPr/>
                    <a:lstStyle/>
                    <a:p>
                      <a:pPr marL="0" lvl="0" indent="0" algn="ctr" rtl="0">
                        <a:spcBef>
                          <a:spcPts val="0"/>
                        </a:spcBef>
                        <a:spcAft>
                          <a:spcPts val="0"/>
                        </a:spcAft>
                        <a:buNone/>
                      </a:pPr>
                      <a:r>
                        <a:rPr lang="en-GB" sz="900" b="1" dirty="0">
                          <a:solidFill>
                            <a:schemeClr val="tx1"/>
                          </a:solidFill>
                        </a:rPr>
                        <a:t>Value Proposition</a:t>
                      </a:r>
                      <a:endParaRPr sz="900" b="1" dirty="0">
                        <a:solidFill>
                          <a:schemeClr val="tx1"/>
                        </a:solidFill>
                      </a:endParaRPr>
                    </a:p>
                    <a:p>
                      <a:pPr marL="0" lvl="0" indent="0" algn="ctr" rtl="0">
                        <a:spcBef>
                          <a:spcPts val="500"/>
                        </a:spcBef>
                        <a:spcAft>
                          <a:spcPts val="0"/>
                        </a:spcAft>
                        <a:buNone/>
                      </a:pPr>
                      <a:endParaRPr sz="900" b="1" dirty="0">
                        <a:solidFill>
                          <a:schemeClr val="tx1"/>
                        </a:solidFill>
                      </a:endParaRPr>
                    </a:p>
                    <a:p>
                      <a:pPr marL="0" lvl="0" indent="0" algn="l" rtl="0">
                        <a:spcBef>
                          <a:spcPts val="500"/>
                        </a:spcBef>
                        <a:spcAft>
                          <a:spcPts val="500"/>
                        </a:spcAft>
                        <a:buNone/>
                      </a:pPr>
                      <a:r>
                        <a:rPr lang="en-GB" sz="700" i="1" dirty="0">
                          <a:solidFill>
                            <a:schemeClr val="tx1"/>
                          </a:solidFill>
                        </a:rPr>
                        <a:t>What are you doing for your customers/users? What sets you apart from others?</a:t>
                      </a:r>
                      <a:endParaRPr sz="900" b="1" dirty="0">
                        <a:solidFill>
                          <a:schemeClr val="tx1"/>
                        </a:solidFill>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rowSpan="2" hMerge="1">
                  <a:txBody>
                    <a:bodyPr/>
                    <a:lstStyle/>
                    <a:p>
                      <a:endParaRPr lang="de-DE"/>
                    </a:p>
                  </a:txBody>
                  <a:tcPr/>
                </a:tc>
                <a:tc>
                  <a:txBody>
                    <a:bodyPr/>
                    <a:lstStyle/>
                    <a:p>
                      <a:pPr marL="0" lvl="0" indent="0" algn="l" rtl="0">
                        <a:spcBef>
                          <a:spcPts val="0"/>
                        </a:spcBef>
                        <a:spcAft>
                          <a:spcPts val="0"/>
                        </a:spcAft>
                        <a:buNone/>
                      </a:pPr>
                      <a:r>
                        <a:rPr lang="en-GB" sz="900" b="1">
                          <a:solidFill>
                            <a:schemeClr val="tx1"/>
                          </a:solidFill>
                        </a:rPr>
                        <a:t>Customer relationships</a:t>
                      </a:r>
                      <a:endParaRPr sz="900" b="1">
                        <a:solidFill>
                          <a:schemeClr val="tx1"/>
                        </a:solidFill>
                      </a:endParaRPr>
                    </a:p>
                    <a:p>
                      <a:pPr marL="0" lvl="0" indent="0" algn="l" rtl="0">
                        <a:spcBef>
                          <a:spcPts val="500"/>
                        </a:spcBef>
                        <a:spcAft>
                          <a:spcPts val="500"/>
                        </a:spcAft>
                        <a:buNone/>
                      </a:pPr>
                      <a:r>
                        <a:rPr lang="en-GB" sz="700" i="1">
                          <a:solidFill>
                            <a:schemeClr val="tx1"/>
                          </a:solidFill>
                        </a:rPr>
                        <a:t>What type of relationships do your users expect you to have with them?</a:t>
                      </a:r>
                      <a:endParaRPr sz="900">
                        <a:solidFill>
                          <a:schemeClr val="tx1"/>
                        </a:solidFill>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3F3F3"/>
                    </a:solidFill>
                  </a:tcPr>
                </a:tc>
                <a:tc rowSpan="2">
                  <a:txBody>
                    <a:bodyPr/>
                    <a:lstStyle/>
                    <a:p>
                      <a:pPr marL="0" lvl="0" indent="0" algn="l" rtl="0">
                        <a:spcBef>
                          <a:spcPts val="0"/>
                        </a:spcBef>
                        <a:spcAft>
                          <a:spcPts val="0"/>
                        </a:spcAft>
                        <a:buNone/>
                      </a:pPr>
                      <a:r>
                        <a:rPr lang="en-GB" sz="900" b="1">
                          <a:solidFill>
                            <a:schemeClr val="tx1"/>
                          </a:solidFill>
                        </a:rPr>
                        <a:t>Customer Segments</a:t>
                      </a:r>
                      <a:endParaRPr sz="900" b="1">
                        <a:solidFill>
                          <a:schemeClr val="tx1"/>
                        </a:solidFill>
                      </a:endParaRPr>
                    </a:p>
                    <a:p>
                      <a:pPr marL="0" lvl="0" indent="0" algn="l" rtl="0">
                        <a:spcBef>
                          <a:spcPts val="500"/>
                        </a:spcBef>
                        <a:spcAft>
                          <a:spcPts val="500"/>
                        </a:spcAft>
                        <a:buNone/>
                      </a:pPr>
                      <a:r>
                        <a:rPr lang="en-GB" sz="700" i="1">
                          <a:solidFill>
                            <a:schemeClr val="tx1"/>
                          </a:solidFill>
                        </a:rPr>
                        <a:t>Who is your target audience / user base for this?</a:t>
                      </a:r>
                      <a:endParaRPr sz="900">
                        <a:solidFill>
                          <a:schemeClr val="tx1"/>
                        </a:solidFill>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3F3F3"/>
                    </a:solidFill>
                  </a:tcPr>
                </a:tc>
                <a:extLst>
                  <a:ext uri="{0D108BD9-81ED-4DB2-BD59-A6C34878D82A}">
                    <a16:rowId xmlns:a16="http://schemas.microsoft.com/office/drawing/2014/main" val="10000"/>
                  </a:ext>
                </a:extLst>
              </a:tr>
              <a:tr h="1361250">
                <a:tc vMerge="1">
                  <a:txBody>
                    <a:bodyPr/>
                    <a:lstStyle/>
                    <a:p>
                      <a:endParaRPr lang="de-DE"/>
                    </a:p>
                  </a:txBody>
                  <a:tcPr/>
                </a:tc>
                <a:tc>
                  <a:txBody>
                    <a:bodyPr/>
                    <a:lstStyle/>
                    <a:p>
                      <a:pPr marL="0" lvl="0" indent="0" algn="l" rtl="0">
                        <a:spcBef>
                          <a:spcPts val="0"/>
                        </a:spcBef>
                        <a:spcAft>
                          <a:spcPts val="0"/>
                        </a:spcAft>
                        <a:buNone/>
                      </a:pPr>
                      <a:r>
                        <a:rPr lang="en-GB" sz="900" b="1">
                          <a:solidFill>
                            <a:schemeClr val="tx1"/>
                          </a:solidFill>
                        </a:rPr>
                        <a:t>Key Resources</a:t>
                      </a:r>
                      <a:endParaRPr sz="900" b="1">
                        <a:solidFill>
                          <a:schemeClr val="tx1"/>
                        </a:solidFill>
                      </a:endParaRPr>
                    </a:p>
                    <a:p>
                      <a:pPr marL="0" lvl="0" indent="0" algn="l" rtl="0">
                        <a:spcBef>
                          <a:spcPts val="500"/>
                        </a:spcBef>
                        <a:spcAft>
                          <a:spcPts val="500"/>
                        </a:spcAft>
                        <a:buNone/>
                      </a:pPr>
                      <a:r>
                        <a:rPr lang="en-GB" sz="700" i="1">
                          <a:solidFill>
                            <a:schemeClr val="tx1"/>
                          </a:solidFill>
                        </a:rPr>
                        <a:t>What are the most important assets required to make the business model work? (physical, human, financial, intellectual?)</a:t>
                      </a:r>
                      <a:endParaRPr sz="700" i="1">
                        <a:solidFill>
                          <a:schemeClr val="tx1"/>
                        </a:solidFill>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3F3F3"/>
                    </a:solidFill>
                  </a:tcPr>
                </a:tc>
                <a:tc gridSpan="2" vMerge="1">
                  <a:txBody>
                    <a:bodyPr/>
                    <a:lstStyle/>
                    <a:p>
                      <a:endParaRPr lang="de-DE"/>
                    </a:p>
                  </a:txBody>
                  <a:tcPr/>
                </a:tc>
                <a:tc hMerge="1" vMerge="1">
                  <a:txBody>
                    <a:bodyPr/>
                    <a:lstStyle/>
                    <a:p>
                      <a:endParaRPr lang="de-DE"/>
                    </a:p>
                  </a:txBody>
                  <a:tcPr/>
                </a:tc>
                <a:tc>
                  <a:txBody>
                    <a:bodyPr/>
                    <a:lstStyle/>
                    <a:p>
                      <a:pPr marL="0" lvl="0" indent="0" algn="l" rtl="0">
                        <a:spcBef>
                          <a:spcPts val="0"/>
                        </a:spcBef>
                        <a:spcAft>
                          <a:spcPts val="0"/>
                        </a:spcAft>
                        <a:buNone/>
                      </a:pPr>
                      <a:r>
                        <a:rPr lang="en-GB" sz="900" b="1">
                          <a:solidFill>
                            <a:schemeClr val="tx1"/>
                          </a:solidFill>
                        </a:rPr>
                        <a:t>Channels</a:t>
                      </a:r>
                      <a:endParaRPr sz="900" b="1">
                        <a:solidFill>
                          <a:schemeClr val="tx1"/>
                        </a:solidFill>
                      </a:endParaRPr>
                    </a:p>
                    <a:p>
                      <a:pPr marL="0" lvl="0" indent="0" algn="l" rtl="0">
                        <a:spcBef>
                          <a:spcPts val="500"/>
                        </a:spcBef>
                        <a:spcAft>
                          <a:spcPts val="500"/>
                        </a:spcAft>
                        <a:buNone/>
                      </a:pPr>
                      <a:r>
                        <a:rPr lang="en-GB" sz="700" i="1">
                          <a:solidFill>
                            <a:schemeClr val="tx1"/>
                          </a:solidFill>
                        </a:rPr>
                        <a:t>How will/do your users learn about you? How will/do you interact with them?</a:t>
                      </a:r>
                      <a:endParaRPr sz="900">
                        <a:solidFill>
                          <a:schemeClr val="tx1"/>
                        </a:solidFill>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3F3F3"/>
                    </a:solidFill>
                  </a:tcPr>
                </a:tc>
                <a:tc vMerge="1">
                  <a:txBody>
                    <a:bodyPr/>
                    <a:lstStyle/>
                    <a:p>
                      <a:endParaRPr lang="de-DE"/>
                    </a:p>
                  </a:txBody>
                  <a:tcPr/>
                </a:tc>
                <a:extLst>
                  <a:ext uri="{0D108BD9-81ED-4DB2-BD59-A6C34878D82A}">
                    <a16:rowId xmlns:a16="http://schemas.microsoft.com/office/drawing/2014/main" val="10001"/>
                  </a:ext>
                </a:extLst>
              </a:tr>
              <a:tr h="1357900">
                <a:tc gridSpan="3">
                  <a:txBody>
                    <a:bodyPr/>
                    <a:lstStyle/>
                    <a:p>
                      <a:pPr marL="0" lvl="0" indent="0" algn="l" rtl="0">
                        <a:spcBef>
                          <a:spcPts val="0"/>
                        </a:spcBef>
                        <a:spcAft>
                          <a:spcPts val="0"/>
                        </a:spcAft>
                        <a:buNone/>
                      </a:pPr>
                      <a:r>
                        <a:rPr lang="en-GB" sz="900" b="1" dirty="0">
                          <a:solidFill>
                            <a:schemeClr val="tx1"/>
                          </a:solidFill>
                        </a:rPr>
                        <a:t>Cost Structure</a:t>
                      </a:r>
                      <a:endParaRPr sz="900" b="1" dirty="0">
                        <a:solidFill>
                          <a:schemeClr val="tx1"/>
                        </a:solidFill>
                      </a:endParaRPr>
                    </a:p>
                    <a:p>
                      <a:pPr marL="0" lvl="0" indent="0" algn="l" rtl="0">
                        <a:spcBef>
                          <a:spcPts val="500"/>
                        </a:spcBef>
                        <a:spcAft>
                          <a:spcPts val="500"/>
                        </a:spcAft>
                        <a:buNone/>
                      </a:pPr>
                      <a:r>
                        <a:rPr lang="en-GB" sz="700" i="1" dirty="0">
                          <a:solidFill>
                            <a:schemeClr val="tx1"/>
                          </a:solidFill>
                        </a:rPr>
                        <a:t>How much does/will it cost to start and maintain the business?</a:t>
                      </a:r>
                      <a:endParaRPr sz="900" dirty="0">
                        <a:solidFill>
                          <a:schemeClr val="tx1"/>
                        </a:solidFill>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hMerge="1">
                  <a:txBody>
                    <a:bodyPr/>
                    <a:lstStyle/>
                    <a:p>
                      <a:endParaRPr lang="de-DE"/>
                    </a:p>
                  </a:txBody>
                  <a:tcPr/>
                </a:tc>
                <a:tc hMerge="1">
                  <a:txBody>
                    <a:bodyPr/>
                    <a:lstStyle/>
                    <a:p>
                      <a:endParaRPr lang="de-DE"/>
                    </a:p>
                  </a:txBody>
                  <a:tcPr/>
                </a:tc>
                <a:tc gridSpan="3">
                  <a:txBody>
                    <a:bodyPr/>
                    <a:lstStyle/>
                    <a:p>
                      <a:pPr marL="0" lvl="0" indent="0" algn="l" rtl="0">
                        <a:spcBef>
                          <a:spcPts val="0"/>
                        </a:spcBef>
                        <a:spcAft>
                          <a:spcPts val="0"/>
                        </a:spcAft>
                        <a:buNone/>
                      </a:pPr>
                      <a:r>
                        <a:rPr lang="en-GB" sz="900" b="1" dirty="0">
                          <a:solidFill>
                            <a:schemeClr val="tx1"/>
                          </a:solidFill>
                        </a:rPr>
                        <a:t>Revenue Streams</a:t>
                      </a:r>
                      <a:endParaRPr sz="900" b="1" dirty="0">
                        <a:solidFill>
                          <a:schemeClr val="tx1"/>
                        </a:solidFill>
                      </a:endParaRPr>
                    </a:p>
                    <a:p>
                      <a:pPr marL="0" lvl="0" indent="0" algn="l" rtl="0">
                        <a:spcBef>
                          <a:spcPts val="500"/>
                        </a:spcBef>
                        <a:spcAft>
                          <a:spcPts val="500"/>
                        </a:spcAft>
                        <a:buNone/>
                      </a:pPr>
                      <a:r>
                        <a:rPr lang="en-GB" sz="700" i="1" dirty="0">
                          <a:solidFill>
                            <a:schemeClr val="tx1"/>
                          </a:solidFill>
                        </a:rPr>
                        <a:t>How will/does the business make profit?</a:t>
                      </a:r>
                      <a:endParaRPr sz="900" dirty="0">
                        <a:solidFill>
                          <a:schemeClr val="tx1"/>
                        </a:solidFill>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03032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A1F3F6A-3894-A04E-951F-ACF8EF308875}"/>
              </a:ext>
            </a:extLst>
          </p:cNvPr>
          <p:cNvSpPr>
            <a:spLocks noGrp="1"/>
          </p:cNvSpPr>
          <p:nvPr>
            <p:ph type="ctrTitle"/>
          </p:nvPr>
        </p:nvSpPr>
        <p:spPr>
          <a:xfrm>
            <a:off x="973051" y="1979109"/>
            <a:ext cx="6810548" cy="2176520"/>
          </a:xfrm>
        </p:spPr>
        <p:txBody>
          <a:bodyPr/>
          <a:lstStyle/>
          <a:p>
            <a:r>
              <a:rPr lang="en-AU" dirty="0"/>
              <a:t>Getting to know the Startup Solutions</a:t>
            </a:r>
          </a:p>
        </p:txBody>
      </p:sp>
      <p:sp>
        <p:nvSpPr>
          <p:cNvPr id="5" name="Bildplatzhalter 4">
            <a:extLst>
              <a:ext uri="{FF2B5EF4-FFF2-40B4-BE49-F238E27FC236}">
                <a16:creationId xmlns:a16="http://schemas.microsoft.com/office/drawing/2014/main" id="{FE8D3786-D841-2540-8643-853B4CB58F75}"/>
              </a:ext>
            </a:extLst>
          </p:cNvPr>
          <p:cNvSpPr>
            <a:spLocks noGrp="1"/>
          </p:cNvSpPr>
          <p:nvPr>
            <p:ph type="pic" sz="quarter" idx="11"/>
          </p:nvPr>
        </p:nvSpPr>
        <p:spPr/>
      </p:sp>
      <p:sp>
        <p:nvSpPr>
          <p:cNvPr id="6" name="Bildplatzhalter 5">
            <a:extLst>
              <a:ext uri="{FF2B5EF4-FFF2-40B4-BE49-F238E27FC236}">
                <a16:creationId xmlns:a16="http://schemas.microsoft.com/office/drawing/2014/main" id="{06D9BF6E-AAB1-4146-A729-A7107F8E9A86}"/>
              </a:ext>
            </a:extLst>
          </p:cNvPr>
          <p:cNvSpPr>
            <a:spLocks noGrp="1"/>
          </p:cNvSpPr>
          <p:nvPr>
            <p:ph type="pic" sz="quarter" idx="12"/>
          </p:nvPr>
        </p:nvSpPr>
        <p:spPr/>
      </p:sp>
      <p:sp>
        <p:nvSpPr>
          <p:cNvPr id="7" name="Bildplatzhalter 6">
            <a:extLst>
              <a:ext uri="{FF2B5EF4-FFF2-40B4-BE49-F238E27FC236}">
                <a16:creationId xmlns:a16="http://schemas.microsoft.com/office/drawing/2014/main" id="{3B4AF1FD-6FC7-A74C-902E-D4E268351856}"/>
              </a:ext>
            </a:extLst>
          </p:cNvPr>
          <p:cNvSpPr>
            <a:spLocks noGrp="1"/>
          </p:cNvSpPr>
          <p:nvPr>
            <p:ph type="pic" sz="quarter" idx="13"/>
          </p:nvPr>
        </p:nvSpPr>
        <p:spPr/>
      </p:sp>
      <p:sp>
        <p:nvSpPr>
          <p:cNvPr id="8" name="Bildplatzhalter 7">
            <a:extLst>
              <a:ext uri="{FF2B5EF4-FFF2-40B4-BE49-F238E27FC236}">
                <a16:creationId xmlns:a16="http://schemas.microsoft.com/office/drawing/2014/main" id="{8FA49CAD-10B1-8C4C-80AE-CC4479351CC2}"/>
              </a:ext>
            </a:extLst>
          </p:cNvPr>
          <p:cNvSpPr>
            <a:spLocks noGrp="1"/>
          </p:cNvSpPr>
          <p:nvPr>
            <p:ph type="pic" sz="quarter" idx="14"/>
          </p:nvPr>
        </p:nvSpPr>
        <p:spPr/>
      </p:sp>
      <p:sp>
        <p:nvSpPr>
          <p:cNvPr id="9" name="Bildplatzhalter 8">
            <a:extLst>
              <a:ext uri="{FF2B5EF4-FFF2-40B4-BE49-F238E27FC236}">
                <a16:creationId xmlns:a16="http://schemas.microsoft.com/office/drawing/2014/main" id="{97C9FC7D-AA38-3649-A4D0-DFA50E90DF7C}"/>
              </a:ext>
            </a:extLst>
          </p:cNvPr>
          <p:cNvSpPr>
            <a:spLocks noGrp="1"/>
          </p:cNvSpPr>
          <p:nvPr>
            <p:ph type="pic" sz="quarter" idx="15"/>
          </p:nvPr>
        </p:nvSpPr>
        <p:spPr/>
      </p:sp>
      <p:sp>
        <p:nvSpPr>
          <p:cNvPr id="2" name="Foliennummernplatzhalter 1">
            <a:extLst>
              <a:ext uri="{FF2B5EF4-FFF2-40B4-BE49-F238E27FC236}">
                <a16:creationId xmlns:a16="http://schemas.microsoft.com/office/drawing/2014/main" id="{11AFE317-ACFC-BF45-8B88-70B1732623F5}"/>
              </a:ext>
            </a:extLst>
          </p:cNvPr>
          <p:cNvSpPr>
            <a:spLocks noGrp="1"/>
          </p:cNvSpPr>
          <p:nvPr>
            <p:ph type="sldNum" sz="quarter" idx="4294967295"/>
          </p:nvPr>
        </p:nvSpPr>
        <p:spPr>
          <a:xfrm>
            <a:off x="8199438" y="4722813"/>
            <a:ext cx="944562" cy="274637"/>
          </a:xfrm>
        </p:spPr>
        <p:txBody>
          <a:bodyPr/>
          <a:lstStyle/>
          <a:p>
            <a:fld id="{727F2A48-8E58-5441-936F-2F05626EB3ED}" type="slidenum">
              <a:rPr lang="de-DE" smtClean="0"/>
              <a:pPr/>
              <a:t>15</a:t>
            </a:fld>
            <a:endParaRPr lang="de-DE"/>
          </a:p>
        </p:txBody>
      </p:sp>
    </p:spTree>
    <p:extLst>
      <p:ext uri="{BB962C8B-B14F-4D97-AF65-F5344CB8AC3E}">
        <p14:creationId xmlns:p14="http://schemas.microsoft.com/office/powerpoint/2010/main" val="3431841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5"/>
          <p:cNvSpPr txBox="1">
            <a:spLocks noGrp="1"/>
          </p:cNvSpPr>
          <p:nvPr>
            <p:ph type="sldNum" sz="quarter" idx="10"/>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16</a:t>
            </a:fld>
            <a:endParaRPr/>
          </a:p>
        </p:txBody>
      </p:sp>
      <p:sp>
        <p:nvSpPr>
          <p:cNvPr id="2" name="Textplatzhalter 1">
            <a:extLst>
              <a:ext uri="{FF2B5EF4-FFF2-40B4-BE49-F238E27FC236}">
                <a16:creationId xmlns:a16="http://schemas.microsoft.com/office/drawing/2014/main" id="{AABD3434-F263-0A4F-BEED-932A38E047A0}"/>
              </a:ext>
            </a:extLst>
          </p:cNvPr>
          <p:cNvSpPr>
            <a:spLocks noGrp="1"/>
          </p:cNvSpPr>
          <p:nvPr>
            <p:ph type="body" sz="quarter" idx="13"/>
          </p:nvPr>
        </p:nvSpPr>
        <p:spPr/>
        <p:txBody>
          <a:bodyPr/>
          <a:lstStyle/>
          <a:p>
            <a:r>
              <a:rPr lang="en-AU" dirty="0"/>
              <a:t>Time: 3 Hours</a:t>
            </a:r>
          </a:p>
        </p:txBody>
      </p:sp>
      <p:sp>
        <p:nvSpPr>
          <p:cNvPr id="270" name="Google Shape;270;p45"/>
          <p:cNvSpPr txBox="1">
            <a:spLocks noGrp="1"/>
          </p:cNvSpPr>
          <p:nvPr>
            <p:ph type="title"/>
          </p:nvPr>
        </p:nvSpPr>
        <p:spPr>
          <a:xfrm>
            <a:off x="431642" y="420689"/>
            <a:ext cx="8280714" cy="34859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cap="all" dirty="0"/>
              <a:t>Agenda</a:t>
            </a:r>
            <a:endParaRPr cap="all" dirty="0"/>
          </a:p>
        </p:txBody>
      </p:sp>
      <p:graphicFrame>
        <p:nvGraphicFramePr>
          <p:cNvPr id="269" name="Google Shape;269;p45"/>
          <p:cNvGraphicFramePr/>
          <p:nvPr/>
        </p:nvGraphicFramePr>
        <p:xfrm>
          <a:off x="2377300" y="1605181"/>
          <a:ext cx="5010900" cy="2605970"/>
        </p:xfrm>
        <a:graphic>
          <a:graphicData uri="http://schemas.openxmlformats.org/drawingml/2006/table">
            <a:tbl>
              <a:tblPr>
                <a:noFill/>
              </a:tblPr>
              <a:tblGrid>
                <a:gridCol w="1171300">
                  <a:extLst>
                    <a:ext uri="{9D8B030D-6E8A-4147-A177-3AD203B41FA5}">
                      <a16:colId xmlns:a16="http://schemas.microsoft.com/office/drawing/2014/main" val="20000"/>
                    </a:ext>
                  </a:extLst>
                </a:gridCol>
                <a:gridCol w="3839600">
                  <a:extLst>
                    <a:ext uri="{9D8B030D-6E8A-4147-A177-3AD203B41FA5}">
                      <a16:colId xmlns:a16="http://schemas.microsoft.com/office/drawing/2014/main" val="20001"/>
                    </a:ext>
                  </a:extLst>
                </a:gridCol>
              </a:tblGrid>
              <a:tr h="285750">
                <a:tc>
                  <a:txBody>
                    <a:bodyPr/>
                    <a:lstStyle/>
                    <a:p>
                      <a:pPr marL="0" lvl="0" indent="0" algn="l" rtl="0">
                        <a:spcBef>
                          <a:spcPts val="0"/>
                        </a:spcBef>
                        <a:spcAft>
                          <a:spcPts val="0"/>
                        </a:spcAft>
                        <a:buNone/>
                      </a:pPr>
                      <a:r>
                        <a:rPr lang="en-GB" sz="1200" b="1">
                          <a:solidFill>
                            <a:schemeClr val="tx1"/>
                          </a:solidFill>
                        </a:rPr>
                        <a:t>5 mins </a:t>
                      </a:r>
                      <a:endParaRPr sz="1200" b="1">
                        <a:solidFill>
                          <a:schemeClr val="tx1"/>
                        </a:solidFill>
                      </a:endParaRPr>
                    </a:p>
                  </a:txBody>
                  <a:tcPr marL="91425" marR="91425" marT="68575" marB="68575">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GB" sz="1200">
                          <a:solidFill>
                            <a:schemeClr val="tx1"/>
                          </a:solidFill>
                        </a:rPr>
                        <a:t>Introduction and objectives for the day</a:t>
                      </a:r>
                      <a:endParaRPr sz="1200">
                        <a:solidFill>
                          <a:schemeClr val="tx1"/>
                        </a:solidFill>
                      </a:endParaRPr>
                    </a:p>
                  </a:txBody>
                  <a:tcPr marL="91425" marR="91425" marT="68575" marB="68575">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extLst>
                  <a:ext uri="{0D108BD9-81ED-4DB2-BD59-A6C34878D82A}">
                    <a16:rowId xmlns:a16="http://schemas.microsoft.com/office/drawing/2014/main" val="10000"/>
                  </a:ext>
                </a:extLst>
              </a:tr>
              <a:tr h="285750">
                <a:tc>
                  <a:txBody>
                    <a:bodyPr/>
                    <a:lstStyle/>
                    <a:p>
                      <a:pPr marL="0" lvl="0" indent="0" algn="l" rtl="0">
                        <a:spcBef>
                          <a:spcPts val="0"/>
                        </a:spcBef>
                        <a:spcAft>
                          <a:spcPts val="0"/>
                        </a:spcAft>
                        <a:buNone/>
                      </a:pPr>
                      <a:r>
                        <a:rPr lang="en-GB" sz="1200" b="1" dirty="0">
                          <a:solidFill>
                            <a:schemeClr val="tx1"/>
                          </a:solidFill>
                        </a:rPr>
                        <a:t>30 mins</a:t>
                      </a:r>
                      <a:endParaRPr sz="1200" b="1" dirty="0">
                        <a:solidFill>
                          <a:schemeClr val="tx1"/>
                        </a:solidFill>
                      </a:endParaRPr>
                    </a:p>
                  </a:txBody>
                  <a:tcPr marL="91425" marR="91425" marT="68575" marB="68575">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GB" sz="1200" dirty="0" err="1">
                          <a:solidFill>
                            <a:schemeClr val="tx1"/>
                          </a:solidFill>
                        </a:rPr>
                        <a:t>Startup</a:t>
                      </a:r>
                      <a:r>
                        <a:rPr lang="en-GB" sz="1200" dirty="0">
                          <a:solidFill>
                            <a:schemeClr val="tx1"/>
                          </a:solidFill>
                        </a:rPr>
                        <a:t> Solution presentation</a:t>
                      </a:r>
                      <a:endParaRPr sz="1200" dirty="0">
                        <a:solidFill>
                          <a:schemeClr val="tx1"/>
                        </a:solidFill>
                      </a:endParaRPr>
                    </a:p>
                  </a:txBody>
                  <a:tcPr marL="91425" marR="91425" marT="68575" marB="68575">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extLst>
                  <a:ext uri="{0D108BD9-81ED-4DB2-BD59-A6C34878D82A}">
                    <a16:rowId xmlns:a16="http://schemas.microsoft.com/office/drawing/2014/main" val="10001"/>
                  </a:ext>
                </a:extLst>
              </a:tr>
              <a:tr h="285750">
                <a:tc>
                  <a:txBody>
                    <a:bodyPr/>
                    <a:lstStyle/>
                    <a:p>
                      <a:pPr marL="0" lvl="0" indent="0" algn="l" rtl="0">
                        <a:spcBef>
                          <a:spcPts val="0"/>
                        </a:spcBef>
                        <a:spcAft>
                          <a:spcPts val="0"/>
                        </a:spcAft>
                        <a:buNone/>
                      </a:pPr>
                      <a:r>
                        <a:rPr lang="en-GB" sz="1200" b="1">
                          <a:solidFill>
                            <a:schemeClr val="tx1"/>
                          </a:solidFill>
                        </a:rPr>
                        <a:t>30 mins</a:t>
                      </a:r>
                      <a:endParaRPr sz="1200" b="1">
                        <a:solidFill>
                          <a:schemeClr val="tx1"/>
                        </a:solidFill>
                      </a:endParaRPr>
                    </a:p>
                  </a:txBody>
                  <a:tcPr marL="91425" marR="91425" marT="68575" marB="68575">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GB" sz="1200" cap="all" baseline="0" dirty="0">
                          <a:solidFill>
                            <a:schemeClr val="tx1"/>
                          </a:solidFill>
                        </a:rPr>
                        <a:t>Activity</a:t>
                      </a:r>
                      <a:r>
                        <a:rPr lang="en-GB" sz="1200" dirty="0">
                          <a:solidFill>
                            <a:schemeClr val="tx1"/>
                          </a:solidFill>
                        </a:rPr>
                        <a:t> part 1</a:t>
                      </a:r>
                      <a:endParaRPr sz="1200" dirty="0">
                        <a:solidFill>
                          <a:schemeClr val="tx1"/>
                        </a:solidFill>
                      </a:endParaRPr>
                    </a:p>
                  </a:txBody>
                  <a:tcPr marL="91425" marR="91425" marT="68575" marB="68575">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extLst>
                  <a:ext uri="{0D108BD9-81ED-4DB2-BD59-A6C34878D82A}">
                    <a16:rowId xmlns:a16="http://schemas.microsoft.com/office/drawing/2014/main" val="10002"/>
                  </a:ext>
                </a:extLst>
              </a:tr>
              <a:tr h="285750">
                <a:tc>
                  <a:txBody>
                    <a:bodyPr/>
                    <a:lstStyle/>
                    <a:p>
                      <a:pPr marL="0" lvl="0" indent="0" algn="l" rtl="0">
                        <a:spcBef>
                          <a:spcPts val="0"/>
                        </a:spcBef>
                        <a:spcAft>
                          <a:spcPts val="0"/>
                        </a:spcAft>
                        <a:buNone/>
                      </a:pPr>
                      <a:r>
                        <a:rPr lang="en-GB" sz="1200" b="1">
                          <a:solidFill>
                            <a:schemeClr val="bg1">
                              <a:lumMod val="50000"/>
                            </a:schemeClr>
                          </a:solidFill>
                        </a:rPr>
                        <a:t>15 mins</a:t>
                      </a:r>
                      <a:endParaRPr sz="1200" b="1">
                        <a:solidFill>
                          <a:schemeClr val="bg1">
                            <a:lumMod val="50000"/>
                          </a:schemeClr>
                        </a:solidFill>
                      </a:endParaRPr>
                    </a:p>
                  </a:txBody>
                  <a:tcPr marL="91425" marR="91425" marT="68575" marB="68575">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GB" sz="1200" dirty="0">
                          <a:solidFill>
                            <a:schemeClr val="bg1">
                              <a:lumMod val="50000"/>
                            </a:schemeClr>
                          </a:solidFill>
                        </a:rPr>
                        <a:t>Break</a:t>
                      </a:r>
                      <a:endParaRPr sz="1200" dirty="0">
                        <a:solidFill>
                          <a:schemeClr val="bg1">
                            <a:lumMod val="50000"/>
                          </a:schemeClr>
                        </a:solidFill>
                      </a:endParaRPr>
                    </a:p>
                  </a:txBody>
                  <a:tcPr marL="91425" marR="91425" marT="68575" marB="68575">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extLst>
                  <a:ext uri="{0D108BD9-81ED-4DB2-BD59-A6C34878D82A}">
                    <a16:rowId xmlns:a16="http://schemas.microsoft.com/office/drawing/2014/main" val="10003"/>
                  </a:ext>
                </a:extLst>
              </a:tr>
              <a:tr h="285750">
                <a:tc>
                  <a:txBody>
                    <a:bodyPr/>
                    <a:lstStyle/>
                    <a:p>
                      <a:pPr marL="0" lvl="0" indent="0" algn="l" rtl="0">
                        <a:spcBef>
                          <a:spcPts val="0"/>
                        </a:spcBef>
                        <a:spcAft>
                          <a:spcPts val="0"/>
                        </a:spcAft>
                        <a:buNone/>
                      </a:pPr>
                      <a:r>
                        <a:rPr lang="en-GB" sz="1200" b="1" dirty="0">
                          <a:solidFill>
                            <a:schemeClr val="tx1"/>
                          </a:solidFill>
                        </a:rPr>
                        <a:t>30 mins</a:t>
                      </a:r>
                    </a:p>
                    <a:p>
                      <a:pPr marL="0" lvl="0" indent="0" algn="l" rtl="0">
                        <a:spcBef>
                          <a:spcPts val="0"/>
                        </a:spcBef>
                        <a:spcAft>
                          <a:spcPts val="0"/>
                        </a:spcAft>
                        <a:buNone/>
                      </a:pPr>
                      <a:endParaRPr lang="en-GB" sz="1200" b="1" dirty="0">
                        <a:solidFill>
                          <a:schemeClr val="tx1"/>
                        </a:solidFill>
                      </a:endParaRPr>
                    </a:p>
                    <a:p>
                      <a:pPr marL="0" lvl="0" indent="0" algn="l" rtl="0">
                        <a:spcBef>
                          <a:spcPts val="0"/>
                        </a:spcBef>
                        <a:spcAft>
                          <a:spcPts val="0"/>
                        </a:spcAft>
                        <a:buNone/>
                      </a:pPr>
                      <a:r>
                        <a:rPr lang="en-GB" sz="1200" b="1" dirty="0">
                          <a:solidFill>
                            <a:schemeClr val="tx1"/>
                          </a:solidFill>
                        </a:rPr>
                        <a:t>45 mins</a:t>
                      </a:r>
                      <a:endParaRPr sz="1200" b="1" dirty="0">
                        <a:solidFill>
                          <a:schemeClr val="tx1"/>
                        </a:solidFill>
                      </a:endParaRPr>
                    </a:p>
                  </a:txBody>
                  <a:tcPr marL="91425" marR="91425" marT="68575" marB="68575">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GB" sz="1200" cap="all" baseline="0" dirty="0">
                          <a:solidFill>
                            <a:schemeClr val="tx1"/>
                          </a:solidFill>
                        </a:rPr>
                        <a:t>Activity</a:t>
                      </a:r>
                      <a:r>
                        <a:rPr lang="en-GB" sz="1200" dirty="0">
                          <a:solidFill>
                            <a:schemeClr val="tx1"/>
                          </a:solidFill>
                        </a:rPr>
                        <a:t> part 2</a:t>
                      </a:r>
                    </a:p>
                    <a:p>
                      <a:pPr marL="0" lvl="0" indent="0" algn="l" rtl="0">
                        <a:spcBef>
                          <a:spcPts val="0"/>
                        </a:spcBef>
                        <a:spcAft>
                          <a:spcPts val="0"/>
                        </a:spcAft>
                        <a:buNone/>
                      </a:pPr>
                      <a:endParaRPr lang="en-GB" sz="1200" dirty="0">
                        <a:solidFill>
                          <a:schemeClr val="tx1"/>
                        </a:solidFill>
                      </a:endParaRPr>
                    </a:p>
                    <a:p>
                      <a:pPr marL="0" lvl="0" indent="0" algn="l" rtl="0">
                        <a:spcBef>
                          <a:spcPts val="0"/>
                        </a:spcBef>
                        <a:spcAft>
                          <a:spcPts val="0"/>
                        </a:spcAft>
                        <a:buNone/>
                      </a:pPr>
                      <a:r>
                        <a:rPr lang="en-GB" sz="1200" dirty="0">
                          <a:solidFill>
                            <a:schemeClr val="tx1"/>
                          </a:solidFill>
                        </a:rPr>
                        <a:t>Debrief</a:t>
                      </a:r>
                      <a:endParaRPr sz="1200" dirty="0">
                        <a:solidFill>
                          <a:schemeClr val="tx1"/>
                        </a:solidFill>
                      </a:endParaRPr>
                    </a:p>
                  </a:txBody>
                  <a:tcPr marL="91425" marR="91425" marT="68575" marB="68575">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extLst>
                  <a:ext uri="{0D108BD9-81ED-4DB2-BD59-A6C34878D82A}">
                    <a16:rowId xmlns:a16="http://schemas.microsoft.com/office/drawing/2014/main" val="10004"/>
                  </a:ext>
                </a:extLst>
              </a:tr>
              <a:tr h="285750">
                <a:tc>
                  <a:txBody>
                    <a:bodyPr/>
                    <a:lstStyle/>
                    <a:p>
                      <a:pPr marL="0" lvl="0" indent="0" algn="l" rtl="0">
                        <a:spcBef>
                          <a:spcPts val="0"/>
                        </a:spcBef>
                        <a:spcAft>
                          <a:spcPts val="0"/>
                        </a:spcAft>
                        <a:buNone/>
                      </a:pPr>
                      <a:endParaRPr sz="1200" b="1">
                        <a:solidFill>
                          <a:schemeClr val="tx1"/>
                        </a:solidFill>
                      </a:endParaRPr>
                    </a:p>
                  </a:txBody>
                  <a:tcPr marL="91425" marR="91425" marT="68575" marB="68575">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chemeClr val="tx1"/>
                        </a:solidFill>
                      </a:endParaRPr>
                    </a:p>
                  </a:txBody>
                  <a:tcPr marL="91425" marR="91425" marT="68575" marB="68575">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extLst>
                  <a:ext uri="{0D108BD9-81ED-4DB2-BD59-A6C34878D82A}">
                    <a16:rowId xmlns:a16="http://schemas.microsoft.com/office/drawing/2014/main" val="10005"/>
                  </a:ext>
                </a:extLst>
              </a:tr>
              <a:tr h="285750">
                <a:tc>
                  <a:txBody>
                    <a:bodyPr/>
                    <a:lstStyle/>
                    <a:p>
                      <a:pPr marL="0" lvl="0" indent="0" algn="l" rtl="0">
                        <a:spcBef>
                          <a:spcPts val="0"/>
                        </a:spcBef>
                        <a:spcAft>
                          <a:spcPts val="0"/>
                        </a:spcAft>
                        <a:buNone/>
                      </a:pPr>
                      <a:endParaRPr sz="1200" b="1">
                        <a:solidFill>
                          <a:schemeClr val="tx1"/>
                        </a:solidFill>
                      </a:endParaRPr>
                    </a:p>
                  </a:txBody>
                  <a:tcPr marL="91425" marR="91425" marT="68575" marB="68575">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1200" dirty="0">
                        <a:solidFill>
                          <a:schemeClr val="tx1"/>
                        </a:solidFill>
                      </a:endParaRPr>
                    </a:p>
                  </a:txBody>
                  <a:tcPr marL="91425" marR="91425" marT="68575" marB="68575">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38400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53"/>
          <p:cNvSpPr txBox="1">
            <a:spLocks noGrp="1"/>
          </p:cNvSpPr>
          <p:nvPr>
            <p:ph type="sldNum" sz="quarter" idx="10"/>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17</a:t>
            </a:fld>
            <a:endParaRPr/>
          </a:p>
        </p:txBody>
      </p:sp>
      <p:sp>
        <p:nvSpPr>
          <p:cNvPr id="349" name="Google Shape;349;p5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err="1"/>
              <a:t>Startup</a:t>
            </a:r>
            <a:r>
              <a:rPr lang="en-GB" dirty="0"/>
              <a:t> Solution</a:t>
            </a:r>
            <a:br>
              <a:rPr lang="en-GB" dirty="0"/>
            </a:br>
            <a:r>
              <a:rPr lang="en-GB" dirty="0"/>
              <a:t>Presentation</a:t>
            </a:r>
            <a:br>
              <a:rPr lang="en-GB" dirty="0"/>
            </a:br>
            <a:br>
              <a:rPr lang="en-GB" dirty="0"/>
            </a:br>
            <a:r>
              <a:rPr lang="en-GB" sz="2400" dirty="0"/>
              <a:t>(add slides or materials)</a:t>
            </a:r>
            <a:endParaRPr dirty="0"/>
          </a:p>
        </p:txBody>
      </p:sp>
    </p:spTree>
    <p:extLst>
      <p:ext uri="{BB962C8B-B14F-4D97-AF65-F5344CB8AC3E}">
        <p14:creationId xmlns:p14="http://schemas.microsoft.com/office/powerpoint/2010/main" val="2281715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53"/>
          <p:cNvSpPr txBox="1">
            <a:spLocks noGrp="1"/>
          </p:cNvSpPr>
          <p:nvPr>
            <p:ph type="sldNum" sz="quarter" idx="10"/>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18</a:t>
            </a:fld>
            <a:endParaRPr/>
          </a:p>
        </p:txBody>
      </p:sp>
      <p:sp>
        <p:nvSpPr>
          <p:cNvPr id="3" name="Untertitel 2">
            <a:extLst>
              <a:ext uri="{FF2B5EF4-FFF2-40B4-BE49-F238E27FC236}">
                <a16:creationId xmlns:a16="http://schemas.microsoft.com/office/drawing/2014/main" id="{169FD7C6-31E1-F543-BE53-4E38F19BA397}"/>
              </a:ext>
            </a:extLst>
          </p:cNvPr>
          <p:cNvSpPr>
            <a:spLocks noGrp="1"/>
          </p:cNvSpPr>
          <p:nvPr>
            <p:ph type="subTitle" idx="1"/>
          </p:nvPr>
        </p:nvSpPr>
        <p:spPr/>
        <p:txBody>
          <a:bodyPr/>
          <a:lstStyle/>
          <a:p>
            <a:r>
              <a:rPr lang="en-AU" dirty="0"/>
              <a:t>Suggested Activities</a:t>
            </a:r>
          </a:p>
        </p:txBody>
      </p:sp>
      <p:sp>
        <p:nvSpPr>
          <p:cNvPr id="4" name="Textplatzhalter 3">
            <a:extLst>
              <a:ext uri="{FF2B5EF4-FFF2-40B4-BE49-F238E27FC236}">
                <a16:creationId xmlns:a16="http://schemas.microsoft.com/office/drawing/2014/main" id="{B7982E53-8257-804D-8D1D-694068FADCA2}"/>
              </a:ext>
            </a:extLst>
          </p:cNvPr>
          <p:cNvSpPr>
            <a:spLocks noGrp="1"/>
          </p:cNvSpPr>
          <p:nvPr>
            <p:ph type="body" sz="quarter" idx="11"/>
          </p:nvPr>
        </p:nvSpPr>
        <p:spPr>
          <a:xfrm>
            <a:off x="2840825" y="2563151"/>
            <a:ext cx="3588999" cy="519112"/>
          </a:xfrm>
        </p:spPr>
        <p:txBody>
          <a:bodyPr/>
          <a:lstStyle/>
          <a:p>
            <a:r>
              <a:rPr lang="en-AU" dirty="0"/>
              <a:t>Please select one or several activities</a:t>
            </a:r>
          </a:p>
        </p:txBody>
      </p:sp>
    </p:spTree>
    <p:extLst>
      <p:ext uri="{BB962C8B-B14F-4D97-AF65-F5344CB8AC3E}">
        <p14:creationId xmlns:p14="http://schemas.microsoft.com/office/powerpoint/2010/main" val="2347344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5" name="Google Shape;355;p54"/>
          <p:cNvSpPr txBox="1">
            <a:spLocks noGrp="1"/>
          </p:cNvSpPr>
          <p:nvPr>
            <p:ph type="sldNum" sz="quarter" idx="10"/>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19</a:t>
            </a:fld>
            <a:endParaRPr/>
          </a:p>
        </p:txBody>
      </p:sp>
      <p:sp>
        <p:nvSpPr>
          <p:cNvPr id="354" name="Google Shape;354;p5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0" dirty="0"/>
              <a:t>Assumptions and Questions</a:t>
            </a:r>
            <a:endParaRPr b="0" dirty="0"/>
          </a:p>
        </p:txBody>
      </p:sp>
      <p:sp>
        <p:nvSpPr>
          <p:cNvPr id="2" name="Textplatzhalter 1">
            <a:extLst>
              <a:ext uri="{FF2B5EF4-FFF2-40B4-BE49-F238E27FC236}">
                <a16:creationId xmlns:a16="http://schemas.microsoft.com/office/drawing/2014/main" id="{224C6C70-D762-5A46-8F13-540C3D5A4268}"/>
              </a:ext>
            </a:extLst>
          </p:cNvPr>
          <p:cNvSpPr>
            <a:spLocks noGrp="1"/>
          </p:cNvSpPr>
          <p:nvPr>
            <p:ph type="body" sz="quarter" idx="13"/>
          </p:nvPr>
        </p:nvSpPr>
        <p:spPr/>
        <p:txBody>
          <a:bodyPr/>
          <a:lstStyle/>
          <a:p>
            <a:r>
              <a:rPr lang="en-AU" dirty="0"/>
              <a:t>ACTIVITY</a:t>
            </a:r>
          </a:p>
        </p:txBody>
      </p:sp>
    </p:spTree>
    <p:extLst>
      <p:ext uri="{BB962C8B-B14F-4D97-AF65-F5344CB8AC3E}">
        <p14:creationId xmlns:p14="http://schemas.microsoft.com/office/powerpoint/2010/main" val="3017282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27B2DCD8-704D-5F49-8FA6-C90813324D3F}"/>
              </a:ext>
            </a:extLst>
          </p:cNvPr>
          <p:cNvSpPr>
            <a:spLocks noGrp="1"/>
          </p:cNvSpPr>
          <p:nvPr>
            <p:ph type="sldNum" sz="quarter" idx="10"/>
          </p:nvPr>
        </p:nvSpPr>
        <p:spPr/>
        <p:txBody>
          <a:bodyPr/>
          <a:lstStyle/>
          <a:p>
            <a:fld id="{727F2A48-8E58-5441-936F-2F05626EB3ED}" type="slidenum">
              <a:rPr lang="de-DE" smtClean="0"/>
              <a:pPr/>
              <a:t>2</a:t>
            </a:fld>
            <a:endParaRPr lang="de-DE"/>
          </a:p>
        </p:txBody>
      </p:sp>
      <p:sp>
        <p:nvSpPr>
          <p:cNvPr id="3" name="Textplatzhalter 2">
            <a:extLst>
              <a:ext uri="{FF2B5EF4-FFF2-40B4-BE49-F238E27FC236}">
                <a16:creationId xmlns:a16="http://schemas.microsoft.com/office/drawing/2014/main" id="{0EF4D186-1E79-5649-BB4A-723A11007FE4}"/>
              </a:ext>
            </a:extLst>
          </p:cNvPr>
          <p:cNvSpPr>
            <a:spLocks noGrp="1"/>
          </p:cNvSpPr>
          <p:nvPr>
            <p:ph type="body" sz="quarter" idx="13"/>
          </p:nvPr>
        </p:nvSpPr>
        <p:spPr/>
        <p:txBody>
          <a:bodyPr>
            <a:normAutofit/>
          </a:bodyPr>
          <a:lstStyle/>
          <a:p>
            <a:r>
              <a:rPr lang="en-AU" sz="1400" dirty="0"/>
              <a:t>The objective of this guide is to provide the Public Sector Organisation with a better understanding about the Startup Solutions and identify uncertainties or adaptation proposals on the solution side early on in the collaboration process.</a:t>
            </a:r>
          </a:p>
          <a:p>
            <a:endParaRPr lang="en-AU" sz="1400" dirty="0"/>
          </a:p>
          <a:p>
            <a:endParaRPr lang="en-AU" sz="1400" dirty="0"/>
          </a:p>
          <a:p>
            <a:endParaRPr lang="en-AU" sz="1400" dirty="0"/>
          </a:p>
        </p:txBody>
      </p:sp>
      <p:sp>
        <p:nvSpPr>
          <p:cNvPr id="4" name="Titel 3">
            <a:extLst>
              <a:ext uri="{FF2B5EF4-FFF2-40B4-BE49-F238E27FC236}">
                <a16:creationId xmlns:a16="http://schemas.microsoft.com/office/drawing/2014/main" id="{22941782-684B-6246-B44E-58A44A5F3D9C}"/>
              </a:ext>
            </a:extLst>
          </p:cNvPr>
          <p:cNvSpPr>
            <a:spLocks noGrp="1"/>
          </p:cNvSpPr>
          <p:nvPr>
            <p:ph type="title"/>
          </p:nvPr>
        </p:nvSpPr>
        <p:spPr/>
        <p:txBody>
          <a:bodyPr>
            <a:normAutofit/>
          </a:bodyPr>
          <a:lstStyle/>
          <a:p>
            <a:pPr lvl="0"/>
            <a:r>
              <a:rPr lang="en-AU" sz="1400" dirty="0"/>
              <a:t>Objectives</a:t>
            </a:r>
          </a:p>
        </p:txBody>
      </p:sp>
      <p:sp>
        <p:nvSpPr>
          <p:cNvPr id="5" name="Textplatzhalter 2">
            <a:extLst>
              <a:ext uri="{FF2B5EF4-FFF2-40B4-BE49-F238E27FC236}">
                <a16:creationId xmlns:a16="http://schemas.microsoft.com/office/drawing/2014/main" id="{D0079B41-00FF-4B0B-8F2F-0984CAD12EC7}"/>
              </a:ext>
            </a:extLst>
          </p:cNvPr>
          <p:cNvSpPr txBox="1">
            <a:spLocks/>
          </p:cNvSpPr>
          <p:nvPr/>
        </p:nvSpPr>
        <p:spPr>
          <a:xfrm>
            <a:off x="3458387" y="2215924"/>
            <a:ext cx="5040312" cy="3816350"/>
          </a:xfrm>
          <a:prstGeom prst="rect">
            <a:avLst/>
          </a:prstGeom>
        </p:spPr>
        <p:txBody>
          <a:bodyPr vert="horz" lIns="91440" tIns="45720" rIns="91440" bIns="45720" rtlCol="0">
            <a:normAutofit/>
          </a:bodyPr>
          <a:lstStyle>
            <a:defPPr marR="0" lvl="0" algn="l" rtl="0">
              <a:lnSpc>
                <a:spcPct val="100000"/>
              </a:lnSpc>
              <a:spcBef>
                <a:spcPts val="0"/>
              </a:spcBef>
              <a:spcAft>
                <a:spcPts val="0"/>
              </a:spcAft>
            </a:defPPr>
            <a:lvl1pPr marL="3175" marR="0" lvl="0" indent="-3175" algn="l" rtl="0" eaLnBrk="1" hangingPunct="1">
              <a:lnSpc>
                <a:spcPct val="100000"/>
              </a:lnSpc>
              <a:spcBef>
                <a:spcPts val="0"/>
              </a:spcBef>
              <a:spcAft>
                <a:spcPts val="1200"/>
              </a:spcAft>
              <a:buClr>
                <a:srgbClr val="000000"/>
              </a:buClr>
              <a:buSzPct val="96000"/>
              <a:buFont typeface="+mj-lt"/>
              <a:buNone/>
              <a:tabLst/>
              <a:defRPr lang="de-DE" sz="1600" b="0" i="0" u="none" strike="noStrike" cap="none" dirty="0" smtClean="0">
                <a:solidFill>
                  <a:schemeClr val="tx1"/>
                </a:solidFill>
                <a:latin typeface="Arial"/>
                <a:ea typeface="Arial"/>
                <a:cs typeface="Arial"/>
                <a:sym typeface="Arial"/>
              </a:defRPr>
            </a:lvl1pPr>
            <a:lvl2pPr marL="3175" marR="0" lvl="1" indent="0" algn="l" rtl="0" eaLnBrk="1" hangingPunct="1">
              <a:lnSpc>
                <a:spcPct val="100000"/>
              </a:lnSpc>
              <a:spcBef>
                <a:spcPts val="0"/>
              </a:spcBef>
              <a:spcAft>
                <a:spcPts val="1200"/>
              </a:spcAft>
              <a:buClr>
                <a:srgbClr val="000000"/>
              </a:buClr>
              <a:buFontTx/>
              <a:buNone/>
              <a:tabLst/>
              <a:defRPr lang="de-DE" sz="1200" b="0" i="0" u="none" strike="noStrike" cap="none" dirty="0" smtClean="0">
                <a:solidFill>
                  <a:schemeClr val="tx1"/>
                </a:solidFill>
                <a:latin typeface="Arial"/>
                <a:ea typeface="Arial"/>
                <a:cs typeface="Arial"/>
                <a:sym typeface="Arial"/>
              </a:defRPr>
            </a:lvl2pPr>
            <a:lvl3pPr marL="3175" marR="0" lvl="2" indent="0" algn="l" rtl="0" eaLnBrk="1" hangingPunct="1">
              <a:lnSpc>
                <a:spcPct val="100000"/>
              </a:lnSpc>
              <a:spcBef>
                <a:spcPts val="0"/>
              </a:spcBef>
              <a:spcAft>
                <a:spcPts val="1200"/>
              </a:spcAft>
              <a:buClr>
                <a:srgbClr val="000000"/>
              </a:buClr>
              <a:buFontTx/>
              <a:buNone/>
              <a:tabLst/>
              <a:defRPr lang="de-DE" sz="1000" b="0" i="0" u="none" strike="noStrike" cap="none" dirty="0" smtClean="0">
                <a:solidFill>
                  <a:schemeClr val="tx1"/>
                </a:solidFill>
                <a:latin typeface="Arial"/>
                <a:ea typeface="Arial"/>
                <a:cs typeface="Arial"/>
                <a:sym typeface="Arial"/>
              </a:defRPr>
            </a:lvl3pPr>
            <a:lvl4pPr marL="3175" marR="0" lvl="3" indent="0" algn="l" rtl="0" eaLnBrk="1" hangingPunct="1">
              <a:lnSpc>
                <a:spcPct val="100000"/>
              </a:lnSpc>
              <a:spcBef>
                <a:spcPts val="0"/>
              </a:spcBef>
              <a:spcAft>
                <a:spcPts val="1200"/>
              </a:spcAft>
              <a:buClr>
                <a:srgbClr val="000000"/>
              </a:buClr>
              <a:buFontTx/>
              <a:buNone/>
              <a:tabLst/>
              <a:defRPr lang="de-DE" sz="800" b="0" i="0" u="none" strike="noStrike" cap="none" dirty="0" smtClean="0">
                <a:solidFill>
                  <a:schemeClr val="tx1"/>
                </a:solidFill>
                <a:latin typeface="Arial"/>
                <a:ea typeface="Arial"/>
                <a:cs typeface="Arial"/>
                <a:sym typeface="Arial"/>
              </a:defRPr>
            </a:lvl4pPr>
            <a:lvl5pPr marL="3175" marR="0" lvl="4" indent="0" algn="l" rtl="0" eaLnBrk="1" hangingPunct="1">
              <a:lnSpc>
                <a:spcPct val="100000"/>
              </a:lnSpc>
              <a:spcBef>
                <a:spcPts val="0"/>
              </a:spcBef>
              <a:spcAft>
                <a:spcPts val="1200"/>
              </a:spcAft>
              <a:buClr>
                <a:srgbClr val="000000"/>
              </a:buClr>
              <a:buFontTx/>
              <a:buNone/>
              <a:tabLst/>
              <a:defRPr lang="de-DE" sz="600" b="0" i="0" u="none" strike="noStrike" cap="none" dirty="0" smtClean="0">
                <a:solidFill>
                  <a:schemeClr val="tx1"/>
                </a:solidFill>
                <a:latin typeface="Arial"/>
                <a:ea typeface="Arial"/>
                <a:cs typeface="Arial"/>
                <a:sym typeface="Arial"/>
              </a:defRPr>
            </a:lvl5pPr>
            <a:lvl6pPr marL="2425700" marR="0" lvl="5" indent="0" algn="l" rtl="0" eaLnBrk="1" hangingPunct="1">
              <a:lnSpc>
                <a:spcPct val="100000"/>
              </a:lnSpc>
              <a:spcBef>
                <a:spcPts val="0"/>
              </a:spcBef>
              <a:spcAft>
                <a:spcPts val="0"/>
              </a:spcAft>
              <a:buClr>
                <a:srgbClr val="000000"/>
              </a:buClr>
              <a:buFontTx/>
              <a:buNone/>
              <a:defRPr lang="de-DE" sz="800" b="0" i="0" u="none" strike="noStrike" cap="none" dirty="0" smtClean="0">
                <a:solidFill>
                  <a:srgbClr val="000000"/>
                </a:solidFill>
                <a:latin typeface="Arial"/>
                <a:ea typeface="Arial"/>
                <a:cs typeface="Arial"/>
                <a:sym typeface="Arial"/>
              </a:defRPr>
            </a:lvl6pPr>
            <a:lvl7pPr marL="2882900" marR="0" lvl="6" indent="0" algn="l" rtl="0" eaLnBrk="1" hangingPunct="1">
              <a:lnSpc>
                <a:spcPct val="100000"/>
              </a:lnSpc>
              <a:spcBef>
                <a:spcPts val="0"/>
              </a:spcBef>
              <a:spcAft>
                <a:spcPts val="0"/>
              </a:spcAft>
              <a:buClr>
                <a:srgbClr val="000000"/>
              </a:buClr>
              <a:buFontTx/>
              <a:buNone/>
              <a:defRPr lang="de-DE" sz="800" b="0" i="0" u="none" strike="noStrike" cap="none" dirty="0">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L="3797300" marR="0" lvl="8" indent="0" algn="l" rtl="0" eaLnBrk="1" hangingPunct="1">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indent="0">
              <a:lnSpc>
                <a:spcPct val="115000"/>
              </a:lnSpc>
              <a:spcAft>
                <a:spcPts val="0"/>
              </a:spcAft>
            </a:pPr>
            <a:r>
              <a:rPr lang="en-GB" sz="1400"/>
              <a:t>The Public Sector Organisation will have a good understanding about the Startup solutions and the team agrees on the necessary modifications or support needs of the Startup team to make the solution operational in the Public Sector context.</a:t>
            </a:r>
          </a:p>
          <a:p>
            <a:pPr marL="0" indent="0">
              <a:lnSpc>
                <a:spcPct val="115000"/>
              </a:lnSpc>
              <a:spcAft>
                <a:spcPts val="0"/>
              </a:spcAft>
            </a:pPr>
            <a:endParaRPr lang="en-GB" sz="1400"/>
          </a:p>
          <a:p>
            <a:pPr marL="0" indent="0">
              <a:lnSpc>
                <a:spcPct val="115000"/>
              </a:lnSpc>
              <a:spcAft>
                <a:spcPts val="0"/>
              </a:spcAft>
            </a:pPr>
            <a:endParaRPr lang="en-GB" sz="1400"/>
          </a:p>
          <a:p>
            <a:pPr marL="0" indent="0">
              <a:lnSpc>
                <a:spcPct val="115000"/>
              </a:lnSpc>
              <a:spcAft>
                <a:spcPts val="0"/>
              </a:spcAft>
            </a:pPr>
            <a:endParaRPr lang="en-GB" sz="1400"/>
          </a:p>
          <a:p>
            <a:pPr marL="0" indent="0">
              <a:lnSpc>
                <a:spcPct val="115000"/>
              </a:lnSpc>
              <a:spcAft>
                <a:spcPts val="0"/>
              </a:spcAft>
            </a:pPr>
            <a:endParaRPr lang="en-GB" sz="1400"/>
          </a:p>
          <a:p>
            <a:pPr marL="0" indent="0">
              <a:lnSpc>
                <a:spcPct val="115000"/>
              </a:lnSpc>
              <a:spcAft>
                <a:spcPts val="0"/>
              </a:spcAft>
            </a:pPr>
            <a:endParaRPr lang="en-GB" sz="1400"/>
          </a:p>
          <a:p>
            <a:pPr marL="0" indent="0">
              <a:lnSpc>
                <a:spcPct val="115000"/>
              </a:lnSpc>
              <a:spcAft>
                <a:spcPts val="0"/>
              </a:spcAft>
            </a:pPr>
            <a:endParaRPr lang="en-GB" sz="1400"/>
          </a:p>
          <a:p>
            <a:pPr marL="0" indent="0">
              <a:lnSpc>
                <a:spcPct val="115000"/>
              </a:lnSpc>
              <a:spcAft>
                <a:spcPts val="0"/>
              </a:spcAft>
            </a:pPr>
            <a:endParaRPr lang="en-GB" sz="1400"/>
          </a:p>
          <a:p>
            <a:pPr marL="0" indent="0">
              <a:lnSpc>
                <a:spcPct val="115000"/>
              </a:lnSpc>
              <a:spcAft>
                <a:spcPts val="0"/>
              </a:spcAft>
            </a:pPr>
            <a:endParaRPr lang="en-GB" sz="1400"/>
          </a:p>
          <a:p>
            <a:pPr marL="0" indent="0">
              <a:lnSpc>
                <a:spcPct val="115000"/>
              </a:lnSpc>
              <a:spcAft>
                <a:spcPts val="0"/>
              </a:spcAft>
            </a:pPr>
            <a:endParaRPr lang="en-GB" sz="1400"/>
          </a:p>
          <a:p>
            <a:pPr marL="0" indent="0">
              <a:lnSpc>
                <a:spcPct val="115000"/>
              </a:lnSpc>
              <a:spcAft>
                <a:spcPts val="0"/>
              </a:spcAft>
            </a:pPr>
            <a:endParaRPr lang="en-GB" sz="1400"/>
          </a:p>
          <a:p>
            <a:pPr marL="0" indent="0">
              <a:lnSpc>
                <a:spcPct val="115000"/>
              </a:lnSpc>
              <a:spcAft>
                <a:spcPts val="0"/>
              </a:spcAft>
            </a:pPr>
            <a:endParaRPr lang="en-GB" sz="1400"/>
          </a:p>
          <a:p>
            <a:pPr marL="0" indent="0">
              <a:lnSpc>
                <a:spcPct val="115000"/>
              </a:lnSpc>
              <a:spcAft>
                <a:spcPts val="0"/>
              </a:spcAft>
            </a:pPr>
            <a:endParaRPr lang="en-GB" sz="1400"/>
          </a:p>
          <a:p>
            <a:pPr marL="0" indent="0">
              <a:lnSpc>
                <a:spcPct val="115000"/>
              </a:lnSpc>
              <a:spcAft>
                <a:spcPts val="0"/>
              </a:spcAft>
            </a:pPr>
            <a:endParaRPr lang="en-GB" sz="1400"/>
          </a:p>
          <a:p>
            <a:endParaRPr lang="en-AU" sz="1400"/>
          </a:p>
        </p:txBody>
      </p:sp>
      <p:sp>
        <p:nvSpPr>
          <p:cNvPr id="6" name="Titel 3">
            <a:extLst>
              <a:ext uri="{FF2B5EF4-FFF2-40B4-BE49-F238E27FC236}">
                <a16:creationId xmlns:a16="http://schemas.microsoft.com/office/drawing/2014/main" id="{5D3CA882-D362-4C88-BB6C-45BD63723C08}"/>
              </a:ext>
            </a:extLst>
          </p:cNvPr>
          <p:cNvSpPr txBox="1">
            <a:spLocks/>
          </p:cNvSpPr>
          <p:nvPr/>
        </p:nvSpPr>
        <p:spPr>
          <a:xfrm>
            <a:off x="431642" y="2215924"/>
            <a:ext cx="2946558" cy="3816350"/>
          </a:xfrm>
          <a:prstGeom prst="rect">
            <a:avLst/>
          </a:prstGeom>
        </p:spPr>
        <p:txBody>
          <a:bodyPr vert="horz" lIns="91440" tIns="45720" rIns="91440" bIns="45720" rtlCol="0" anchor="t">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lang="de-DE" sz="1200" b="0" i="0" u="none" strike="noStrike" cap="none" spc="300" dirty="0" smtClean="0">
                <a:solidFill>
                  <a:schemeClr val="tx1"/>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AU" sz="1400"/>
              <a:t>Desired outcome</a:t>
            </a:r>
            <a:br>
              <a:rPr lang="en-AU" sz="1400"/>
            </a:br>
            <a:br>
              <a:rPr lang="en-AU" sz="1400"/>
            </a:br>
            <a:endParaRPr lang="en-AU" sz="1400"/>
          </a:p>
        </p:txBody>
      </p:sp>
    </p:spTree>
    <p:extLst>
      <p:ext uri="{BB962C8B-B14F-4D97-AF65-F5344CB8AC3E}">
        <p14:creationId xmlns:p14="http://schemas.microsoft.com/office/powerpoint/2010/main" val="3197695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5C9EBB27-BC51-6D45-8465-A04674BFF542}"/>
              </a:ext>
            </a:extLst>
          </p:cNvPr>
          <p:cNvSpPr>
            <a:spLocks noGrp="1"/>
          </p:cNvSpPr>
          <p:nvPr>
            <p:ph type="sldNum" sz="quarter" idx="10"/>
          </p:nvPr>
        </p:nvSpPr>
        <p:spPr/>
        <p:txBody>
          <a:bodyPr/>
          <a:lstStyle/>
          <a:p>
            <a:fld id="{727F2A48-8E58-5441-936F-2F05626EB3ED}" type="slidenum">
              <a:rPr lang="de-DE" sz="1200" smtClean="0"/>
              <a:pPr/>
              <a:t>20</a:t>
            </a:fld>
            <a:endParaRPr lang="de-DE" sz="1200"/>
          </a:p>
        </p:txBody>
      </p:sp>
      <p:sp>
        <p:nvSpPr>
          <p:cNvPr id="6" name="Textplatzhalter 5">
            <a:extLst>
              <a:ext uri="{FF2B5EF4-FFF2-40B4-BE49-F238E27FC236}">
                <a16:creationId xmlns:a16="http://schemas.microsoft.com/office/drawing/2014/main" id="{8ED83903-C05F-B74F-9C76-4F43397C2993}"/>
              </a:ext>
            </a:extLst>
          </p:cNvPr>
          <p:cNvSpPr>
            <a:spLocks noGrp="1"/>
          </p:cNvSpPr>
          <p:nvPr>
            <p:ph type="body" sz="quarter" idx="11"/>
          </p:nvPr>
        </p:nvSpPr>
        <p:spPr/>
        <p:txBody>
          <a:bodyPr>
            <a:normAutofit/>
          </a:bodyPr>
          <a:lstStyle/>
          <a:p>
            <a:r>
              <a:rPr lang="en-GB" sz="1200" dirty="0">
                <a:solidFill>
                  <a:srgbClr val="222222"/>
                </a:solidFill>
              </a:rPr>
              <a:t>1 - 1.5 hours </a:t>
            </a:r>
          </a:p>
        </p:txBody>
      </p:sp>
      <p:sp>
        <p:nvSpPr>
          <p:cNvPr id="7" name="Textplatzhalter 6">
            <a:extLst>
              <a:ext uri="{FF2B5EF4-FFF2-40B4-BE49-F238E27FC236}">
                <a16:creationId xmlns:a16="http://schemas.microsoft.com/office/drawing/2014/main" id="{2A24B280-56ED-344C-8297-6DBCB62A965D}"/>
              </a:ext>
            </a:extLst>
          </p:cNvPr>
          <p:cNvSpPr>
            <a:spLocks noGrp="1"/>
          </p:cNvSpPr>
          <p:nvPr>
            <p:ph type="body" sz="quarter" idx="12"/>
          </p:nvPr>
        </p:nvSpPr>
        <p:spPr/>
        <p:txBody>
          <a:bodyPr>
            <a:normAutofit lnSpcReduction="10000"/>
          </a:bodyPr>
          <a:lstStyle/>
          <a:p>
            <a:pPr marL="0" lvl="0" indent="0">
              <a:spcAft>
                <a:spcPts val="0"/>
              </a:spcAft>
            </a:pPr>
            <a:r>
              <a:rPr lang="en-GB" sz="1200" dirty="0">
                <a:solidFill>
                  <a:srgbClr val="222222"/>
                </a:solidFill>
              </a:rPr>
              <a:t>To help the team understand what part of the </a:t>
            </a:r>
            <a:r>
              <a:rPr lang="en-GB" sz="1200" dirty="0" err="1">
                <a:solidFill>
                  <a:srgbClr val="222222"/>
                </a:solidFill>
              </a:rPr>
              <a:t>Startup</a:t>
            </a:r>
            <a:r>
              <a:rPr lang="en-GB" sz="1200" dirty="0">
                <a:solidFill>
                  <a:srgbClr val="222222"/>
                </a:solidFill>
              </a:rPr>
              <a:t> solution they know and what they still need to find out.</a:t>
            </a:r>
          </a:p>
          <a:p>
            <a:pPr marL="0" lvl="0" indent="0">
              <a:spcAft>
                <a:spcPts val="0"/>
              </a:spcAft>
            </a:pPr>
            <a:endParaRPr lang="en-GB" sz="1200" dirty="0">
              <a:solidFill>
                <a:srgbClr val="222222"/>
              </a:solidFill>
            </a:endParaRPr>
          </a:p>
          <a:p>
            <a:pPr marL="0" lvl="0" indent="0">
              <a:spcAft>
                <a:spcPts val="0"/>
              </a:spcAft>
            </a:pPr>
            <a:r>
              <a:rPr lang="en-GB" sz="1200" dirty="0">
                <a:solidFill>
                  <a:srgbClr val="222222"/>
                </a:solidFill>
              </a:rPr>
              <a:t>Reduce risk in the project by stating assumptions, identifying the riskiest ones and how might they be mitigated.</a:t>
            </a:r>
          </a:p>
        </p:txBody>
      </p:sp>
      <p:sp>
        <p:nvSpPr>
          <p:cNvPr id="8" name="Textplatzhalter 7">
            <a:extLst>
              <a:ext uri="{FF2B5EF4-FFF2-40B4-BE49-F238E27FC236}">
                <a16:creationId xmlns:a16="http://schemas.microsoft.com/office/drawing/2014/main" id="{67EB4C3E-E9B7-A74A-9493-D3A698E4C2BE}"/>
              </a:ext>
            </a:extLst>
          </p:cNvPr>
          <p:cNvSpPr>
            <a:spLocks noGrp="1"/>
          </p:cNvSpPr>
          <p:nvPr>
            <p:ph type="body" sz="quarter" idx="13"/>
          </p:nvPr>
        </p:nvSpPr>
        <p:spPr/>
        <p:txBody>
          <a:bodyPr>
            <a:normAutofit lnSpcReduction="10000"/>
          </a:bodyPr>
          <a:lstStyle/>
          <a:p>
            <a:pPr marL="171450" lvl="0" indent="-171450">
              <a:spcAft>
                <a:spcPts val="600"/>
              </a:spcAft>
              <a:buFont typeface="Arial" panose="020B0604020202020204" pitchFamily="34" charset="0"/>
              <a:buChar char="•"/>
            </a:pPr>
            <a:r>
              <a:rPr lang="en-GB" sz="1200" dirty="0">
                <a:solidFill>
                  <a:srgbClr val="222222"/>
                </a:solidFill>
              </a:rPr>
              <a:t>Startups, </a:t>
            </a:r>
          </a:p>
          <a:p>
            <a:pPr marL="171450" lvl="0" indent="-171450">
              <a:spcAft>
                <a:spcPts val="600"/>
              </a:spcAft>
              <a:buFont typeface="Arial" panose="020B0604020202020204" pitchFamily="34" charset="0"/>
              <a:buChar char="•"/>
            </a:pPr>
            <a:r>
              <a:rPr lang="en-GB" sz="1200" dirty="0">
                <a:solidFill>
                  <a:srgbClr val="222222"/>
                </a:solidFill>
              </a:rPr>
              <a:t>Public Sector Core Team but If other representatives from the Public Sector are present, they can likewise participate,</a:t>
            </a:r>
          </a:p>
          <a:p>
            <a:pPr marL="171450" lvl="0" indent="-171450">
              <a:spcAft>
                <a:spcPts val="600"/>
              </a:spcAft>
              <a:buFont typeface="Arial" panose="020B0604020202020204" pitchFamily="34" charset="0"/>
              <a:buChar char="•"/>
            </a:pPr>
            <a:r>
              <a:rPr lang="en-GB" sz="1200" dirty="0">
                <a:solidFill>
                  <a:srgbClr val="222222"/>
                </a:solidFill>
              </a:rPr>
              <a:t>Additional Public Sector colleagues</a:t>
            </a:r>
          </a:p>
          <a:p>
            <a:pPr>
              <a:spcAft>
                <a:spcPts val="600"/>
              </a:spcAft>
            </a:pPr>
            <a:endParaRPr lang="en-AU" sz="1200" dirty="0"/>
          </a:p>
        </p:txBody>
      </p:sp>
      <p:sp>
        <p:nvSpPr>
          <p:cNvPr id="9" name="Textplatzhalter 8">
            <a:extLst>
              <a:ext uri="{FF2B5EF4-FFF2-40B4-BE49-F238E27FC236}">
                <a16:creationId xmlns:a16="http://schemas.microsoft.com/office/drawing/2014/main" id="{609719CE-4E0B-3A43-A3E9-DF60CA0F742D}"/>
              </a:ext>
            </a:extLst>
          </p:cNvPr>
          <p:cNvSpPr>
            <a:spLocks noGrp="1"/>
          </p:cNvSpPr>
          <p:nvPr>
            <p:ph type="body" sz="quarter" idx="14"/>
          </p:nvPr>
        </p:nvSpPr>
        <p:spPr/>
        <p:txBody>
          <a:bodyPr>
            <a:normAutofit/>
          </a:bodyPr>
          <a:lstStyle/>
          <a:p>
            <a:pPr marL="233000" lvl="0" indent="-171450">
              <a:spcAft>
                <a:spcPts val="0"/>
              </a:spcAft>
              <a:buClr>
                <a:srgbClr val="222222"/>
              </a:buClr>
              <a:buSzPts val="1100"/>
              <a:buFont typeface="Arial" panose="020B0604020202020204" pitchFamily="34" charset="0"/>
              <a:buChar char="•"/>
            </a:pPr>
            <a:r>
              <a:rPr lang="en-GB" sz="1200" dirty="0">
                <a:solidFill>
                  <a:srgbClr val="222222"/>
                </a:solidFill>
              </a:rPr>
              <a:t>Post-its</a:t>
            </a:r>
          </a:p>
          <a:p>
            <a:pPr marL="233000" lvl="0" indent="-171450">
              <a:spcBef>
                <a:spcPts val="300"/>
              </a:spcBef>
              <a:spcAft>
                <a:spcPts val="300"/>
              </a:spcAft>
              <a:buClr>
                <a:srgbClr val="222222"/>
              </a:buClr>
              <a:buSzPts val="1100"/>
              <a:buFont typeface="Arial" panose="020B0604020202020204" pitchFamily="34" charset="0"/>
              <a:buChar char="•"/>
            </a:pPr>
            <a:r>
              <a:rPr lang="en-GB" sz="1200" dirty="0">
                <a:solidFill>
                  <a:srgbClr val="222222"/>
                </a:solidFill>
              </a:rPr>
              <a:t>Paper </a:t>
            </a:r>
          </a:p>
          <a:p>
            <a:endParaRPr lang="en-AU" sz="1200" dirty="0"/>
          </a:p>
        </p:txBody>
      </p:sp>
      <p:sp>
        <p:nvSpPr>
          <p:cNvPr id="10" name="Textplatzhalter 9">
            <a:extLst>
              <a:ext uri="{FF2B5EF4-FFF2-40B4-BE49-F238E27FC236}">
                <a16:creationId xmlns:a16="http://schemas.microsoft.com/office/drawing/2014/main" id="{71053285-1ABE-224A-830B-2D4FEDA49924}"/>
              </a:ext>
            </a:extLst>
          </p:cNvPr>
          <p:cNvSpPr>
            <a:spLocks noGrp="1"/>
          </p:cNvSpPr>
          <p:nvPr>
            <p:ph type="body" sz="quarter" idx="15"/>
          </p:nvPr>
        </p:nvSpPr>
        <p:spPr/>
        <p:txBody>
          <a:bodyPr>
            <a:normAutofit lnSpcReduction="10000"/>
          </a:bodyPr>
          <a:lstStyle/>
          <a:p>
            <a:pPr marL="0" lvl="0" indent="0">
              <a:spcAft>
                <a:spcPts val="0"/>
              </a:spcAft>
            </a:pPr>
            <a:r>
              <a:rPr lang="en-GB" sz="1200" dirty="0">
                <a:solidFill>
                  <a:srgbClr val="222222"/>
                </a:solidFill>
              </a:rPr>
              <a:t>Public Sector teams to do this activity after listening to the </a:t>
            </a:r>
            <a:r>
              <a:rPr lang="en-GB" sz="1200" dirty="0" err="1">
                <a:solidFill>
                  <a:srgbClr val="222222"/>
                </a:solidFill>
              </a:rPr>
              <a:t>Startup</a:t>
            </a:r>
            <a:r>
              <a:rPr lang="en-GB" sz="1200" dirty="0">
                <a:solidFill>
                  <a:srgbClr val="222222"/>
                </a:solidFill>
              </a:rPr>
              <a:t> solution presentation. </a:t>
            </a:r>
          </a:p>
          <a:p>
            <a:pPr marL="0" lvl="0" indent="0">
              <a:spcAft>
                <a:spcPts val="0"/>
              </a:spcAft>
            </a:pPr>
            <a:endParaRPr lang="en-GB" sz="1200" dirty="0">
              <a:solidFill>
                <a:srgbClr val="222222"/>
              </a:solidFill>
            </a:endParaRPr>
          </a:p>
          <a:p>
            <a:pPr marL="0" lvl="0" indent="0">
              <a:spcAft>
                <a:spcPts val="0"/>
              </a:spcAft>
            </a:pPr>
            <a:r>
              <a:rPr lang="en-GB" sz="1200" b="1" dirty="0">
                <a:solidFill>
                  <a:srgbClr val="222222"/>
                </a:solidFill>
              </a:rPr>
              <a:t>Ensure to present the activity </a:t>
            </a:r>
            <a:r>
              <a:rPr lang="en-GB" sz="1200" b="1" dirty="0"/>
              <a:t>before</a:t>
            </a:r>
            <a:r>
              <a:rPr lang="en-GB" sz="1200" b="1" dirty="0">
                <a:solidFill>
                  <a:srgbClr val="222222"/>
                </a:solidFill>
              </a:rPr>
              <a:t> the </a:t>
            </a:r>
            <a:r>
              <a:rPr lang="en-GB" sz="1200" b="1" dirty="0" err="1">
                <a:solidFill>
                  <a:srgbClr val="222222"/>
                </a:solidFill>
              </a:rPr>
              <a:t>Startup</a:t>
            </a:r>
            <a:r>
              <a:rPr lang="en-GB" sz="1200" b="1" dirty="0">
                <a:solidFill>
                  <a:srgbClr val="222222"/>
                </a:solidFill>
              </a:rPr>
              <a:t> solution presentation</a:t>
            </a:r>
          </a:p>
          <a:p>
            <a:endParaRPr lang="en-AU" sz="1200" dirty="0"/>
          </a:p>
        </p:txBody>
      </p:sp>
      <p:sp>
        <p:nvSpPr>
          <p:cNvPr id="11" name="Textplatzhalter 10">
            <a:extLst>
              <a:ext uri="{FF2B5EF4-FFF2-40B4-BE49-F238E27FC236}">
                <a16:creationId xmlns:a16="http://schemas.microsoft.com/office/drawing/2014/main" id="{15E90745-0484-BD40-BCC8-1AA247708E4D}"/>
              </a:ext>
            </a:extLst>
          </p:cNvPr>
          <p:cNvSpPr>
            <a:spLocks noGrp="1"/>
          </p:cNvSpPr>
          <p:nvPr>
            <p:ph type="body" sz="quarter" idx="16"/>
          </p:nvPr>
        </p:nvSpPr>
        <p:spPr/>
        <p:txBody>
          <a:bodyPr>
            <a:normAutofit/>
          </a:bodyPr>
          <a:lstStyle/>
          <a:p>
            <a:r>
              <a:rPr lang="en-AU" sz="1200" dirty="0"/>
              <a:t>In person or online</a:t>
            </a:r>
          </a:p>
        </p:txBody>
      </p:sp>
      <p:sp>
        <p:nvSpPr>
          <p:cNvPr id="5" name="Titel 4">
            <a:extLst>
              <a:ext uri="{FF2B5EF4-FFF2-40B4-BE49-F238E27FC236}">
                <a16:creationId xmlns:a16="http://schemas.microsoft.com/office/drawing/2014/main" id="{7E7814E9-3014-F641-A3EC-F9C7990E9F94}"/>
              </a:ext>
            </a:extLst>
          </p:cNvPr>
          <p:cNvSpPr>
            <a:spLocks noGrp="1"/>
          </p:cNvSpPr>
          <p:nvPr>
            <p:ph type="title"/>
          </p:nvPr>
        </p:nvSpPr>
        <p:spPr>
          <a:xfrm>
            <a:off x="431642" y="420689"/>
            <a:ext cx="8280714" cy="294148"/>
          </a:xfrm>
        </p:spPr>
        <p:txBody>
          <a:bodyPr>
            <a:noAutofit/>
          </a:bodyPr>
          <a:lstStyle/>
          <a:p>
            <a:r>
              <a:rPr lang="en-AU" sz="1400" dirty="0"/>
              <a:t>Assumptions and Questions</a:t>
            </a:r>
          </a:p>
        </p:txBody>
      </p:sp>
    </p:spTree>
    <p:extLst>
      <p:ext uri="{BB962C8B-B14F-4D97-AF65-F5344CB8AC3E}">
        <p14:creationId xmlns:p14="http://schemas.microsoft.com/office/powerpoint/2010/main" val="3792356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56"/>
          <p:cNvSpPr txBox="1">
            <a:spLocks noGrp="1"/>
          </p:cNvSpPr>
          <p:nvPr>
            <p:ph type="sldNum" sz="quarter" idx="10"/>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21</a:t>
            </a:fld>
            <a:endParaRPr/>
          </a:p>
        </p:txBody>
      </p:sp>
      <p:sp>
        <p:nvSpPr>
          <p:cNvPr id="383" name="Google Shape;383;p5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dirty="0"/>
              <a:t>Assumptions and Questions</a:t>
            </a:r>
            <a:endParaRPr sz="1400" dirty="0"/>
          </a:p>
        </p:txBody>
      </p:sp>
      <p:sp>
        <p:nvSpPr>
          <p:cNvPr id="384" name="Google Shape;384;p56"/>
          <p:cNvSpPr txBox="1"/>
          <p:nvPr/>
        </p:nvSpPr>
        <p:spPr>
          <a:xfrm>
            <a:off x="824649" y="982125"/>
            <a:ext cx="4266543" cy="3510300"/>
          </a:xfrm>
          <a:prstGeom prst="rect">
            <a:avLst/>
          </a:prstGeom>
          <a:noFill/>
          <a:ln>
            <a:noFill/>
          </a:ln>
        </p:spPr>
        <p:txBody>
          <a:bodyPr spcFirstLastPara="1" wrap="square" lIns="91425" tIns="91425" rIns="91425" bIns="91425" anchor="t" anchorCtr="0">
            <a:noAutofit/>
          </a:bodyPr>
          <a:lstStyle/>
          <a:p>
            <a:r>
              <a:rPr lang="en-GB" sz="1200" b="1" dirty="0">
                <a:solidFill>
                  <a:schemeClr val="tx1"/>
                </a:solidFill>
              </a:rPr>
              <a:t>Identify assumptions and questions (20 minutes)</a:t>
            </a:r>
            <a:endParaRPr sz="1200" b="1" dirty="0">
              <a:solidFill>
                <a:schemeClr val="tx1"/>
              </a:solidFill>
            </a:endParaRPr>
          </a:p>
          <a:p>
            <a:pPr marL="0" lvl="0" indent="0" algn="l" rtl="0">
              <a:spcBef>
                <a:spcPts val="1000"/>
              </a:spcBef>
              <a:spcAft>
                <a:spcPts val="0"/>
              </a:spcAft>
              <a:buNone/>
            </a:pPr>
            <a:r>
              <a:rPr lang="en-GB" sz="1200" dirty="0">
                <a:solidFill>
                  <a:schemeClr val="tx1"/>
                </a:solidFill>
              </a:rPr>
              <a:t>As individuals, write one assumption or question per post-it. Write as many as you can think of.</a:t>
            </a:r>
          </a:p>
          <a:p>
            <a:pPr marL="0" lvl="0" indent="0" algn="l" rtl="0">
              <a:spcBef>
                <a:spcPts val="1000"/>
              </a:spcBef>
              <a:spcAft>
                <a:spcPts val="0"/>
              </a:spcAft>
              <a:buNone/>
            </a:pPr>
            <a:endParaRPr sz="1200" dirty="0">
              <a:solidFill>
                <a:schemeClr val="tx1"/>
              </a:solidFill>
            </a:endParaRPr>
          </a:p>
          <a:p>
            <a:pPr marL="0" lvl="0" indent="0" algn="l" rtl="0">
              <a:spcBef>
                <a:spcPts val="1000"/>
              </a:spcBef>
              <a:spcAft>
                <a:spcPts val="0"/>
              </a:spcAft>
              <a:buNone/>
            </a:pPr>
            <a:r>
              <a:rPr lang="en-GB" sz="1200" b="1" dirty="0">
                <a:solidFill>
                  <a:schemeClr val="tx1"/>
                </a:solidFill>
              </a:rPr>
              <a:t>What do we mean by assumption in this context?</a:t>
            </a:r>
            <a:endParaRPr sz="1200" b="1" dirty="0">
              <a:solidFill>
                <a:schemeClr val="tx1"/>
              </a:solidFill>
            </a:endParaRPr>
          </a:p>
          <a:p>
            <a:pPr marL="0" lvl="0" indent="0" algn="l" rtl="0">
              <a:spcBef>
                <a:spcPts val="1000"/>
              </a:spcBef>
              <a:spcAft>
                <a:spcPts val="0"/>
              </a:spcAft>
              <a:buNone/>
            </a:pPr>
            <a:r>
              <a:rPr lang="en-GB" sz="1200" dirty="0">
                <a:solidFill>
                  <a:schemeClr val="tx1"/>
                </a:solidFill>
              </a:rPr>
              <a:t>Since Public Sector actors might be new to the technology side, </a:t>
            </a:r>
            <a:r>
              <a:rPr lang="en-GB" sz="1200" dirty="0" err="1">
                <a:solidFill>
                  <a:schemeClr val="tx1"/>
                </a:solidFill>
              </a:rPr>
              <a:t>Startup</a:t>
            </a:r>
            <a:r>
              <a:rPr lang="en-GB" sz="1200" dirty="0">
                <a:solidFill>
                  <a:schemeClr val="tx1"/>
                </a:solidFill>
              </a:rPr>
              <a:t> jargon or specific details of the </a:t>
            </a:r>
            <a:r>
              <a:rPr lang="en-GB" sz="1200" dirty="0" err="1">
                <a:solidFill>
                  <a:schemeClr val="tx1"/>
                </a:solidFill>
              </a:rPr>
              <a:t>Startup</a:t>
            </a:r>
            <a:r>
              <a:rPr lang="en-GB" sz="1200" dirty="0">
                <a:solidFill>
                  <a:schemeClr val="tx1"/>
                </a:solidFill>
              </a:rPr>
              <a:t> solution, there might me some facts that </a:t>
            </a:r>
            <a:r>
              <a:rPr lang="en-GB" sz="1200" u="sng" dirty="0">
                <a:solidFill>
                  <a:schemeClr val="tx1"/>
                </a:solidFill>
              </a:rPr>
              <a:t>only rely on suppositions they have as new actors in this field</a:t>
            </a:r>
            <a:r>
              <a:rPr lang="en-GB" sz="1200" dirty="0">
                <a:solidFill>
                  <a:schemeClr val="tx1"/>
                </a:solidFill>
              </a:rPr>
              <a:t>. </a:t>
            </a:r>
          </a:p>
          <a:p>
            <a:pPr marL="0" lvl="0" indent="0" algn="l" rtl="0">
              <a:spcBef>
                <a:spcPts val="1000"/>
              </a:spcBef>
              <a:spcAft>
                <a:spcPts val="0"/>
              </a:spcAft>
              <a:buNone/>
            </a:pPr>
            <a:r>
              <a:rPr lang="en-GB" sz="1200" dirty="0">
                <a:solidFill>
                  <a:schemeClr val="tx1"/>
                </a:solidFill>
              </a:rPr>
              <a:t>We will consider those as </a:t>
            </a:r>
            <a:r>
              <a:rPr lang="en-GB" sz="1200" b="1" dirty="0">
                <a:solidFill>
                  <a:schemeClr val="tx1"/>
                </a:solidFill>
              </a:rPr>
              <a:t>assumptions</a:t>
            </a:r>
            <a:r>
              <a:rPr lang="en-GB" sz="1200" dirty="0">
                <a:solidFill>
                  <a:schemeClr val="tx1"/>
                </a:solidFill>
              </a:rPr>
              <a:t>, meaning, </a:t>
            </a:r>
            <a:r>
              <a:rPr lang="en-GB" sz="1200" b="1" dirty="0">
                <a:solidFill>
                  <a:schemeClr val="tx1"/>
                </a:solidFill>
              </a:rPr>
              <a:t>statements that are believed to be truth by someone and that are key to the issue that needs to be solved.</a:t>
            </a:r>
            <a:endParaRPr sz="1200" b="1" dirty="0">
              <a:solidFill>
                <a:schemeClr val="tx1"/>
              </a:solidFill>
            </a:endParaRPr>
          </a:p>
          <a:p>
            <a:pPr marL="0" lvl="0" indent="0" algn="l" rtl="0">
              <a:spcBef>
                <a:spcPts val="1000"/>
              </a:spcBef>
              <a:spcAft>
                <a:spcPts val="0"/>
              </a:spcAft>
              <a:buNone/>
            </a:pPr>
            <a:r>
              <a:rPr lang="en-GB" sz="1200" dirty="0">
                <a:solidFill>
                  <a:schemeClr val="tx1"/>
                </a:solidFill>
              </a:rPr>
              <a:t>If they do not have assumptions, they might have doubts about the problem. We will call these </a:t>
            </a:r>
            <a:r>
              <a:rPr lang="en-GB" sz="1200" b="1" dirty="0">
                <a:solidFill>
                  <a:schemeClr val="tx1"/>
                </a:solidFill>
              </a:rPr>
              <a:t>questions.</a:t>
            </a:r>
            <a:endParaRPr sz="1200" dirty="0">
              <a:solidFill>
                <a:schemeClr val="tx1"/>
              </a:solidFill>
            </a:endParaRPr>
          </a:p>
          <a:p>
            <a:pPr marL="0" lvl="0" indent="0" algn="l" rtl="0">
              <a:spcBef>
                <a:spcPts val="1000"/>
              </a:spcBef>
              <a:spcAft>
                <a:spcPts val="0"/>
              </a:spcAft>
              <a:buNone/>
            </a:pPr>
            <a:endParaRPr sz="1200" dirty="0">
              <a:solidFill>
                <a:schemeClr val="tx1"/>
              </a:solidFill>
            </a:endParaRPr>
          </a:p>
          <a:p>
            <a:pPr marL="0" lvl="0" indent="0" algn="l" rtl="0">
              <a:spcBef>
                <a:spcPts val="0"/>
              </a:spcBef>
              <a:spcAft>
                <a:spcPts val="0"/>
              </a:spcAft>
              <a:buNone/>
            </a:pPr>
            <a:endParaRPr sz="1200" dirty="0">
              <a:solidFill>
                <a:schemeClr val="tx1"/>
              </a:solidFill>
            </a:endParaRPr>
          </a:p>
          <a:p>
            <a:pPr marL="0" lvl="0" indent="0" algn="l" rtl="0">
              <a:spcBef>
                <a:spcPts val="0"/>
              </a:spcBef>
              <a:spcAft>
                <a:spcPts val="0"/>
              </a:spcAft>
              <a:buNone/>
            </a:pPr>
            <a:endParaRPr sz="1200" dirty="0">
              <a:solidFill>
                <a:schemeClr val="tx1"/>
              </a:solidFill>
            </a:endParaRPr>
          </a:p>
        </p:txBody>
      </p:sp>
      <p:sp>
        <p:nvSpPr>
          <p:cNvPr id="385" name="Google Shape;385;p56"/>
          <p:cNvSpPr/>
          <p:nvPr/>
        </p:nvSpPr>
        <p:spPr>
          <a:xfrm>
            <a:off x="374675" y="1008625"/>
            <a:ext cx="357000" cy="357000"/>
          </a:xfrm>
          <a:prstGeom prst="ellipse">
            <a:avLst/>
          </a:prstGeom>
          <a:noFill/>
          <a:ln>
            <a:solidFill>
              <a:schemeClr val="tx1"/>
            </a:solidFill>
          </a:ln>
        </p:spPr>
        <p:txBody>
          <a:bodyPr spcFirstLastPara="1" wrap="square" lIns="54000" tIns="54000" rIns="54000" bIns="54000" anchor="ctr" anchorCtr="0">
            <a:noAutofit/>
          </a:bodyPr>
          <a:lstStyle/>
          <a:p>
            <a:pPr marL="0" lvl="0" indent="0" algn="ctr" rtl="0">
              <a:spcBef>
                <a:spcPts val="0"/>
              </a:spcBef>
              <a:spcAft>
                <a:spcPts val="0"/>
              </a:spcAft>
              <a:buNone/>
            </a:pPr>
            <a:r>
              <a:rPr lang="en-GB" b="1">
                <a:solidFill>
                  <a:schemeClr val="tx1"/>
                </a:solidFill>
              </a:rPr>
              <a:t>1</a:t>
            </a:r>
            <a:endParaRPr b="1">
              <a:solidFill>
                <a:schemeClr val="tx1"/>
              </a:solidFill>
            </a:endParaRPr>
          </a:p>
        </p:txBody>
      </p:sp>
      <p:sp>
        <p:nvSpPr>
          <p:cNvPr id="386" name="Google Shape;386;p56"/>
          <p:cNvSpPr/>
          <p:nvPr/>
        </p:nvSpPr>
        <p:spPr>
          <a:xfrm>
            <a:off x="6716700" y="2939791"/>
            <a:ext cx="384600" cy="384600"/>
          </a:xfrm>
          <a:prstGeom prst="rect">
            <a:avLst/>
          </a:prstGeom>
          <a:solidFill>
            <a:srgbClr val="87DF85"/>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56"/>
          <p:cNvSpPr/>
          <p:nvPr/>
        </p:nvSpPr>
        <p:spPr>
          <a:xfrm rot="-268447">
            <a:off x="6094574" y="1380040"/>
            <a:ext cx="384572" cy="384572"/>
          </a:xfrm>
          <a:prstGeom prst="rect">
            <a:avLst/>
          </a:prstGeom>
          <a:solidFill>
            <a:schemeClr val="accent1"/>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56"/>
          <p:cNvSpPr/>
          <p:nvPr/>
        </p:nvSpPr>
        <p:spPr>
          <a:xfrm rot="446463">
            <a:off x="6611576" y="1560031"/>
            <a:ext cx="384538" cy="384538"/>
          </a:xfrm>
          <a:prstGeom prst="rect">
            <a:avLst/>
          </a:prstGeom>
          <a:solidFill>
            <a:srgbClr val="F5C644"/>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56"/>
          <p:cNvSpPr/>
          <p:nvPr/>
        </p:nvSpPr>
        <p:spPr>
          <a:xfrm rot="446463">
            <a:off x="7210624" y="1709416"/>
            <a:ext cx="384538" cy="384538"/>
          </a:xfrm>
          <a:prstGeom prst="rect">
            <a:avLst/>
          </a:prstGeom>
          <a:solidFill>
            <a:srgbClr val="A0A0FF"/>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56"/>
          <p:cNvSpPr/>
          <p:nvPr/>
        </p:nvSpPr>
        <p:spPr>
          <a:xfrm rot="-268447">
            <a:off x="6898590" y="2349539"/>
            <a:ext cx="384572" cy="384572"/>
          </a:xfrm>
          <a:prstGeom prst="rect">
            <a:avLst/>
          </a:prstGeom>
          <a:solidFill>
            <a:srgbClr val="F5C644"/>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56"/>
          <p:cNvSpPr/>
          <p:nvPr/>
        </p:nvSpPr>
        <p:spPr>
          <a:xfrm>
            <a:off x="7335407" y="2769670"/>
            <a:ext cx="384600" cy="384600"/>
          </a:xfrm>
          <a:prstGeom prst="rect">
            <a:avLst/>
          </a:prstGeom>
          <a:solidFill>
            <a:srgbClr val="87DF85"/>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56"/>
          <p:cNvSpPr/>
          <p:nvPr/>
        </p:nvSpPr>
        <p:spPr>
          <a:xfrm rot="-268447">
            <a:off x="6371752" y="2203089"/>
            <a:ext cx="384572" cy="384572"/>
          </a:xfrm>
          <a:prstGeom prst="rect">
            <a:avLst/>
          </a:prstGeom>
          <a:solidFill>
            <a:srgbClr val="87DF85"/>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56"/>
          <p:cNvSpPr/>
          <p:nvPr/>
        </p:nvSpPr>
        <p:spPr>
          <a:xfrm rot="-267706">
            <a:off x="7968939" y="2763365"/>
            <a:ext cx="397204" cy="397204"/>
          </a:xfrm>
          <a:prstGeom prst="rect">
            <a:avLst/>
          </a:prstGeom>
          <a:solidFill>
            <a:srgbClr val="F5C644"/>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56"/>
          <p:cNvSpPr/>
          <p:nvPr/>
        </p:nvSpPr>
        <p:spPr>
          <a:xfrm>
            <a:off x="8120490" y="2117218"/>
            <a:ext cx="397200" cy="397200"/>
          </a:xfrm>
          <a:prstGeom prst="rect">
            <a:avLst/>
          </a:prstGeom>
          <a:solidFill>
            <a:schemeClr val="accent1"/>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56"/>
          <p:cNvSpPr/>
          <p:nvPr/>
        </p:nvSpPr>
        <p:spPr>
          <a:xfrm rot="-267706">
            <a:off x="7801235" y="1533857"/>
            <a:ext cx="397204" cy="397204"/>
          </a:xfrm>
          <a:prstGeom prst="rect">
            <a:avLst/>
          </a:prstGeom>
          <a:solidFill>
            <a:srgbClr val="87DF85"/>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56"/>
          <p:cNvSpPr/>
          <p:nvPr/>
        </p:nvSpPr>
        <p:spPr>
          <a:xfrm rot="448125">
            <a:off x="7588603" y="2196892"/>
            <a:ext cx="396968" cy="396968"/>
          </a:xfrm>
          <a:prstGeom prst="rect">
            <a:avLst/>
          </a:prstGeom>
          <a:solidFill>
            <a:srgbClr val="F5C644"/>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1724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57"/>
          <p:cNvSpPr txBox="1">
            <a:spLocks noGrp="1"/>
          </p:cNvSpPr>
          <p:nvPr>
            <p:ph type="sldNum" sz="quarter" idx="10"/>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22</a:t>
            </a:fld>
            <a:endParaRPr/>
          </a:p>
        </p:txBody>
      </p:sp>
      <p:sp>
        <p:nvSpPr>
          <p:cNvPr id="402" name="Google Shape;402;p57"/>
          <p:cNvSpPr txBox="1">
            <a:spLocks noGrp="1"/>
          </p:cNvSpPr>
          <p:nvPr>
            <p:ph type="title"/>
          </p:nvPr>
        </p:nvSpPr>
        <p:spPr>
          <a:xfrm>
            <a:off x="431642" y="420689"/>
            <a:ext cx="8280714" cy="36704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dirty="0"/>
              <a:t>Assumptions and Questions</a:t>
            </a:r>
            <a:endParaRPr sz="1400" dirty="0"/>
          </a:p>
        </p:txBody>
      </p:sp>
      <p:sp>
        <p:nvSpPr>
          <p:cNvPr id="403" name="Google Shape;403;p57"/>
          <p:cNvSpPr txBox="1"/>
          <p:nvPr/>
        </p:nvSpPr>
        <p:spPr>
          <a:xfrm>
            <a:off x="824650" y="982125"/>
            <a:ext cx="3962700" cy="351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dirty="0">
                <a:solidFill>
                  <a:schemeClr val="tx1"/>
                </a:solidFill>
              </a:rPr>
              <a:t>Examples of assumptions</a:t>
            </a:r>
            <a:endParaRPr sz="1200" b="1" dirty="0">
              <a:solidFill>
                <a:schemeClr val="tx1"/>
              </a:solidFill>
            </a:endParaRPr>
          </a:p>
          <a:p>
            <a:pPr marL="0" lvl="0" indent="0" algn="l" rtl="0">
              <a:spcBef>
                <a:spcPts val="1000"/>
              </a:spcBef>
              <a:spcAft>
                <a:spcPts val="0"/>
              </a:spcAft>
              <a:buNone/>
            </a:pPr>
            <a:r>
              <a:rPr lang="en-GB" sz="1100" i="1" dirty="0">
                <a:solidFill>
                  <a:schemeClr val="tx1"/>
                </a:solidFill>
              </a:rPr>
              <a:t>“The data presented by the government seems not to consider people from 18-34 years old”</a:t>
            </a:r>
            <a:endParaRPr sz="1100" i="1" dirty="0">
              <a:solidFill>
                <a:schemeClr val="tx1"/>
              </a:solidFill>
            </a:endParaRPr>
          </a:p>
          <a:p>
            <a:pPr marL="0" lvl="0" indent="0" algn="l" rtl="0">
              <a:spcBef>
                <a:spcPts val="1000"/>
              </a:spcBef>
              <a:spcAft>
                <a:spcPts val="0"/>
              </a:spcAft>
              <a:buNone/>
            </a:pPr>
            <a:r>
              <a:rPr lang="en-GB" sz="1100" i="1" dirty="0">
                <a:solidFill>
                  <a:schemeClr val="tx1"/>
                </a:solidFill>
              </a:rPr>
              <a:t>“That kind of user likes to use digital solutions”</a:t>
            </a:r>
            <a:endParaRPr sz="1100" i="1" dirty="0">
              <a:solidFill>
                <a:schemeClr val="tx1"/>
              </a:solidFill>
            </a:endParaRPr>
          </a:p>
          <a:p>
            <a:pPr marL="0" lvl="0" indent="0" algn="l" rtl="0">
              <a:spcBef>
                <a:spcPts val="1000"/>
              </a:spcBef>
              <a:spcAft>
                <a:spcPts val="0"/>
              </a:spcAft>
              <a:buNone/>
            </a:pPr>
            <a:r>
              <a:rPr lang="en-GB" sz="1100" i="1" dirty="0">
                <a:solidFill>
                  <a:schemeClr val="tx1"/>
                </a:solidFill>
              </a:rPr>
              <a:t>“Men and women older than 60 prefer to reach the service using remote channels”</a:t>
            </a:r>
            <a:endParaRPr sz="1100" i="1" dirty="0">
              <a:solidFill>
                <a:schemeClr val="tx1"/>
              </a:solidFill>
            </a:endParaRPr>
          </a:p>
          <a:p>
            <a:pPr marL="0" lvl="0" indent="0" algn="l" rtl="0">
              <a:spcBef>
                <a:spcPts val="1000"/>
              </a:spcBef>
              <a:spcAft>
                <a:spcPts val="0"/>
              </a:spcAft>
              <a:buNone/>
            </a:pPr>
            <a:r>
              <a:rPr lang="en-GB" sz="1100" i="1" dirty="0">
                <a:solidFill>
                  <a:schemeClr val="tx1"/>
                </a:solidFill>
              </a:rPr>
              <a:t>“The municipality has no capabilities nor capacity to deal with this problem”</a:t>
            </a:r>
            <a:endParaRPr sz="1100" i="1" dirty="0">
              <a:solidFill>
                <a:schemeClr val="tx1"/>
              </a:solidFill>
            </a:endParaRPr>
          </a:p>
          <a:p>
            <a:pPr marL="0" lvl="0" indent="0" algn="l" rtl="0">
              <a:spcBef>
                <a:spcPts val="1000"/>
              </a:spcBef>
              <a:spcAft>
                <a:spcPts val="0"/>
              </a:spcAft>
              <a:buNone/>
            </a:pPr>
            <a:r>
              <a:rPr lang="en-GB" sz="1100" i="1" dirty="0">
                <a:solidFill>
                  <a:schemeClr val="tx1"/>
                </a:solidFill>
              </a:rPr>
              <a:t>“The solutions that are available in the market are much cheaper but very low quality”</a:t>
            </a:r>
            <a:endParaRPr sz="1100" i="1" dirty="0">
              <a:solidFill>
                <a:schemeClr val="tx1"/>
              </a:solidFill>
            </a:endParaRPr>
          </a:p>
          <a:p>
            <a:pPr marL="0" lvl="0" indent="0" algn="l" rtl="0">
              <a:spcBef>
                <a:spcPts val="1000"/>
              </a:spcBef>
              <a:spcAft>
                <a:spcPts val="0"/>
              </a:spcAft>
              <a:buNone/>
            </a:pPr>
            <a:endParaRPr sz="1000" dirty="0">
              <a:solidFill>
                <a:schemeClr val="tx1"/>
              </a:solidFill>
            </a:endParaRPr>
          </a:p>
          <a:p>
            <a:pPr marL="0" lvl="0" indent="0" algn="l" rtl="0">
              <a:spcBef>
                <a:spcPts val="0"/>
              </a:spcBef>
              <a:spcAft>
                <a:spcPts val="0"/>
              </a:spcAft>
              <a:buNone/>
            </a:pPr>
            <a:endParaRPr sz="1000" dirty="0">
              <a:solidFill>
                <a:schemeClr val="tx1"/>
              </a:solidFill>
            </a:endParaRPr>
          </a:p>
          <a:p>
            <a:pPr marL="0" lvl="0" indent="0" algn="l" rtl="0">
              <a:spcBef>
                <a:spcPts val="0"/>
              </a:spcBef>
              <a:spcAft>
                <a:spcPts val="0"/>
              </a:spcAft>
              <a:buNone/>
            </a:pPr>
            <a:endParaRPr sz="1000" dirty="0">
              <a:solidFill>
                <a:schemeClr val="tx1"/>
              </a:solidFill>
            </a:endParaRPr>
          </a:p>
        </p:txBody>
      </p:sp>
      <p:sp>
        <p:nvSpPr>
          <p:cNvPr id="19" name="Google Shape;386;p56">
            <a:extLst>
              <a:ext uri="{FF2B5EF4-FFF2-40B4-BE49-F238E27FC236}">
                <a16:creationId xmlns:a16="http://schemas.microsoft.com/office/drawing/2014/main" id="{9FC9DB57-5EE5-9046-B437-C5CF5F0B7FB5}"/>
              </a:ext>
            </a:extLst>
          </p:cNvPr>
          <p:cNvSpPr/>
          <p:nvPr/>
        </p:nvSpPr>
        <p:spPr>
          <a:xfrm>
            <a:off x="6716700" y="2939791"/>
            <a:ext cx="384600" cy="384600"/>
          </a:xfrm>
          <a:prstGeom prst="rect">
            <a:avLst/>
          </a:prstGeom>
          <a:solidFill>
            <a:srgbClr val="87DF85"/>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87;p56">
            <a:extLst>
              <a:ext uri="{FF2B5EF4-FFF2-40B4-BE49-F238E27FC236}">
                <a16:creationId xmlns:a16="http://schemas.microsoft.com/office/drawing/2014/main" id="{B4646A24-2F15-3345-BDAD-9153882A9E8D}"/>
              </a:ext>
            </a:extLst>
          </p:cNvPr>
          <p:cNvSpPr/>
          <p:nvPr/>
        </p:nvSpPr>
        <p:spPr>
          <a:xfrm rot="-268447">
            <a:off x="6094574" y="1380040"/>
            <a:ext cx="384572" cy="384572"/>
          </a:xfrm>
          <a:prstGeom prst="rect">
            <a:avLst/>
          </a:prstGeom>
          <a:solidFill>
            <a:schemeClr val="accent1"/>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88;p56">
            <a:extLst>
              <a:ext uri="{FF2B5EF4-FFF2-40B4-BE49-F238E27FC236}">
                <a16:creationId xmlns:a16="http://schemas.microsoft.com/office/drawing/2014/main" id="{9E1B7457-B5DE-2945-A359-FF05D5AA7D64}"/>
              </a:ext>
            </a:extLst>
          </p:cNvPr>
          <p:cNvSpPr/>
          <p:nvPr/>
        </p:nvSpPr>
        <p:spPr>
          <a:xfrm rot="446463">
            <a:off x="6611576" y="1560031"/>
            <a:ext cx="384538" cy="384538"/>
          </a:xfrm>
          <a:prstGeom prst="rect">
            <a:avLst/>
          </a:prstGeom>
          <a:solidFill>
            <a:srgbClr val="F5C644"/>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89;p56">
            <a:extLst>
              <a:ext uri="{FF2B5EF4-FFF2-40B4-BE49-F238E27FC236}">
                <a16:creationId xmlns:a16="http://schemas.microsoft.com/office/drawing/2014/main" id="{D42379E5-5983-AC48-8076-75C0470D80E3}"/>
              </a:ext>
            </a:extLst>
          </p:cNvPr>
          <p:cNvSpPr/>
          <p:nvPr/>
        </p:nvSpPr>
        <p:spPr>
          <a:xfrm rot="446463">
            <a:off x="7210624" y="1709416"/>
            <a:ext cx="384538" cy="384538"/>
          </a:xfrm>
          <a:prstGeom prst="rect">
            <a:avLst/>
          </a:prstGeom>
          <a:solidFill>
            <a:srgbClr val="A0A0FF"/>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90;p56">
            <a:extLst>
              <a:ext uri="{FF2B5EF4-FFF2-40B4-BE49-F238E27FC236}">
                <a16:creationId xmlns:a16="http://schemas.microsoft.com/office/drawing/2014/main" id="{9B3B076A-D1DB-6C4D-9620-AFFDFBC6E369}"/>
              </a:ext>
            </a:extLst>
          </p:cNvPr>
          <p:cNvSpPr/>
          <p:nvPr/>
        </p:nvSpPr>
        <p:spPr>
          <a:xfrm rot="-268447">
            <a:off x="6898590" y="2349539"/>
            <a:ext cx="384572" cy="384572"/>
          </a:xfrm>
          <a:prstGeom prst="rect">
            <a:avLst/>
          </a:prstGeom>
          <a:solidFill>
            <a:srgbClr val="F5C644"/>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91;p56">
            <a:extLst>
              <a:ext uri="{FF2B5EF4-FFF2-40B4-BE49-F238E27FC236}">
                <a16:creationId xmlns:a16="http://schemas.microsoft.com/office/drawing/2014/main" id="{CFA4CBF7-AD51-EE47-868D-DCB60F0FE9B9}"/>
              </a:ext>
            </a:extLst>
          </p:cNvPr>
          <p:cNvSpPr/>
          <p:nvPr/>
        </p:nvSpPr>
        <p:spPr>
          <a:xfrm>
            <a:off x="7335407" y="2769670"/>
            <a:ext cx="384600" cy="384600"/>
          </a:xfrm>
          <a:prstGeom prst="rect">
            <a:avLst/>
          </a:prstGeom>
          <a:solidFill>
            <a:srgbClr val="87DF85"/>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92;p56">
            <a:extLst>
              <a:ext uri="{FF2B5EF4-FFF2-40B4-BE49-F238E27FC236}">
                <a16:creationId xmlns:a16="http://schemas.microsoft.com/office/drawing/2014/main" id="{E83BB683-C5B3-2948-9DB0-9E860FAEB89D}"/>
              </a:ext>
            </a:extLst>
          </p:cNvPr>
          <p:cNvSpPr/>
          <p:nvPr/>
        </p:nvSpPr>
        <p:spPr>
          <a:xfrm rot="-268447">
            <a:off x="6371752" y="2203089"/>
            <a:ext cx="384572" cy="384572"/>
          </a:xfrm>
          <a:prstGeom prst="rect">
            <a:avLst/>
          </a:prstGeom>
          <a:solidFill>
            <a:srgbClr val="87DF85"/>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93;p56">
            <a:extLst>
              <a:ext uri="{FF2B5EF4-FFF2-40B4-BE49-F238E27FC236}">
                <a16:creationId xmlns:a16="http://schemas.microsoft.com/office/drawing/2014/main" id="{E5FF5752-290C-8948-AFBE-8145CA02395B}"/>
              </a:ext>
            </a:extLst>
          </p:cNvPr>
          <p:cNvSpPr/>
          <p:nvPr/>
        </p:nvSpPr>
        <p:spPr>
          <a:xfrm rot="-267706">
            <a:off x="7968939" y="2763365"/>
            <a:ext cx="397204" cy="397204"/>
          </a:xfrm>
          <a:prstGeom prst="rect">
            <a:avLst/>
          </a:prstGeom>
          <a:solidFill>
            <a:srgbClr val="F5C644"/>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94;p56">
            <a:extLst>
              <a:ext uri="{FF2B5EF4-FFF2-40B4-BE49-F238E27FC236}">
                <a16:creationId xmlns:a16="http://schemas.microsoft.com/office/drawing/2014/main" id="{779CF0D5-F376-7141-85C1-AF4259BF0777}"/>
              </a:ext>
            </a:extLst>
          </p:cNvPr>
          <p:cNvSpPr/>
          <p:nvPr/>
        </p:nvSpPr>
        <p:spPr>
          <a:xfrm>
            <a:off x="8120490" y="2117218"/>
            <a:ext cx="397200" cy="397200"/>
          </a:xfrm>
          <a:prstGeom prst="rect">
            <a:avLst/>
          </a:prstGeom>
          <a:solidFill>
            <a:schemeClr val="accent1"/>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95;p56">
            <a:extLst>
              <a:ext uri="{FF2B5EF4-FFF2-40B4-BE49-F238E27FC236}">
                <a16:creationId xmlns:a16="http://schemas.microsoft.com/office/drawing/2014/main" id="{E2481B23-34FE-8445-A0C0-A17A91589FCD}"/>
              </a:ext>
            </a:extLst>
          </p:cNvPr>
          <p:cNvSpPr/>
          <p:nvPr/>
        </p:nvSpPr>
        <p:spPr>
          <a:xfrm rot="-267706">
            <a:off x="7801235" y="1533857"/>
            <a:ext cx="397204" cy="397204"/>
          </a:xfrm>
          <a:prstGeom prst="rect">
            <a:avLst/>
          </a:prstGeom>
          <a:solidFill>
            <a:srgbClr val="87DF85"/>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96;p56">
            <a:extLst>
              <a:ext uri="{FF2B5EF4-FFF2-40B4-BE49-F238E27FC236}">
                <a16:creationId xmlns:a16="http://schemas.microsoft.com/office/drawing/2014/main" id="{905D7002-D4FC-964F-90D4-399FE9E749DD}"/>
              </a:ext>
            </a:extLst>
          </p:cNvPr>
          <p:cNvSpPr/>
          <p:nvPr/>
        </p:nvSpPr>
        <p:spPr>
          <a:xfrm rot="448125">
            <a:off x="7588603" y="2196892"/>
            <a:ext cx="396968" cy="396968"/>
          </a:xfrm>
          <a:prstGeom prst="rect">
            <a:avLst/>
          </a:prstGeom>
          <a:solidFill>
            <a:srgbClr val="F5C644"/>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7662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58"/>
          <p:cNvSpPr txBox="1">
            <a:spLocks noGrp="1"/>
          </p:cNvSpPr>
          <p:nvPr>
            <p:ph type="sldNum" sz="quarter" idx="10"/>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23</a:t>
            </a:fld>
            <a:endParaRPr/>
          </a:p>
        </p:txBody>
      </p:sp>
      <p:sp>
        <p:nvSpPr>
          <p:cNvPr id="421" name="Google Shape;421;p5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dirty="0"/>
              <a:t>Assumptions and Questions</a:t>
            </a:r>
            <a:endParaRPr sz="1400" dirty="0"/>
          </a:p>
        </p:txBody>
      </p:sp>
      <p:sp>
        <p:nvSpPr>
          <p:cNvPr id="422" name="Google Shape;422;p58"/>
          <p:cNvSpPr txBox="1"/>
          <p:nvPr/>
        </p:nvSpPr>
        <p:spPr>
          <a:xfrm>
            <a:off x="824650" y="982125"/>
            <a:ext cx="3904750" cy="351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dirty="0">
                <a:solidFill>
                  <a:schemeClr val="tx1"/>
                </a:solidFill>
              </a:rPr>
              <a:t>Teams share assumptions and questions </a:t>
            </a:r>
          </a:p>
          <a:p>
            <a:pPr marL="0" lvl="0" indent="0" algn="l" rtl="0">
              <a:spcBef>
                <a:spcPts val="0"/>
              </a:spcBef>
              <a:spcAft>
                <a:spcPts val="0"/>
              </a:spcAft>
              <a:buNone/>
            </a:pPr>
            <a:endParaRPr lang="en-GB" sz="1200" b="1" dirty="0">
              <a:solidFill>
                <a:schemeClr val="tx1"/>
              </a:solidFill>
            </a:endParaRPr>
          </a:p>
          <a:p>
            <a:pPr marL="0" lvl="0" indent="0" algn="l" rtl="0">
              <a:spcBef>
                <a:spcPts val="0"/>
              </a:spcBef>
              <a:spcAft>
                <a:spcPts val="0"/>
              </a:spcAft>
              <a:buNone/>
            </a:pPr>
            <a:r>
              <a:rPr lang="en-GB" sz="1200" b="1" dirty="0">
                <a:solidFill>
                  <a:schemeClr val="tx1"/>
                </a:solidFill>
              </a:rPr>
              <a:t>5 mins per team: </a:t>
            </a:r>
            <a:r>
              <a:rPr lang="en-GB" sz="1100" dirty="0">
                <a:solidFill>
                  <a:schemeClr val="tx1"/>
                </a:solidFill>
              </a:rPr>
              <a:t>Facilitators ask the Public sector Team to share their assumptions and questions about the problem.</a:t>
            </a:r>
            <a:endParaRPr sz="1100" dirty="0">
              <a:solidFill>
                <a:schemeClr val="tx1"/>
              </a:solidFill>
            </a:endParaRPr>
          </a:p>
          <a:p>
            <a:pPr marL="0" lvl="0" indent="0" algn="l" rtl="0">
              <a:spcBef>
                <a:spcPts val="1000"/>
              </a:spcBef>
              <a:spcAft>
                <a:spcPts val="0"/>
              </a:spcAft>
              <a:buNone/>
            </a:pPr>
            <a:r>
              <a:rPr lang="en-GB" sz="1100" b="1" dirty="0">
                <a:solidFill>
                  <a:schemeClr val="tx1"/>
                </a:solidFill>
              </a:rPr>
              <a:t>As people share, </a:t>
            </a:r>
            <a:r>
              <a:rPr lang="en-GB" sz="1100" dirty="0">
                <a:solidFill>
                  <a:schemeClr val="tx1"/>
                </a:solidFill>
              </a:rPr>
              <a:t>add each teams post-its onto the list of assumptions organised by assumption and questions. Group together similar ones.</a:t>
            </a:r>
            <a:endParaRPr sz="1100" dirty="0">
              <a:solidFill>
                <a:schemeClr val="tx1"/>
              </a:solidFill>
            </a:endParaRPr>
          </a:p>
          <a:p>
            <a:pPr marL="0" lvl="0" indent="0" algn="l" rtl="0">
              <a:spcBef>
                <a:spcPts val="1000"/>
              </a:spcBef>
              <a:spcAft>
                <a:spcPts val="0"/>
              </a:spcAft>
              <a:buNone/>
            </a:pPr>
            <a:r>
              <a:rPr lang="en-GB" sz="1100" dirty="0">
                <a:solidFill>
                  <a:schemeClr val="tx1"/>
                </a:solidFill>
              </a:rPr>
              <a:t>Get people to think about:</a:t>
            </a:r>
            <a:endParaRPr sz="1100" dirty="0">
              <a:solidFill>
                <a:schemeClr val="tx1"/>
              </a:solidFill>
            </a:endParaRPr>
          </a:p>
          <a:p>
            <a:pPr marL="457200" lvl="0" indent="-298450" algn="l" rtl="0">
              <a:spcBef>
                <a:spcPts val="1000"/>
              </a:spcBef>
              <a:spcAft>
                <a:spcPts val="0"/>
              </a:spcAft>
              <a:buSzPts val="1100"/>
              <a:buChar char="●"/>
            </a:pPr>
            <a:r>
              <a:rPr lang="en-GB" sz="1100" dirty="0">
                <a:solidFill>
                  <a:schemeClr val="tx1"/>
                </a:solidFill>
              </a:rPr>
              <a:t>What they heard in the presentation</a:t>
            </a:r>
            <a:endParaRPr sz="1100" dirty="0">
              <a:solidFill>
                <a:schemeClr val="tx1"/>
              </a:solidFill>
            </a:endParaRPr>
          </a:p>
          <a:p>
            <a:pPr marL="457200" lvl="0" indent="-298450" algn="l" rtl="0">
              <a:spcBef>
                <a:spcPts val="0"/>
              </a:spcBef>
              <a:spcAft>
                <a:spcPts val="0"/>
              </a:spcAft>
              <a:buSzPts val="1100"/>
              <a:buChar char="●"/>
            </a:pPr>
            <a:r>
              <a:rPr lang="en-GB" sz="1100" dirty="0">
                <a:solidFill>
                  <a:schemeClr val="tx1"/>
                </a:solidFill>
              </a:rPr>
              <a:t>What questions they still have</a:t>
            </a:r>
            <a:endParaRPr sz="1100" dirty="0">
              <a:solidFill>
                <a:schemeClr val="tx1"/>
              </a:solidFill>
            </a:endParaRPr>
          </a:p>
          <a:p>
            <a:pPr marL="457200" lvl="0" indent="-298450" algn="l" rtl="0">
              <a:spcBef>
                <a:spcPts val="0"/>
              </a:spcBef>
              <a:spcAft>
                <a:spcPts val="0"/>
              </a:spcAft>
              <a:buSzPts val="1100"/>
              <a:buChar char="●"/>
            </a:pPr>
            <a:r>
              <a:rPr lang="en-GB" sz="1100" dirty="0">
                <a:solidFill>
                  <a:schemeClr val="tx1"/>
                </a:solidFill>
              </a:rPr>
              <a:t>What assumptions they have about the problem</a:t>
            </a:r>
            <a:endParaRPr sz="1100" dirty="0">
              <a:solidFill>
                <a:schemeClr val="tx1"/>
              </a:solidFill>
            </a:endParaRPr>
          </a:p>
          <a:p>
            <a:pPr marL="0" lvl="0" indent="0" algn="l" rtl="0">
              <a:spcBef>
                <a:spcPts val="1000"/>
              </a:spcBef>
              <a:spcAft>
                <a:spcPts val="0"/>
              </a:spcAft>
              <a:buNone/>
            </a:pPr>
            <a:endParaRPr sz="1000" dirty="0">
              <a:solidFill>
                <a:schemeClr val="tx1"/>
              </a:solidFill>
            </a:endParaRPr>
          </a:p>
          <a:p>
            <a:pPr marL="0" lvl="0" indent="0" algn="l" rtl="0">
              <a:spcBef>
                <a:spcPts val="0"/>
              </a:spcBef>
              <a:spcAft>
                <a:spcPts val="0"/>
              </a:spcAft>
              <a:buNone/>
            </a:pPr>
            <a:endParaRPr sz="1000" dirty="0">
              <a:solidFill>
                <a:schemeClr val="tx1"/>
              </a:solidFill>
            </a:endParaRPr>
          </a:p>
          <a:p>
            <a:pPr marL="0" lvl="0" indent="0" algn="l" rtl="0">
              <a:spcBef>
                <a:spcPts val="0"/>
              </a:spcBef>
              <a:spcAft>
                <a:spcPts val="0"/>
              </a:spcAft>
              <a:buNone/>
            </a:pPr>
            <a:endParaRPr sz="1000" dirty="0">
              <a:solidFill>
                <a:schemeClr val="tx1"/>
              </a:solidFill>
            </a:endParaRPr>
          </a:p>
        </p:txBody>
      </p:sp>
      <p:sp>
        <p:nvSpPr>
          <p:cNvPr id="423" name="Google Shape;423;p58"/>
          <p:cNvSpPr/>
          <p:nvPr/>
        </p:nvSpPr>
        <p:spPr>
          <a:xfrm>
            <a:off x="374675" y="1008625"/>
            <a:ext cx="357000" cy="357000"/>
          </a:xfrm>
          <a:prstGeom prst="ellipse">
            <a:avLst/>
          </a:prstGeom>
          <a:noFill/>
          <a:ln>
            <a:solidFill>
              <a:schemeClr val="tx1"/>
            </a:solidFill>
          </a:ln>
        </p:spPr>
        <p:txBody>
          <a:bodyPr spcFirstLastPara="1" wrap="square" lIns="54000" tIns="54000" rIns="54000" bIns="54000" anchor="ctr" anchorCtr="0">
            <a:noAutofit/>
          </a:bodyPr>
          <a:lstStyle/>
          <a:p>
            <a:pPr marL="0" lvl="0" indent="0" algn="ctr" rtl="0">
              <a:spcBef>
                <a:spcPts val="0"/>
              </a:spcBef>
              <a:spcAft>
                <a:spcPts val="0"/>
              </a:spcAft>
              <a:buNone/>
            </a:pPr>
            <a:r>
              <a:rPr lang="en-GB" b="1">
                <a:solidFill>
                  <a:schemeClr val="tx1"/>
                </a:solidFill>
              </a:rPr>
              <a:t>2</a:t>
            </a:r>
            <a:endParaRPr b="1">
              <a:solidFill>
                <a:schemeClr val="tx1"/>
              </a:solidFill>
            </a:endParaRPr>
          </a:p>
        </p:txBody>
      </p:sp>
      <p:cxnSp>
        <p:nvCxnSpPr>
          <p:cNvPr id="424" name="Google Shape;424;p58"/>
          <p:cNvCxnSpPr/>
          <p:nvPr/>
        </p:nvCxnSpPr>
        <p:spPr>
          <a:xfrm>
            <a:off x="5478275" y="1339125"/>
            <a:ext cx="3449400" cy="0"/>
          </a:xfrm>
          <a:prstGeom prst="straightConnector1">
            <a:avLst/>
          </a:prstGeom>
          <a:noFill/>
          <a:ln w="9525" cap="flat" cmpd="sng">
            <a:solidFill>
              <a:schemeClr val="dk2"/>
            </a:solidFill>
            <a:prstDash val="solid"/>
            <a:round/>
            <a:headEnd type="none" w="med" len="med"/>
            <a:tailEnd type="none" w="med" len="med"/>
          </a:ln>
        </p:spPr>
      </p:cxnSp>
      <p:cxnSp>
        <p:nvCxnSpPr>
          <p:cNvPr id="425" name="Google Shape;425;p58"/>
          <p:cNvCxnSpPr/>
          <p:nvPr/>
        </p:nvCxnSpPr>
        <p:spPr>
          <a:xfrm>
            <a:off x="7192775" y="913050"/>
            <a:ext cx="0" cy="3510300"/>
          </a:xfrm>
          <a:prstGeom prst="straightConnector1">
            <a:avLst/>
          </a:prstGeom>
          <a:noFill/>
          <a:ln w="9525" cap="flat" cmpd="sng">
            <a:solidFill>
              <a:schemeClr val="dk2"/>
            </a:solidFill>
            <a:prstDash val="solid"/>
            <a:round/>
            <a:headEnd type="none" w="med" len="med"/>
            <a:tailEnd type="none" w="med" len="med"/>
          </a:ln>
        </p:spPr>
      </p:cxnSp>
      <p:sp>
        <p:nvSpPr>
          <p:cNvPr id="426" name="Google Shape;426;p58"/>
          <p:cNvSpPr txBox="1"/>
          <p:nvPr/>
        </p:nvSpPr>
        <p:spPr>
          <a:xfrm>
            <a:off x="5640600" y="982125"/>
            <a:ext cx="1329000" cy="35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dirty="0"/>
              <a:t>Assumptions</a:t>
            </a:r>
            <a:endParaRPr sz="1200" dirty="0"/>
          </a:p>
        </p:txBody>
      </p:sp>
      <p:sp>
        <p:nvSpPr>
          <p:cNvPr id="427" name="Google Shape;427;p58"/>
          <p:cNvSpPr txBox="1"/>
          <p:nvPr/>
        </p:nvSpPr>
        <p:spPr>
          <a:xfrm>
            <a:off x="7415950" y="982125"/>
            <a:ext cx="1329000" cy="35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a:t>Questions</a:t>
            </a:r>
            <a:endParaRPr sz="1200"/>
          </a:p>
        </p:txBody>
      </p:sp>
      <p:sp>
        <p:nvSpPr>
          <p:cNvPr id="428" name="Google Shape;428;p58"/>
          <p:cNvSpPr/>
          <p:nvPr/>
        </p:nvSpPr>
        <p:spPr>
          <a:xfrm>
            <a:off x="5478275" y="1560091"/>
            <a:ext cx="384600" cy="384600"/>
          </a:xfrm>
          <a:prstGeom prst="rect">
            <a:avLst/>
          </a:prstGeom>
          <a:solidFill>
            <a:srgbClr val="A0A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58"/>
          <p:cNvSpPr/>
          <p:nvPr/>
        </p:nvSpPr>
        <p:spPr>
          <a:xfrm rot="-268447">
            <a:off x="6044912" y="1499390"/>
            <a:ext cx="384572" cy="384572"/>
          </a:xfrm>
          <a:prstGeom prst="rect">
            <a:avLst/>
          </a:prstGeom>
          <a:solidFill>
            <a:srgbClr val="87DF8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58"/>
          <p:cNvSpPr/>
          <p:nvPr/>
        </p:nvSpPr>
        <p:spPr>
          <a:xfrm rot="446463">
            <a:off x="6611576" y="1560031"/>
            <a:ext cx="384538" cy="384538"/>
          </a:xfrm>
          <a:prstGeom prst="rect">
            <a:avLst/>
          </a:prstGeom>
          <a:solidFill>
            <a:srgbClr val="87DF8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58"/>
          <p:cNvSpPr/>
          <p:nvPr/>
        </p:nvSpPr>
        <p:spPr>
          <a:xfrm rot="446463">
            <a:off x="6144912" y="2040916"/>
            <a:ext cx="384538" cy="384538"/>
          </a:xfrm>
          <a:prstGeom prst="rect">
            <a:avLst/>
          </a:prstGeom>
          <a:solidFill>
            <a:srgbClr val="F5C64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58"/>
          <p:cNvSpPr/>
          <p:nvPr/>
        </p:nvSpPr>
        <p:spPr>
          <a:xfrm rot="-268447">
            <a:off x="5631440" y="2417189"/>
            <a:ext cx="384572" cy="384572"/>
          </a:xfrm>
          <a:prstGeom prst="rect">
            <a:avLst/>
          </a:prstGeom>
          <a:solidFill>
            <a:srgbClr val="F5C64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58"/>
          <p:cNvSpPr/>
          <p:nvPr/>
        </p:nvSpPr>
        <p:spPr>
          <a:xfrm>
            <a:off x="6675982" y="2064320"/>
            <a:ext cx="384600" cy="384600"/>
          </a:xfrm>
          <a:prstGeom prst="rect">
            <a:avLst/>
          </a:prstGeom>
          <a:solidFill>
            <a:srgbClr val="F5C64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58"/>
          <p:cNvSpPr/>
          <p:nvPr/>
        </p:nvSpPr>
        <p:spPr>
          <a:xfrm rot="-268447">
            <a:off x="6189152" y="2689964"/>
            <a:ext cx="384572" cy="384572"/>
          </a:xfrm>
          <a:prstGeom prst="rect">
            <a:avLst/>
          </a:prstGeom>
          <a:solidFill>
            <a:srgbClr val="F5C64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58"/>
          <p:cNvSpPr/>
          <p:nvPr/>
        </p:nvSpPr>
        <p:spPr>
          <a:xfrm rot="-267706">
            <a:off x="7968939" y="2763365"/>
            <a:ext cx="397204" cy="397204"/>
          </a:xfrm>
          <a:prstGeom prst="rect">
            <a:avLst/>
          </a:prstGeom>
          <a:solidFill>
            <a:srgbClr val="87DF8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58"/>
          <p:cNvSpPr/>
          <p:nvPr/>
        </p:nvSpPr>
        <p:spPr>
          <a:xfrm>
            <a:off x="8120490" y="2117218"/>
            <a:ext cx="397200" cy="397200"/>
          </a:xfrm>
          <a:prstGeom prst="rect">
            <a:avLst/>
          </a:prstGeom>
          <a:solidFill>
            <a:srgbClr val="87DF8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58"/>
          <p:cNvSpPr/>
          <p:nvPr/>
        </p:nvSpPr>
        <p:spPr>
          <a:xfrm rot="-267706">
            <a:off x="7801235" y="1533857"/>
            <a:ext cx="397204" cy="397204"/>
          </a:xfrm>
          <a:prstGeom prst="rect">
            <a:avLst/>
          </a:prstGeom>
          <a:solidFill>
            <a:srgbClr val="A0A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58"/>
          <p:cNvSpPr/>
          <p:nvPr/>
        </p:nvSpPr>
        <p:spPr>
          <a:xfrm rot="448125">
            <a:off x="7588603" y="2196892"/>
            <a:ext cx="396968" cy="396968"/>
          </a:xfrm>
          <a:prstGeom prst="rect">
            <a:avLst/>
          </a:prstGeom>
          <a:solidFill>
            <a:srgbClr val="87DF8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1319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59"/>
          <p:cNvSpPr txBox="1">
            <a:spLocks noGrp="1"/>
          </p:cNvSpPr>
          <p:nvPr>
            <p:ph type="sldNum" sz="quarter" idx="10"/>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24</a:t>
            </a:fld>
            <a:endParaRPr/>
          </a:p>
        </p:txBody>
      </p:sp>
      <p:sp>
        <p:nvSpPr>
          <p:cNvPr id="444" name="Google Shape;444;p59"/>
          <p:cNvSpPr txBox="1">
            <a:spLocks noGrp="1"/>
          </p:cNvSpPr>
          <p:nvPr>
            <p:ph type="title"/>
          </p:nvPr>
        </p:nvSpPr>
        <p:spPr>
          <a:xfrm>
            <a:off x="431642" y="420689"/>
            <a:ext cx="8280714" cy="29606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dirty="0"/>
              <a:t>Assumptions and Questions</a:t>
            </a:r>
            <a:endParaRPr sz="1400" dirty="0"/>
          </a:p>
        </p:txBody>
      </p:sp>
      <p:sp>
        <p:nvSpPr>
          <p:cNvPr id="445" name="Google Shape;445;p59"/>
          <p:cNvSpPr txBox="1"/>
          <p:nvPr/>
        </p:nvSpPr>
        <p:spPr>
          <a:xfrm>
            <a:off x="824650" y="982125"/>
            <a:ext cx="3962700" cy="351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dirty="0">
                <a:solidFill>
                  <a:schemeClr val="tx1"/>
                </a:solidFill>
              </a:rPr>
              <a:t>Map assumptions and questions to assess risk</a:t>
            </a:r>
            <a:endParaRPr sz="1200" b="1" dirty="0">
              <a:solidFill>
                <a:schemeClr val="tx1"/>
              </a:solidFill>
            </a:endParaRPr>
          </a:p>
          <a:p>
            <a:pPr marL="0" lvl="0" indent="0" algn="l" rtl="0">
              <a:spcBef>
                <a:spcPts val="1000"/>
              </a:spcBef>
              <a:spcAft>
                <a:spcPts val="0"/>
              </a:spcAft>
              <a:buNone/>
            </a:pPr>
            <a:r>
              <a:rPr lang="en-GB" sz="1200" dirty="0">
                <a:solidFill>
                  <a:schemeClr val="tx1"/>
                </a:solidFill>
              </a:rPr>
              <a:t>15 mins</a:t>
            </a:r>
            <a:endParaRPr sz="1200" dirty="0">
              <a:solidFill>
                <a:schemeClr val="tx1"/>
              </a:solidFill>
            </a:endParaRPr>
          </a:p>
          <a:p>
            <a:pPr marL="457200" lvl="0" indent="-298450" algn="l" rtl="0">
              <a:spcBef>
                <a:spcPts val="1000"/>
              </a:spcBef>
              <a:spcAft>
                <a:spcPts val="0"/>
              </a:spcAft>
              <a:buSzPts val="1100"/>
              <a:buChar char="●"/>
            </a:pPr>
            <a:r>
              <a:rPr lang="en-GB" sz="1100" dirty="0">
                <a:solidFill>
                  <a:schemeClr val="tx1"/>
                </a:solidFill>
              </a:rPr>
              <a:t>Draw a 2 x 2 grid like the one picture on the right. You can also prepare this in a digital format if preferred.</a:t>
            </a:r>
            <a:endParaRPr sz="1100" dirty="0">
              <a:solidFill>
                <a:schemeClr val="tx1"/>
              </a:solidFill>
            </a:endParaRPr>
          </a:p>
          <a:p>
            <a:pPr marL="457200" lvl="0" indent="-298450" algn="l" rtl="0">
              <a:spcBef>
                <a:spcPts val="1000"/>
              </a:spcBef>
              <a:spcAft>
                <a:spcPts val="0"/>
              </a:spcAft>
              <a:buSzPts val="1100"/>
              <a:buChar char="●"/>
            </a:pPr>
            <a:r>
              <a:rPr lang="en-GB" sz="1100" dirty="0">
                <a:solidFill>
                  <a:schemeClr val="tx1"/>
                </a:solidFill>
              </a:rPr>
              <a:t>Teams will need to evaluate each post-it and plot them onto the grid where they think is makes the most sense</a:t>
            </a:r>
            <a:endParaRPr sz="1100" dirty="0">
              <a:solidFill>
                <a:schemeClr val="tx1"/>
              </a:solidFill>
            </a:endParaRPr>
          </a:p>
          <a:p>
            <a:pPr marL="0" lvl="0" indent="0" algn="l" rtl="0">
              <a:spcBef>
                <a:spcPts val="1000"/>
              </a:spcBef>
              <a:spcAft>
                <a:spcPts val="0"/>
              </a:spcAft>
              <a:buNone/>
            </a:pPr>
            <a:r>
              <a:rPr lang="en-GB" sz="1100" b="1" dirty="0">
                <a:solidFill>
                  <a:schemeClr val="tx1"/>
                </a:solidFill>
              </a:rPr>
              <a:t>Risk: </a:t>
            </a:r>
            <a:r>
              <a:rPr lang="en-GB" sz="1100" dirty="0">
                <a:solidFill>
                  <a:schemeClr val="tx1"/>
                </a:solidFill>
              </a:rPr>
              <a:t>degree in which this question or assumption can have a high or low risk for the project if they are not clarified.</a:t>
            </a:r>
            <a:endParaRPr sz="1100" dirty="0">
              <a:solidFill>
                <a:schemeClr val="tx1"/>
              </a:solidFill>
            </a:endParaRPr>
          </a:p>
          <a:p>
            <a:pPr marL="0" lvl="0" indent="0" algn="l" rtl="0">
              <a:spcBef>
                <a:spcPts val="1000"/>
              </a:spcBef>
              <a:spcAft>
                <a:spcPts val="0"/>
              </a:spcAft>
              <a:buClr>
                <a:schemeClr val="dk1"/>
              </a:buClr>
              <a:buSzPts val="1100"/>
              <a:buFont typeface="Arial"/>
              <a:buNone/>
            </a:pPr>
            <a:r>
              <a:rPr lang="en-GB" sz="1100" b="1" dirty="0">
                <a:solidFill>
                  <a:schemeClr val="tx1"/>
                </a:solidFill>
              </a:rPr>
              <a:t>Certainty: </a:t>
            </a:r>
            <a:r>
              <a:rPr lang="en-GB" sz="1100" dirty="0">
                <a:solidFill>
                  <a:schemeClr val="tx1"/>
                </a:solidFill>
              </a:rPr>
              <a:t>degree in which the response to this question or assumption is known or not known by the team.</a:t>
            </a:r>
            <a:endParaRPr sz="1100" dirty="0">
              <a:solidFill>
                <a:schemeClr val="tx1"/>
              </a:solidFill>
            </a:endParaRPr>
          </a:p>
          <a:p>
            <a:pPr marL="0" lvl="0" indent="0" algn="l" rtl="0">
              <a:spcBef>
                <a:spcPts val="1000"/>
              </a:spcBef>
              <a:spcAft>
                <a:spcPts val="0"/>
              </a:spcAft>
              <a:buNone/>
            </a:pPr>
            <a:endParaRPr sz="1100" dirty="0">
              <a:solidFill>
                <a:schemeClr val="tx1"/>
              </a:solidFill>
            </a:endParaRPr>
          </a:p>
          <a:p>
            <a:pPr marL="0" lvl="0" indent="0" algn="l" rtl="0">
              <a:spcBef>
                <a:spcPts val="1000"/>
              </a:spcBef>
              <a:spcAft>
                <a:spcPts val="0"/>
              </a:spcAft>
              <a:buClr>
                <a:schemeClr val="dk1"/>
              </a:buClr>
              <a:buSzPts val="1100"/>
              <a:buFont typeface="Arial"/>
              <a:buNone/>
            </a:pPr>
            <a:r>
              <a:rPr lang="en-GB" sz="1200" b="1" dirty="0">
                <a:solidFill>
                  <a:schemeClr val="tx1"/>
                </a:solidFill>
              </a:rPr>
              <a:t>We recommend having a 15-20 min break after this activity</a:t>
            </a:r>
            <a:endParaRPr sz="1200" b="1" dirty="0">
              <a:solidFill>
                <a:schemeClr val="tx1"/>
              </a:solidFill>
            </a:endParaRPr>
          </a:p>
          <a:p>
            <a:pPr marL="0" lvl="0" indent="0" algn="l" rtl="0">
              <a:spcBef>
                <a:spcPts val="1000"/>
              </a:spcBef>
              <a:spcAft>
                <a:spcPts val="0"/>
              </a:spcAft>
              <a:buNone/>
            </a:pPr>
            <a:endParaRPr sz="1100" dirty="0">
              <a:solidFill>
                <a:schemeClr val="tx1"/>
              </a:solidFill>
            </a:endParaRPr>
          </a:p>
          <a:p>
            <a:pPr marL="0" lvl="0" indent="0" algn="l" rtl="0">
              <a:spcBef>
                <a:spcPts val="1000"/>
              </a:spcBef>
              <a:spcAft>
                <a:spcPts val="0"/>
              </a:spcAft>
              <a:buNone/>
            </a:pPr>
            <a:endParaRPr sz="1000" dirty="0">
              <a:solidFill>
                <a:schemeClr val="tx1"/>
              </a:solidFill>
            </a:endParaRPr>
          </a:p>
          <a:p>
            <a:pPr marL="0" lvl="0" indent="0" algn="l" rtl="0">
              <a:spcBef>
                <a:spcPts val="0"/>
              </a:spcBef>
              <a:spcAft>
                <a:spcPts val="0"/>
              </a:spcAft>
              <a:buNone/>
            </a:pPr>
            <a:endParaRPr sz="1000" dirty="0">
              <a:solidFill>
                <a:schemeClr val="tx1"/>
              </a:solidFill>
            </a:endParaRPr>
          </a:p>
          <a:p>
            <a:pPr marL="0" lvl="0" indent="0" algn="l" rtl="0">
              <a:spcBef>
                <a:spcPts val="0"/>
              </a:spcBef>
              <a:spcAft>
                <a:spcPts val="0"/>
              </a:spcAft>
              <a:buNone/>
            </a:pPr>
            <a:endParaRPr sz="1000" dirty="0">
              <a:solidFill>
                <a:schemeClr val="tx1"/>
              </a:solidFill>
            </a:endParaRPr>
          </a:p>
        </p:txBody>
      </p:sp>
      <p:sp>
        <p:nvSpPr>
          <p:cNvPr id="446" name="Google Shape;446;p59"/>
          <p:cNvSpPr/>
          <p:nvPr/>
        </p:nvSpPr>
        <p:spPr>
          <a:xfrm>
            <a:off x="374675" y="1008625"/>
            <a:ext cx="357000" cy="357000"/>
          </a:xfrm>
          <a:prstGeom prst="ellipse">
            <a:avLst/>
          </a:prstGeom>
          <a:noFill/>
          <a:ln>
            <a:solidFill>
              <a:schemeClr val="tx1"/>
            </a:solidFill>
          </a:ln>
        </p:spPr>
        <p:txBody>
          <a:bodyPr spcFirstLastPara="1" wrap="square" lIns="54000" tIns="54000" rIns="54000" bIns="54000" anchor="ctr" anchorCtr="0">
            <a:noAutofit/>
          </a:bodyPr>
          <a:lstStyle/>
          <a:p>
            <a:pPr marL="0" lvl="0" indent="0" algn="ctr" rtl="0">
              <a:spcBef>
                <a:spcPts val="0"/>
              </a:spcBef>
              <a:spcAft>
                <a:spcPts val="0"/>
              </a:spcAft>
              <a:buNone/>
            </a:pPr>
            <a:r>
              <a:rPr lang="en-GB" b="1" dirty="0">
                <a:solidFill>
                  <a:schemeClr val="tx1"/>
                </a:solidFill>
              </a:rPr>
              <a:t>3</a:t>
            </a:r>
            <a:endParaRPr b="1" dirty="0">
              <a:solidFill>
                <a:schemeClr val="tx1"/>
              </a:solidFill>
            </a:endParaRPr>
          </a:p>
        </p:txBody>
      </p:sp>
      <p:cxnSp>
        <p:nvCxnSpPr>
          <p:cNvPr id="447" name="Google Shape;447;p59"/>
          <p:cNvCxnSpPr/>
          <p:nvPr/>
        </p:nvCxnSpPr>
        <p:spPr>
          <a:xfrm>
            <a:off x="5402075" y="2475350"/>
            <a:ext cx="3449400" cy="0"/>
          </a:xfrm>
          <a:prstGeom prst="straightConnector1">
            <a:avLst/>
          </a:prstGeom>
          <a:noFill/>
          <a:ln w="9525" cap="flat" cmpd="sng">
            <a:solidFill>
              <a:schemeClr val="dk2"/>
            </a:solidFill>
            <a:prstDash val="solid"/>
            <a:round/>
            <a:headEnd type="triangle" w="med" len="med"/>
            <a:tailEnd type="triangle" w="med" len="med"/>
          </a:ln>
        </p:spPr>
      </p:cxnSp>
      <p:cxnSp>
        <p:nvCxnSpPr>
          <p:cNvPr id="448" name="Google Shape;448;p59"/>
          <p:cNvCxnSpPr/>
          <p:nvPr/>
        </p:nvCxnSpPr>
        <p:spPr>
          <a:xfrm>
            <a:off x="7116575" y="913050"/>
            <a:ext cx="0" cy="3134700"/>
          </a:xfrm>
          <a:prstGeom prst="straightConnector1">
            <a:avLst/>
          </a:prstGeom>
          <a:noFill/>
          <a:ln w="9525" cap="flat" cmpd="sng">
            <a:solidFill>
              <a:schemeClr val="dk2"/>
            </a:solidFill>
            <a:prstDash val="solid"/>
            <a:round/>
            <a:headEnd type="triangle" w="med" len="med"/>
            <a:tailEnd type="triangle" w="med" len="med"/>
          </a:ln>
        </p:spPr>
      </p:cxnSp>
      <p:sp>
        <p:nvSpPr>
          <p:cNvPr id="449" name="Google Shape;449;p59"/>
          <p:cNvSpPr txBox="1"/>
          <p:nvPr/>
        </p:nvSpPr>
        <p:spPr>
          <a:xfrm>
            <a:off x="5361475" y="2475350"/>
            <a:ext cx="882600" cy="35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a:t>Certain</a:t>
            </a:r>
            <a:endParaRPr sz="1200"/>
          </a:p>
        </p:txBody>
      </p:sp>
      <p:sp>
        <p:nvSpPr>
          <p:cNvPr id="450" name="Google Shape;450;p59"/>
          <p:cNvSpPr txBox="1"/>
          <p:nvPr/>
        </p:nvSpPr>
        <p:spPr>
          <a:xfrm>
            <a:off x="6761475" y="556050"/>
            <a:ext cx="1329000" cy="35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dirty="0"/>
              <a:t>High risk</a:t>
            </a:r>
            <a:endParaRPr sz="1200" dirty="0"/>
          </a:p>
        </p:txBody>
      </p:sp>
      <p:sp>
        <p:nvSpPr>
          <p:cNvPr id="451" name="Google Shape;451;p59"/>
          <p:cNvSpPr/>
          <p:nvPr/>
        </p:nvSpPr>
        <p:spPr>
          <a:xfrm>
            <a:off x="7569075" y="1190291"/>
            <a:ext cx="384600" cy="384600"/>
          </a:xfrm>
          <a:prstGeom prst="rect">
            <a:avLst/>
          </a:prstGeom>
          <a:solidFill>
            <a:srgbClr val="A0A0FF"/>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59"/>
          <p:cNvSpPr/>
          <p:nvPr/>
        </p:nvSpPr>
        <p:spPr>
          <a:xfrm rot="-268447">
            <a:off x="6258487" y="1667290"/>
            <a:ext cx="384572" cy="384572"/>
          </a:xfrm>
          <a:prstGeom prst="rect">
            <a:avLst/>
          </a:prstGeom>
          <a:solidFill>
            <a:srgbClr val="87DF8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59"/>
          <p:cNvSpPr/>
          <p:nvPr/>
        </p:nvSpPr>
        <p:spPr>
          <a:xfrm rot="446463">
            <a:off x="5881151" y="1373344"/>
            <a:ext cx="384538" cy="384538"/>
          </a:xfrm>
          <a:prstGeom prst="rect">
            <a:avLst/>
          </a:prstGeom>
          <a:solidFill>
            <a:srgbClr val="A0A0FF"/>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59"/>
          <p:cNvSpPr/>
          <p:nvPr/>
        </p:nvSpPr>
        <p:spPr>
          <a:xfrm rot="446463">
            <a:off x="8137487" y="1447941"/>
            <a:ext cx="384538" cy="384538"/>
          </a:xfrm>
          <a:prstGeom prst="rect">
            <a:avLst/>
          </a:prstGeom>
          <a:solidFill>
            <a:srgbClr val="A0A0FF"/>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59"/>
          <p:cNvSpPr/>
          <p:nvPr/>
        </p:nvSpPr>
        <p:spPr>
          <a:xfrm rot="-268447">
            <a:off x="7569090" y="3048314"/>
            <a:ext cx="384572" cy="384572"/>
          </a:xfrm>
          <a:prstGeom prst="rect">
            <a:avLst/>
          </a:prstGeom>
          <a:solidFill>
            <a:srgbClr val="F5C64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59"/>
          <p:cNvSpPr/>
          <p:nvPr/>
        </p:nvSpPr>
        <p:spPr>
          <a:xfrm>
            <a:off x="7423094" y="1781170"/>
            <a:ext cx="384600" cy="384600"/>
          </a:xfrm>
          <a:prstGeom prst="rect">
            <a:avLst/>
          </a:prstGeom>
          <a:solidFill>
            <a:srgbClr val="87DF8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59"/>
          <p:cNvSpPr/>
          <p:nvPr/>
        </p:nvSpPr>
        <p:spPr>
          <a:xfrm rot="-268447">
            <a:off x="8128602" y="3223701"/>
            <a:ext cx="384572" cy="384572"/>
          </a:xfrm>
          <a:prstGeom prst="rect">
            <a:avLst/>
          </a:prstGeom>
          <a:solidFill>
            <a:srgbClr val="87DF8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59"/>
          <p:cNvSpPr txBox="1"/>
          <p:nvPr/>
        </p:nvSpPr>
        <p:spPr>
          <a:xfrm>
            <a:off x="6832475" y="4135425"/>
            <a:ext cx="1329000" cy="35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a:t>Low risk</a:t>
            </a:r>
            <a:endParaRPr sz="1200"/>
          </a:p>
        </p:txBody>
      </p:sp>
      <p:sp>
        <p:nvSpPr>
          <p:cNvPr id="459" name="Google Shape;459;p59"/>
          <p:cNvSpPr txBox="1"/>
          <p:nvPr/>
        </p:nvSpPr>
        <p:spPr>
          <a:xfrm>
            <a:off x="7781200" y="2489700"/>
            <a:ext cx="1004400" cy="35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a:t>Un-certain</a:t>
            </a:r>
            <a:endParaRPr sz="1200"/>
          </a:p>
        </p:txBody>
      </p:sp>
      <p:sp>
        <p:nvSpPr>
          <p:cNvPr id="460" name="Google Shape;460;p59"/>
          <p:cNvSpPr/>
          <p:nvPr/>
        </p:nvSpPr>
        <p:spPr>
          <a:xfrm>
            <a:off x="5904369" y="3063270"/>
            <a:ext cx="384600" cy="384600"/>
          </a:xfrm>
          <a:prstGeom prst="rect">
            <a:avLst/>
          </a:prstGeom>
          <a:solidFill>
            <a:srgbClr val="87DF8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59"/>
          <p:cNvSpPr/>
          <p:nvPr/>
        </p:nvSpPr>
        <p:spPr>
          <a:xfrm rot="-268447">
            <a:off x="6258487" y="3461715"/>
            <a:ext cx="384572" cy="384572"/>
          </a:xfrm>
          <a:prstGeom prst="rect">
            <a:avLst/>
          </a:prstGeom>
          <a:solidFill>
            <a:srgbClr val="F5C64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59"/>
          <p:cNvSpPr/>
          <p:nvPr/>
        </p:nvSpPr>
        <p:spPr>
          <a:xfrm rot="-268447">
            <a:off x="6258487" y="962090"/>
            <a:ext cx="384572" cy="384572"/>
          </a:xfrm>
          <a:prstGeom prst="rect">
            <a:avLst/>
          </a:prstGeom>
          <a:solidFill>
            <a:srgbClr val="F5C64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33468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pic>
        <p:nvPicPr>
          <p:cNvPr id="3" name="Grafik 2">
            <a:extLst>
              <a:ext uri="{FF2B5EF4-FFF2-40B4-BE49-F238E27FC236}">
                <a16:creationId xmlns:a16="http://schemas.microsoft.com/office/drawing/2014/main" id="{0BFC49F7-D78D-844E-82B6-496C45A04F5F}"/>
              </a:ext>
            </a:extLst>
          </p:cNvPr>
          <p:cNvPicPr>
            <a:picLocks noChangeAspect="1"/>
          </p:cNvPicPr>
          <p:nvPr/>
        </p:nvPicPr>
        <p:blipFill>
          <a:blip r:embed="rId3"/>
          <a:stretch>
            <a:fillRect/>
          </a:stretch>
        </p:blipFill>
        <p:spPr>
          <a:xfrm>
            <a:off x="4710069" y="3409182"/>
            <a:ext cx="1013980" cy="1111986"/>
          </a:xfrm>
          <a:prstGeom prst="rect">
            <a:avLst/>
          </a:prstGeom>
          <a:ln>
            <a:solidFill>
              <a:schemeClr val="tx1"/>
            </a:solidFill>
          </a:ln>
        </p:spPr>
      </p:pic>
      <p:sp>
        <p:nvSpPr>
          <p:cNvPr id="467" name="Google Shape;467;p60"/>
          <p:cNvSpPr txBox="1">
            <a:spLocks noGrp="1"/>
          </p:cNvSpPr>
          <p:nvPr>
            <p:ph type="sldNum" sz="quarter" idx="10"/>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25</a:t>
            </a:fld>
            <a:endParaRPr/>
          </a:p>
        </p:txBody>
      </p:sp>
      <p:sp>
        <p:nvSpPr>
          <p:cNvPr id="483" name="Google Shape;483;p60"/>
          <p:cNvSpPr txBox="1">
            <a:spLocks noGrp="1"/>
          </p:cNvSpPr>
          <p:nvPr>
            <p:ph type="title"/>
          </p:nvPr>
        </p:nvSpPr>
        <p:spPr>
          <a:xfrm>
            <a:off x="431642" y="420688"/>
            <a:ext cx="8280714" cy="34816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dirty="0"/>
              <a:t>Assumptions and Questions</a:t>
            </a:r>
            <a:endParaRPr sz="1400" dirty="0"/>
          </a:p>
        </p:txBody>
      </p:sp>
      <p:sp>
        <p:nvSpPr>
          <p:cNvPr id="468" name="Google Shape;468;p60"/>
          <p:cNvSpPr txBox="1"/>
          <p:nvPr/>
        </p:nvSpPr>
        <p:spPr>
          <a:xfrm>
            <a:off x="824650" y="982125"/>
            <a:ext cx="3962700" cy="228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dirty="0">
                <a:solidFill>
                  <a:schemeClr val="tx1"/>
                </a:solidFill>
              </a:rPr>
              <a:t>Take the high risk and uncertain items and stack into a list</a:t>
            </a:r>
            <a:endParaRPr sz="1200" b="1" dirty="0">
              <a:solidFill>
                <a:schemeClr val="tx1"/>
              </a:solidFill>
            </a:endParaRPr>
          </a:p>
          <a:p>
            <a:pPr marL="0" lvl="0" indent="0" algn="l" rtl="0">
              <a:spcBef>
                <a:spcPts val="1000"/>
              </a:spcBef>
              <a:spcAft>
                <a:spcPts val="0"/>
              </a:spcAft>
              <a:buNone/>
            </a:pPr>
            <a:r>
              <a:rPr lang="en-GB" sz="1200" dirty="0">
                <a:solidFill>
                  <a:schemeClr val="tx1"/>
                </a:solidFill>
              </a:rPr>
              <a:t>15 mins</a:t>
            </a:r>
            <a:endParaRPr sz="1200" dirty="0">
              <a:solidFill>
                <a:schemeClr val="tx1"/>
              </a:solidFill>
            </a:endParaRPr>
          </a:p>
          <a:p>
            <a:pPr marL="457200" lvl="0" indent="-298450" algn="l" rtl="0">
              <a:spcBef>
                <a:spcPts val="1000"/>
              </a:spcBef>
              <a:spcAft>
                <a:spcPts val="0"/>
              </a:spcAft>
              <a:buSzPts val="1100"/>
              <a:buChar char="●"/>
            </a:pPr>
            <a:r>
              <a:rPr lang="en-GB" sz="1100" dirty="0">
                <a:solidFill>
                  <a:schemeClr val="tx1"/>
                </a:solidFill>
              </a:rPr>
              <a:t>The quadrant is prioritised since it’s critical to better understand first what we don’t know much about, and since we don’t know, can have a higher impact on the project.</a:t>
            </a:r>
            <a:endParaRPr sz="1100" dirty="0">
              <a:solidFill>
                <a:schemeClr val="tx1"/>
              </a:solidFill>
            </a:endParaRPr>
          </a:p>
          <a:p>
            <a:pPr marL="457200" lvl="0" indent="-298450" algn="l" rtl="0">
              <a:spcBef>
                <a:spcPts val="1000"/>
              </a:spcBef>
              <a:spcAft>
                <a:spcPts val="0"/>
              </a:spcAft>
              <a:buSzPts val="1100"/>
              <a:buChar char="●"/>
            </a:pPr>
            <a:r>
              <a:rPr lang="en-GB" sz="1100" dirty="0">
                <a:solidFill>
                  <a:schemeClr val="tx1"/>
                </a:solidFill>
              </a:rPr>
              <a:t>Each team should go through each item and think about different way to validate or invalidate each.</a:t>
            </a:r>
            <a:endParaRPr sz="1100" dirty="0">
              <a:solidFill>
                <a:schemeClr val="tx1"/>
              </a:solidFill>
            </a:endParaRPr>
          </a:p>
          <a:p>
            <a:pPr marL="457200" lvl="0" indent="-298450" algn="l" rtl="0">
              <a:spcBef>
                <a:spcPts val="1000"/>
              </a:spcBef>
              <a:spcAft>
                <a:spcPts val="0"/>
              </a:spcAft>
              <a:buSzPts val="1100"/>
              <a:buChar char="●"/>
            </a:pPr>
            <a:r>
              <a:rPr lang="en-GB" sz="1100" dirty="0">
                <a:solidFill>
                  <a:schemeClr val="tx1"/>
                </a:solidFill>
              </a:rPr>
              <a:t>For example, do you need to talk to someone? Is someone in the room able to clarify this? Do you need to test something with staff or users? Do you need to do more research?</a:t>
            </a:r>
            <a:endParaRPr sz="1100" dirty="0">
              <a:solidFill>
                <a:schemeClr val="tx1"/>
              </a:solidFill>
            </a:endParaRPr>
          </a:p>
          <a:p>
            <a:pPr marL="0" lvl="0" indent="0" algn="l" rtl="0">
              <a:spcBef>
                <a:spcPts val="1000"/>
              </a:spcBef>
              <a:spcAft>
                <a:spcPts val="0"/>
              </a:spcAft>
              <a:buNone/>
            </a:pPr>
            <a:endParaRPr sz="1000" dirty="0">
              <a:solidFill>
                <a:schemeClr val="tx1"/>
              </a:solidFill>
            </a:endParaRPr>
          </a:p>
          <a:p>
            <a:pPr marL="0" lvl="0" indent="0" algn="l" rtl="0">
              <a:spcBef>
                <a:spcPts val="0"/>
              </a:spcBef>
              <a:spcAft>
                <a:spcPts val="0"/>
              </a:spcAft>
              <a:buNone/>
            </a:pPr>
            <a:endParaRPr sz="1000" dirty="0">
              <a:solidFill>
                <a:schemeClr val="tx1"/>
              </a:solidFill>
            </a:endParaRPr>
          </a:p>
          <a:p>
            <a:pPr marL="0" lvl="0" indent="0" algn="l" rtl="0">
              <a:spcBef>
                <a:spcPts val="0"/>
              </a:spcBef>
              <a:spcAft>
                <a:spcPts val="0"/>
              </a:spcAft>
              <a:buNone/>
            </a:pPr>
            <a:endParaRPr sz="1000" dirty="0">
              <a:solidFill>
                <a:schemeClr val="tx1"/>
              </a:solidFill>
            </a:endParaRPr>
          </a:p>
        </p:txBody>
      </p:sp>
      <p:sp>
        <p:nvSpPr>
          <p:cNvPr id="469" name="Google Shape;469;p60"/>
          <p:cNvSpPr/>
          <p:nvPr/>
        </p:nvSpPr>
        <p:spPr>
          <a:xfrm>
            <a:off x="374675" y="1008625"/>
            <a:ext cx="357000" cy="357000"/>
          </a:xfrm>
          <a:prstGeom prst="ellipse">
            <a:avLst/>
          </a:prstGeom>
          <a:noFill/>
          <a:ln>
            <a:solidFill>
              <a:schemeClr val="tx1"/>
            </a:solidFill>
          </a:ln>
        </p:spPr>
        <p:txBody>
          <a:bodyPr spcFirstLastPara="1" wrap="square" lIns="54000" tIns="54000" rIns="54000" bIns="54000" anchor="ctr" anchorCtr="0">
            <a:noAutofit/>
          </a:bodyPr>
          <a:lstStyle/>
          <a:p>
            <a:pPr marL="0" lvl="0" indent="0" algn="ctr" rtl="0">
              <a:spcBef>
                <a:spcPts val="0"/>
              </a:spcBef>
              <a:spcAft>
                <a:spcPts val="0"/>
              </a:spcAft>
              <a:buNone/>
            </a:pPr>
            <a:r>
              <a:rPr lang="en-GB" b="1">
                <a:solidFill>
                  <a:schemeClr val="tx1"/>
                </a:solidFill>
              </a:rPr>
              <a:t>4</a:t>
            </a:r>
            <a:endParaRPr b="1">
              <a:solidFill>
                <a:schemeClr val="tx1"/>
              </a:solidFill>
            </a:endParaRPr>
          </a:p>
        </p:txBody>
      </p:sp>
      <p:grpSp>
        <p:nvGrpSpPr>
          <p:cNvPr id="7" name="Gruppieren 6">
            <a:extLst>
              <a:ext uri="{FF2B5EF4-FFF2-40B4-BE49-F238E27FC236}">
                <a16:creationId xmlns:a16="http://schemas.microsoft.com/office/drawing/2014/main" id="{02CF8372-4CF3-4D45-8835-B7153526F03C}"/>
              </a:ext>
            </a:extLst>
          </p:cNvPr>
          <p:cNvGrpSpPr/>
          <p:nvPr/>
        </p:nvGrpSpPr>
        <p:grpSpPr>
          <a:xfrm>
            <a:off x="5692191" y="750477"/>
            <a:ext cx="3256375" cy="3746150"/>
            <a:chOff x="5792775" y="677325"/>
            <a:chExt cx="3256375" cy="3746150"/>
          </a:xfrm>
        </p:grpSpPr>
        <p:cxnSp>
          <p:nvCxnSpPr>
            <p:cNvPr id="471" name="Google Shape;471;p60"/>
            <p:cNvCxnSpPr/>
            <p:nvPr/>
          </p:nvCxnSpPr>
          <p:spPr>
            <a:xfrm>
              <a:off x="5792775" y="1339125"/>
              <a:ext cx="3135000" cy="0"/>
            </a:xfrm>
            <a:prstGeom prst="straightConnector1">
              <a:avLst/>
            </a:prstGeom>
            <a:noFill/>
            <a:ln w="9525" cap="flat" cmpd="sng">
              <a:solidFill>
                <a:schemeClr val="dk2"/>
              </a:solidFill>
              <a:prstDash val="solid"/>
              <a:round/>
              <a:headEnd type="none" w="med" len="med"/>
              <a:tailEnd type="none" w="med" len="med"/>
            </a:ln>
          </p:spPr>
        </p:cxnSp>
        <p:cxnSp>
          <p:nvCxnSpPr>
            <p:cNvPr id="472" name="Google Shape;472;p60"/>
            <p:cNvCxnSpPr/>
            <p:nvPr/>
          </p:nvCxnSpPr>
          <p:spPr>
            <a:xfrm>
              <a:off x="7192775" y="781175"/>
              <a:ext cx="0" cy="3642300"/>
            </a:xfrm>
            <a:prstGeom prst="straightConnector1">
              <a:avLst/>
            </a:prstGeom>
            <a:noFill/>
            <a:ln w="9525" cap="flat" cmpd="sng">
              <a:solidFill>
                <a:schemeClr val="dk2"/>
              </a:solidFill>
              <a:prstDash val="solid"/>
              <a:round/>
              <a:headEnd type="none" w="med" len="med"/>
              <a:tailEnd type="none" w="med" len="med"/>
            </a:ln>
          </p:spPr>
        </p:cxnSp>
        <p:sp>
          <p:nvSpPr>
            <p:cNvPr id="473" name="Google Shape;473;p60"/>
            <p:cNvSpPr txBox="1"/>
            <p:nvPr/>
          </p:nvSpPr>
          <p:spPr>
            <a:xfrm>
              <a:off x="5853900" y="677325"/>
              <a:ext cx="1268100" cy="35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a:t>Assumptions and questions</a:t>
              </a:r>
              <a:endParaRPr sz="1200"/>
            </a:p>
          </p:txBody>
        </p:sp>
        <p:sp>
          <p:nvSpPr>
            <p:cNvPr id="474" name="Google Shape;474;p60"/>
            <p:cNvSpPr txBox="1"/>
            <p:nvPr/>
          </p:nvSpPr>
          <p:spPr>
            <a:xfrm>
              <a:off x="7263550" y="677325"/>
              <a:ext cx="1785600" cy="54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a:t>How might we validate or invalidate it?</a:t>
              </a:r>
              <a:endParaRPr sz="1200"/>
            </a:p>
          </p:txBody>
        </p:sp>
        <p:sp>
          <p:nvSpPr>
            <p:cNvPr id="475" name="Google Shape;475;p60"/>
            <p:cNvSpPr/>
            <p:nvPr/>
          </p:nvSpPr>
          <p:spPr>
            <a:xfrm>
              <a:off x="6340788" y="1463941"/>
              <a:ext cx="384600" cy="384600"/>
            </a:xfrm>
            <a:prstGeom prst="rect">
              <a:avLst/>
            </a:prstGeom>
            <a:solidFill>
              <a:srgbClr val="F5C644"/>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60"/>
            <p:cNvSpPr/>
            <p:nvPr/>
          </p:nvSpPr>
          <p:spPr>
            <a:xfrm rot="-268447">
              <a:off x="6432087" y="2766165"/>
              <a:ext cx="384572" cy="384572"/>
            </a:xfrm>
            <a:prstGeom prst="rect">
              <a:avLst/>
            </a:prstGeom>
            <a:solidFill>
              <a:srgbClr val="A0A0FF"/>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60"/>
            <p:cNvSpPr/>
            <p:nvPr/>
          </p:nvSpPr>
          <p:spPr>
            <a:xfrm rot="-268447">
              <a:off x="6355215" y="2107864"/>
              <a:ext cx="384572" cy="384572"/>
            </a:xfrm>
            <a:prstGeom prst="rect">
              <a:avLst/>
            </a:prstGeom>
            <a:solidFill>
              <a:srgbClr val="A0A0FF"/>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60"/>
            <p:cNvSpPr/>
            <p:nvPr/>
          </p:nvSpPr>
          <p:spPr>
            <a:xfrm>
              <a:off x="6394419" y="3404020"/>
              <a:ext cx="384600" cy="384600"/>
            </a:xfrm>
            <a:prstGeom prst="rect">
              <a:avLst/>
            </a:prstGeom>
            <a:solidFill>
              <a:srgbClr val="87DF85"/>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60"/>
            <p:cNvSpPr/>
            <p:nvPr/>
          </p:nvSpPr>
          <p:spPr>
            <a:xfrm rot="-268447">
              <a:off x="6340802" y="3889514"/>
              <a:ext cx="384572" cy="384572"/>
            </a:xfrm>
            <a:prstGeom prst="rect">
              <a:avLst/>
            </a:prstGeom>
            <a:solidFill>
              <a:srgbClr val="F5C644"/>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60"/>
            <p:cNvSpPr/>
            <p:nvPr/>
          </p:nvSpPr>
          <p:spPr>
            <a:xfrm rot="-267706">
              <a:off x="7450314" y="2672615"/>
              <a:ext cx="397204" cy="397204"/>
            </a:xfrm>
            <a:prstGeom prst="rect">
              <a:avLst/>
            </a:prstGeom>
            <a:solidFill>
              <a:srgbClr val="D9D2E9"/>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60"/>
            <p:cNvSpPr/>
            <p:nvPr/>
          </p:nvSpPr>
          <p:spPr>
            <a:xfrm rot="-267706">
              <a:off x="7343235" y="1399582"/>
              <a:ext cx="397204" cy="397204"/>
            </a:xfrm>
            <a:prstGeom prst="rect">
              <a:avLst/>
            </a:prstGeom>
            <a:solidFill>
              <a:srgbClr val="D9D2E9"/>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60"/>
            <p:cNvSpPr/>
            <p:nvPr/>
          </p:nvSpPr>
          <p:spPr>
            <a:xfrm rot="448125">
              <a:off x="7474103" y="2036205"/>
              <a:ext cx="396968" cy="396968"/>
            </a:xfrm>
            <a:prstGeom prst="rect">
              <a:avLst/>
            </a:prstGeom>
            <a:solidFill>
              <a:srgbClr val="D9D2E9"/>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60"/>
            <p:cNvSpPr/>
            <p:nvPr/>
          </p:nvSpPr>
          <p:spPr>
            <a:xfrm rot="-267706">
              <a:off x="7450314" y="3376190"/>
              <a:ext cx="397204" cy="397204"/>
            </a:xfrm>
            <a:prstGeom prst="rect">
              <a:avLst/>
            </a:prstGeom>
            <a:solidFill>
              <a:srgbClr val="D9D2E9"/>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60"/>
            <p:cNvSpPr/>
            <p:nvPr/>
          </p:nvSpPr>
          <p:spPr>
            <a:xfrm rot="-267706">
              <a:off x="7436014" y="3927365"/>
              <a:ext cx="397204" cy="397204"/>
            </a:xfrm>
            <a:prstGeom prst="rect">
              <a:avLst/>
            </a:prstGeom>
            <a:solidFill>
              <a:srgbClr val="D9D2E9"/>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60"/>
            <p:cNvSpPr/>
            <p:nvPr/>
          </p:nvSpPr>
          <p:spPr>
            <a:xfrm rot="448125">
              <a:off x="7810528" y="1400917"/>
              <a:ext cx="396968" cy="396968"/>
            </a:xfrm>
            <a:prstGeom prst="rect">
              <a:avLst/>
            </a:prstGeom>
            <a:solidFill>
              <a:srgbClr val="D9D2E9"/>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60"/>
            <p:cNvSpPr/>
            <p:nvPr/>
          </p:nvSpPr>
          <p:spPr>
            <a:xfrm rot="448125">
              <a:off x="7917778" y="3382992"/>
              <a:ext cx="396968" cy="396968"/>
            </a:xfrm>
            <a:prstGeom prst="rect">
              <a:avLst/>
            </a:prstGeom>
            <a:solidFill>
              <a:srgbClr val="D9D2E9"/>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60"/>
            <p:cNvSpPr/>
            <p:nvPr/>
          </p:nvSpPr>
          <p:spPr>
            <a:xfrm rot="448125">
              <a:off x="8394253" y="3382992"/>
              <a:ext cx="396968" cy="396968"/>
            </a:xfrm>
            <a:prstGeom prst="rect">
              <a:avLst/>
            </a:prstGeom>
            <a:solidFill>
              <a:srgbClr val="D9D2E9"/>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89" name="Google Shape;489;p60"/>
          <p:cNvCxnSpPr>
            <a:cxnSpLocks/>
          </p:cNvCxnSpPr>
          <p:nvPr/>
        </p:nvCxnSpPr>
        <p:spPr>
          <a:xfrm flipV="1">
            <a:off x="5673450" y="2871217"/>
            <a:ext cx="391428" cy="615391"/>
          </a:xfrm>
          <a:prstGeom prst="straightConnector1">
            <a:avLst/>
          </a:prstGeom>
          <a:noFill/>
          <a:ln w="9525" cap="flat" cmpd="sng">
            <a:solidFill>
              <a:srgbClr val="D0542F"/>
            </a:solidFill>
            <a:prstDash val="solid"/>
            <a:round/>
            <a:headEnd type="none" w="med" len="med"/>
            <a:tailEnd type="triangle" w="med" len="med"/>
          </a:ln>
        </p:spPr>
      </p:cxnSp>
      <p:sp>
        <p:nvSpPr>
          <p:cNvPr id="4" name="Rechteck 3">
            <a:extLst>
              <a:ext uri="{FF2B5EF4-FFF2-40B4-BE49-F238E27FC236}">
                <a16:creationId xmlns:a16="http://schemas.microsoft.com/office/drawing/2014/main" id="{15F02D13-4A41-684B-AED1-165D79758EDD}"/>
              </a:ext>
            </a:extLst>
          </p:cNvPr>
          <p:cNvSpPr/>
          <p:nvPr/>
        </p:nvSpPr>
        <p:spPr>
          <a:xfrm>
            <a:off x="5248040" y="3486608"/>
            <a:ext cx="428818" cy="418680"/>
          </a:xfrm>
          <a:prstGeom prst="rect">
            <a:avLst/>
          </a:prstGeom>
          <a:solidFill>
            <a:srgbClr val="FF0000">
              <a:alpha val="10980"/>
            </a:srgbClr>
          </a:solidFill>
          <a:ln w="3175">
            <a:solidFill>
              <a:srgbClr val="FF0000">
                <a:alpha val="1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828743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61"/>
          <p:cNvSpPr txBox="1">
            <a:spLocks noGrp="1"/>
          </p:cNvSpPr>
          <p:nvPr>
            <p:ph type="sldNum" sz="quarter" idx="10"/>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26</a:t>
            </a:fld>
            <a:endParaRPr/>
          </a:p>
        </p:txBody>
      </p:sp>
      <p:sp>
        <p:nvSpPr>
          <p:cNvPr id="497" name="Google Shape;497;p61"/>
          <p:cNvSpPr txBox="1">
            <a:spLocks noGrp="1"/>
          </p:cNvSpPr>
          <p:nvPr>
            <p:ph type="title"/>
          </p:nvPr>
        </p:nvSpPr>
        <p:spPr>
          <a:xfrm>
            <a:off x="431642" y="420688"/>
            <a:ext cx="8280714" cy="3570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dirty="0"/>
              <a:t>Assumptions and Questions</a:t>
            </a:r>
            <a:endParaRPr sz="1400" dirty="0"/>
          </a:p>
        </p:txBody>
      </p:sp>
      <p:sp>
        <p:nvSpPr>
          <p:cNvPr id="495" name="Google Shape;495;p61"/>
          <p:cNvSpPr txBox="1"/>
          <p:nvPr/>
        </p:nvSpPr>
        <p:spPr>
          <a:xfrm>
            <a:off x="824650" y="982125"/>
            <a:ext cx="3962700" cy="88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dirty="0">
                <a:solidFill>
                  <a:schemeClr val="tx1"/>
                </a:solidFill>
              </a:rPr>
              <a:t>Teams share their list of riskiest assumptions and questions.</a:t>
            </a:r>
            <a:endParaRPr sz="1200" b="1" dirty="0">
              <a:solidFill>
                <a:schemeClr val="tx1"/>
              </a:solidFill>
            </a:endParaRPr>
          </a:p>
          <a:p>
            <a:pPr marL="0" lvl="0" indent="0" algn="l" rtl="0">
              <a:spcBef>
                <a:spcPts val="1000"/>
              </a:spcBef>
              <a:spcAft>
                <a:spcPts val="1000"/>
              </a:spcAft>
              <a:buNone/>
            </a:pPr>
            <a:r>
              <a:rPr lang="en-GB" sz="1200" dirty="0">
                <a:solidFill>
                  <a:schemeClr val="tx1"/>
                </a:solidFill>
              </a:rPr>
              <a:t>5 mins per team</a:t>
            </a:r>
            <a:endParaRPr sz="1000" dirty="0">
              <a:solidFill>
                <a:schemeClr val="tx1"/>
              </a:solidFill>
            </a:endParaRPr>
          </a:p>
        </p:txBody>
      </p:sp>
      <p:sp>
        <p:nvSpPr>
          <p:cNvPr id="496" name="Google Shape;496;p61"/>
          <p:cNvSpPr/>
          <p:nvPr/>
        </p:nvSpPr>
        <p:spPr>
          <a:xfrm>
            <a:off x="374675" y="1008625"/>
            <a:ext cx="357000" cy="357000"/>
          </a:xfrm>
          <a:prstGeom prst="ellipse">
            <a:avLst/>
          </a:prstGeom>
          <a:noFill/>
          <a:ln>
            <a:solidFill>
              <a:schemeClr val="tx1"/>
            </a:solidFill>
          </a:ln>
        </p:spPr>
        <p:txBody>
          <a:bodyPr spcFirstLastPara="1" wrap="square" lIns="54000" tIns="54000" rIns="54000" bIns="54000" anchor="ctr" anchorCtr="0">
            <a:noAutofit/>
          </a:bodyPr>
          <a:lstStyle/>
          <a:p>
            <a:pPr marL="0" lvl="0" indent="0" algn="ctr" rtl="0">
              <a:spcBef>
                <a:spcPts val="0"/>
              </a:spcBef>
              <a:spcAft>
                <a:spcPts val="0"/>
              </a:spcAft>
              <a:buNone/>
            </a:pPr>
            <a:r>
              <a:rPr lang="en-GB" b="1" dirty="0">
                <a:solidFill>
                  <a:schemeClr val="tx1"/>
                </a:solidFill>
              </a:rPr>
              <a:t>5</a:t>
            </a:r>
            <a:endParaRPr b="1" dirty="0">
              <a:solidFill>
                <a:schemeClr val="tx1"/>
              </a:solidFill>
            </a:endParaRPr>
          </a:p>
        </p:txBody>
      </p:sp>
      <p:sp>
        <p:nvSpPr>
          <p:cNvPr id="498" name="Google Shape;498;p61"/>
          <p:cNvSpPr txBox="1"/>
          <p:nvPr/>
        </p:nvSpPr>
        <p:spPr>
          <a:xfrm>
            <a:off x="824650" y="2316975"/>
            <a:ext cx="3962700" cy="183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dirty="0">
                <a:solidFill>
                  <a:schemeClr val="tx1"/>
                </a:solidFill>
              </a:rPr>
              <a:t>What happens to the riskiest assumptions?</a:t>
            </a:r>
            <a:endParaRPr sz="1200" b="1" dirty="0">
              <a:solidFill>
                <a:schemeClr val="tx1"/>
              </a:solidFill>
            </a:endParaRPr>
          </a:p>
          <a:p>
            <a:pPr marL="0" lvl="0" indent="0" algn="l" rtl="0">
              <a:spcBef>
                <a:spcPts val="1000"/>
              </a:spcBef>
              <a:spcAft>
                <a:spcPts val="0"/>
              </a:spcAft>
              <a:buNone/>
            </a:pPr>
            <a:r>
              <a:rPr lang="en-GB" sz="1200" dirty="0">
                <a:solidFill>
                  <a:schemeClr val="tx1"/>
                </a:solidFill>
              </a:rPr>
              <a:t>Keep these riskiest assumptions in a live document (e.g. </a:t>
            </a:r>
            <a:r>
              <a:rPr lang="en-GB" sz="1200" dirty="0" err="1">
                <a:solidFill>
                  <a:schemeClr val="tx1"/>
                </a:solidFill>
              </a:rPr>
              <a:t>GoogleDoc</a:t>
            </a:r>
            <a:r>
              <a:rPr lang="en-GB" sz="1200" dirty="0">
                <a:solidFill>
                  <a:schemeClr val="tx1"/>
                </a:solidFill>
              </a:rPr>
              <a:t>, </a:t>
            </a:r>
            <a:r>
              <a:rPr lang="en-GB" sz="1200" dirty="0" err="1">
                <a:solidFill>
                  <a:schemeClr val="tx1"/>
                </a:solidFill>
              </a:rPr>
              <a:t>WordDoc</a:t>
            </a:r>
            <a:r>
              <a:rPr lang="en-GB" sz="1200" dirty="0">
                <a:solidFill>
                  <a:schemeClr val="tx1"/>
                </a:solidFill>
              </a:rPr>
              <a:t>).</a:t>
            </a:r>
            <a:endParaRPr sz="1200" dirty="0">
              <a:solidFill>
                <a:schemeClr val="tx1"/>
              </a:solidFill>
            </a:endParaRPr>
          </a:p>
          <a:p>
            <a:pPr marL="0" lvl="0" indent="0" algn="l" rtl="0">
              <a:spcBef>
                <a:spcPts val="1000"/>
              </a:spcBef>
              <a:spcAft>
                <a:spcPts val="0"/>
              </a:spcAft>
              <a:buNone/>
            </a:pPr>
            <a:r>
              <a:rPr lang="en-GB" sz="1200" dirty="0">
                <a:solidFill>
                  <a:schemeClr val="tx1"/>
                </a:solidFill>
              </a:rPr>
              <a:t>We could use them later for:</a:t>
            </a:r>
            <a:endParaRPr sz="1200" dirty="0">
              <a:solidFill>
                <a:schemeClr val="tx1"/>
              </a:solidFill>
            </a:endParaRPr>
          </a:p>
          <a:p>
            <a:pPr marL="457200" lvl="0" indent="-304800" algn="l" rtl="0">
              <a:spcBef>
                <a:spcPts val="1000"/>
              </a:spcBef>
              <a:spcAft>
                <a:spcPts val="0"/>
              </a:spcAft>
              <a:buSzPts val="1200"/>
              <a:buChar char="●"/>
            </a:pPr>
            <a:r>
              <a:rPr lang="en-GB" sz="1200" dirty="0">
                <a:solidFill>
                  <a:schemeClr val="tx1"/>
                </a:solidFill>
              </a:rPr>
              <a:t>Follow up questions for the Public Sector organisation team. </a:t>
            </a:r>
            <a:endParaRPr sz="1200" dirty="0">
              <a:solidFill>
                <a:schemeClr val="tx1"/>
              </a:solidFill>
            </a:endParaRPr>
          </a:p>
          <a:p>
            <a:pPr marL="457200" lvl="0" indent="-304800" algn="l" rtl="0">
              <a:spcBef>
                <a:spcPts val="0"/>
              </a:spcBef>
              <a:spcAft>
                <a:spcPts val="0"/>
              </a:spcAft>
              <a:buSzPts val="1200"/>
              <a:buChar char="●"/>
            </a:pPr>
            <a:r>
              <a:rPr lang="en-GB" sz="1200" dirty="0">
                <a:solidFill>
                  <a:schemeClr val="tx1"/>
                </a:solidFill>
              </a:rPr>
              <a:t>Use them for </a:t>
            </a:r>
            <a:r>
              <a:rPr lang="en-GB" sz="1200" dirty="0" err="1">
                <a:solidFill>
                  <a:schemeClr val="tx1"/>
                </a:solidFill>
              </a:rPr>
              <a:t>planing</a:t>
            </a:r>
            <a:r>
              <a:rPr lang="en-GB" sz="1200" dirty="0">
                <a:solidFill>
                  <a:schemeClr val="tx1"/>
                </a:solidFill>
              </a:rPr>
              <a:t> the pilot (that will be introduced in Module 5).</a:t>
            </a:r>
            <a:endParaRPr sz="1200" dirty="0">
              <a:solidFill>
                <a:schemeClr val="tx1"/>
              </a:solidFill>
            </a:endParaRPr>
          </a:p>
        </p:txBody>
      </p:sp>
      <p:sp>
        <p:nvSpPr>
          <p:cNvPr id="499" name="Google Shape;499;p61"/>
          <p:cNvSpPr/>
          <p:nvPr/>
        </p:nvSpPr>
        <p:spPr>
          <a:xfrm>
            <a:off x="374675" y="2343475"/>
            <a:ext cx="357000" cy="357000"/>
          </a:xfrm>
          <a:prstGeom prst="ellipse">
            <a:avLst/>
          </a:prstGeom>
          <a:noFill/>
          <a:ln>
            <a:solidFill>
              <a:schemeClr val="tx1"/>
            </a:solidFill>
          </a:ln>
        </p:spPr>
        <p:txBody>
          <a:bodyPr spcFirstLastPara="1" wrap="square" lIns="54000" tIns="54000" rIns="54000" bIns="54000" anchor="ctr" anchorCtr="0">
            <a:noAutofit/>
          </a:bodyPr>
          <a:lstStyle/>
          <a:p>
            <a:pPr marL="0" lvl="0" indent="0" algn="ctr" rtl="0">
              <a:spcBef>
                <a:spcPts val="0"/>
              </a:spcBef>
              <a:spcAft>
                <a:spcPts val="0"/>
              </a:spcAft>
              <a:buNone/>
            </a:pPr>
            <a:r>
              <a:rPr lang="en-GB" b="1">
                <a:solidFill>
                  <a:schemeClr val="tx1"/>
                </a:solidFill>
              </a:rPr>
              <a:t>6</a:t>
            </a:r>
            <a:endParaRPr b="1">
              <a:solidFill>
                <a:schemeClr val="tx1"/>
              </a:solidFill>
            </a:endParaRPr>
          </a:p>
        </p:txBody>
      </p:sp>
    </p:spTree>
    <p:extLst>
      <p:ext uri="{BB962C8B-B14F-4D97-AF65-F5344CB8AC3E}">
        <p14:creationId xmlns:p14="http://schemas.microsoft.com/office/powerpoint/2010/main" val="34724379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5" name="Google Shape;355;p54"/>
          <p:cNvSpPr txBox="1">
            <a:spLocks noGrp="1"/>
          </p:cNvSpPr>
          <p:nvPr>
            <p:ph type="sldNum" sz="quarter" idx="10"/>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27</a:t>
            </a:fld>
            <a:endParaRPr/>
          </a:p>
        </p:txBody>
      </p:sp>
      <p:sp>
        <p:nvSpPr>
          <p:cNvPr id="354" name="Google Shape;354;p5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0" dirty="0"/>
              <a:t>Many Hats</a:t>
            </a:r>
            <a:endParaRPr b="0" dirty="0"/>
          </a:p>
        </p:txBody>
      </p:sp>
      <p:sp>
        <p:nvSpPr>
          <p:cNvPr id="2" name="Textplatzhalter 1">
            <a:extLst>
              <a:ext uri="{FF2B5EF4-FFF2-40B4-BE49-F238E27FC236}">
                <a16:creationId xmlns:a16="http://schemas.microsoft.com/office/drawing/2014/main" id="{224C6C70-D762-5A46-8F13-540C3D5A4268}"/>
              </a:ext>
            </a:extLst>
          </p:cNvPr>
          <p:cNvSpPr>
            <a:spLocks noGrp="1"/>
          </p:cNvSpPr>
          <p:nvPr>
            <p:ph type="body" sz="quarter" idx="13"/>
          </p:nvPr>
        </p:nvSpPr>
        <p:spPr/>
        <p:txBody>
          <a:bodyPr/>
          <a:lstStyle/>
          <a:p>
            <a:r>
              <a:rPr lang="en-AU" dirty="0"/>
              <a:t>ACTIVITY</a:t>
            </a:r>
          </a:p>
        </p:txBody>
      </p:sp>
    </p:spTree>
    <p:extLst>
      <p:ext uri="{BB962C8B-B14F-4D97-AF65-F5344CB8AC3E}">
        <p14:creationId xmlns:p14="http://schemas.microsoft.com/office/powerpoint/2010/main" val="2337166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5C9EBB27-BC51-6D45-8465-A04674BFF542}"/>
              </a:ext>
            </a:extLst>
          </p:cNvPr>
          <p:cNvSpPr>
            <a:spLocks noGrp="1"/>
          </p:cNvSpPr>
          <p:nvPr>
            <p:ph type="sldNum" sz="quarter" idx="10"/>
          </p:nvPr>
        </p:nvSpPr>
        <p:spPr/>
        <p:txBody>
          <a:bodyPr/>
          <a:lstStyle/>
          <a:p>
            <a:fld id="{727F2A48-8E58-5441-936F-2F05626EB3ED}" type="slidenum">
              <a:rPr lang="de-DE" sz="1200" smtClean="0"/>
              <a:pPr/>
              <a:t>28</a:t>
            </a:fld>
            <a:endParaRPr lang="de-DE" sz="1200"/>
          </a:p>
        </p:txBody>
      </p:sp>
      <p:sp>
        <p:nvSpPr>
          <p:cNvPr id="6" name="Textplatzhalter 5">
            <a:extLst>
              <a:ext uri="{FF2B5EF4-FFF2-40B4-BE49-F238E27FC236}">
                <a16:creationId xmlns:a16="http://schemas.microsoft.com/office/drawing/2014/main" id="{8ED83903-C05F-B74F-9C76-4F43397C2993}"/>
              </a:ext>
            </a:extLst>
          </p:cNvPr>
          <p:cNvSpPr>
            <a:spLocks noGrp="1"/>
          </p:cNvSpPr>
          <p:nvPr>
            <p:ph type="body" sz="quarter" idx="11"/>
          </p:nvPr>
        </p:nvSpPr>
        <p:spPr/>
        <p:txBody>
          <a:bodyPr>
            <a:normAutofit/>
          </a:bodyPr>
          <a:lstStyle/>
          <a:p>
            <a:pPr marL="0" lvl="0" indent="0">
              <a:spcAft>
                <a:spcPts val="0"/>
              </a:spcAft>
            </a:pPr>
            <a:r>
              <a:rPr lang="en-GB" sz="1200" dirty="0">
                <a:solidFill>
                  <a:srgbClr val="222222"/>
                </a:solidFill>
              </a:rPr>
              <a:t>20 minutes</a:t>
            </a:r>
          </a:p>
        </p:txBody>
      </p:sp>
      <p:sp>
        <p:nvSpPr>
          <p:cNvPr id="7" name="Textplatzhalter 6">
            <a:extLst>
              <a:ext uri="{FF2B5EF4-FFF2-40B4-BE49-F238E27FC236}">
                <a16:creationId xmlns:a16="http://schemas.microsoft.com/office/drawing/2014/main" id="{2A24B280-56ED-344C-8297-6DBCB62A965D}"/>
              </a:ext>
            </a:extLst>
          </p:cNvPr>
          <p:cNvSpPr>
            <a:spLocks noGrp="1"/>
          </p:cNvSpPr>
          <p:nvPr>
            <p:ph type="body" sz="quarter" idx="12"/>
          </p:nvPr>
        </p:nvSpPr>
        <p:spPr/>
        <p:txBody>
          <a:bodyPr>
            <a:normAutofit fontScale="85000" lnSpcReduction="20000"/>
          </a:bodyPr>
          <a:lstStyle/>
          <a:p>
            <a:pPr marL="0" lvl="0" indent="0">
              <a:spcAft>
                <a:spcPts val="0"/>
              </a:spcAft>
            </a:pPr>
            <a:r>
              <a:rPr lang="en-GB" sz="1300" dirty="0">
                <a:solidFill>
                  <a:srgbClr val="222222"/>
                </a:solidFill>
              </a:rPr>
              <a:t>Getting participants to ask questions and probe about the problem so they can gain a deeper and better understanding about the problem at hand.</a:t>
            </a:r>
          </a:p>
          <a:p>
            <a:pPr marL="0" lvl="0" indent="0">
              <a:spcAft>
                <a:spcPts val="0"/>
              </a:spcAft>
            </a:pPr>
            <a:endParaRPr lang="en-GB" sz="1300" dirty="0">
              <a:solidFill>
                <a:srgbClr val="222222"/>
              </a:solidFill>
            </a:endParaRPr>
          </a:p>
          <a:p>
            <a:pPr marL="0" lvl="0" indent="0">
              <a:spcAft>
                <a:spcPts val="0"/>
              </a:spcAft>
            </a:pPr>
            <a:r>
              <a:rPr lang="en-GB" sz="1300" dirty="0">
                <a:solidFill>
                  <a:srgbClr val="222222"/>
                </a:solidFill>
              </a:rPr>
              <a:t>It gives people “hats” (roles) to look at a problem from different perspectives and prompts them to ask</a:t>
            </a:r>
            <a:r>
              <a:rPr lang="en-GB" sz="1200" dirty="0">
                <a:solidFill>
                  <a:srgbClr val="222222"/>
                </a:solidFill>
              </a:rPr>
              <a:t> questions from those perspectives.</a:t>
            </a:r>
          </a:p>
          <a:p>
            <a:pPr marL="0" lvl="0" indent="0">
              <a:spcAft>
                <a:spcPts val="0"/>
              </a:spcAft>
            </a:pPr>
            <a:endParaRPr lang="en-GB" sz="1200" dirty="0">
              <a:solidFill>
                <a:srgbClr val="222222"/>
              </a:solidFill>
            </a:endParaRPr>
          </a:p>
        </p:txBody>
      </p:sp>
      <p:sp>
        <p:nvSpPr>
          <p:cNvPr id="8" name="Textplatzhalter 7">
            <a:extLst>
              <a:ext uri="{FF2B5EF4-FFF2-40B4-BE49-F238E27FC236}">
                <a16:creationId xmlns:a16="http://schemas.microsoft.com/office/drawing/2014/main" id="{67EB4C3E-E9B7-A74A-9493-D3A698E4C2BE}"/>
              </a:ext>
            </a:extLst>
          </p:cNvPr>
          <p:cNvSpPr>
            <a:spLocks noGrp="1"/>
          </p:cNvSpPr>
          <p:nvPr>
            <p:ph type="body" sz="quarter" idx="13"/>
          </p:nvPr>
        </p:nvSpPr>
        <p:spPr/>
        <p:txBody>
          <a:bodyPr>
            <a:normAutofit lnSpcReduction="10000"/>
          </a:bodyPr>
          <a:lstStyle/>
          <a:p>
            <a:pPr marL="171450" lvl="0" indent="-171450">
              <a:spcAft>
                <a:spcPts val="600"/>
              </a:spcAft>
              <a:buFont typeface="Arial" panose="020B0604020202020204" pitchFamily="34" charset="0"/>
              <a:buChar char="•"/>
            </a:pPr>
            <a:r>
              <a:rPr lang="en-GB" sz="1200" dirty="0">
                <a:solidFill>
                  <a:srgbClr val="222222"/>
                </a:solidFill>
              </a:rPr>
              <a:t>Startups, </a:t>
            </a:r>
          </a:p>
          <a:p>
            <a:pPr marL="171450" lvl="0" indent="-171450">
              <a:spcAft>
                <a:spcPts val="600"/>
              </a:spcAft>
              <a:buFont typeface="Arial" panose="020B0604020202020204" pitchFamily="34" charset="0"/>
              <a:buChar char="•"/>
            </a:pPr>
            <a:r>
              <a:rPr lang="en-GB" sz="1200" dirty="0">
                <a:solidFill>
                  <a:srgbClr val="222222"/>
                </a:solidFill>
              </a:rPr>
              <a:t>Public Sector Core Team (if other representatives from the Public Sector are present, they can likewise participate),</a:t>
            </a:r>
          </a:p>
          <a:p>
            <a:pPr marL="171450" lvl="0" indent="-171450">
              <a:spcAft>
                <a:spcPts val="600"/>
              </a:spcAft>
              <a:buFont typeface="Arial" panose="020B0604020202020204" pitchFamily="34" charset="0"/>
              <a:buChar char="•"/>
            </a:pPr>
            <a:r>
              <a:rPr lang="en-GB" sz="1200" dirty="0">
                <a:solidFill>
                  <a:srgbClr val="222222"/>
                </a:solidFill>
              </a:rPr>
              <a:t>Additional Public Sector colleagues</a:t>
            </a:r>
          </a:p>
          <a:p>
            <a:pPr>
              <a:spcAft>
                <a:spcPts val="600"/>
              </a:spcAft>
            </a:pPr>
            <a:endParaRPr lang="en-AU" sz="1200" dirty="0"/>
          </a:p>
        </p:txBody>
      </p:sp>
      <p:sp>
        <p:nvSpPr>
          <p:cNvPr id="9" name="Textplatzhalter 8">
            <a:extLst>
              <a:ext uri="{FF2B5EF4-FFF2-40B4-BE49-F238E27FC236}">
                <a16:creationId xmlns:a16="http://schemas.microsoft.com/office/drawing/2014/main" id="{609719CE-4E0B-3A43-A3E9-DF60CA0F742D}"/>
              </a:ext>
            </a:extLst>
          </p:cNvPr>
          <p:cNvSpPr>
            <a:spLocks noGrp="1"/>
          </p:cNvSpPr>
          <p:nvPr>
            <p:ph type="body" sz="quarter" idx="14"/>
          </p:nvPr>
        </p:nvSpPr>
        <p:spPr/>
        <p:txBody>
          <a:bodyPr>
            <a:normAutofit/>
          </a:bodyPr>
          <a:lstStyle/>
          <a:p>
            <a:pPr marL="360000" lvl="0" indent="-298450">
              <a:spcAft>
                <a:spcPts val="0"/>
              </a:spcAft>
              <a:buClr>
                <a:srgbClr val="222222"/>
              </a:buClr>
              <a:buSzPts val="1100"/>
              <a:buChar char="●"/>
            </a:pPr>
            <a:r>
              <a:rPr lang="en-GB" sz="1200" dirty="0">
                <a:solidFill>
                  <a:srgbClr val="222222"/>
                </a:solidFill>
              </a:rPr>
              <a:t>“Hat roles” digitally ready to send to participants or printed to give out in person.</a:t>
            </a:r>
          </a:p>
          <a:p>
            <a:pPr marL="360000" lvl="0" indent="-298450">
              <a:spcBef>
                <a:spcPts val="300"/>
              </a:spcBef>
              <a:spcAft>
                <a:spcPts val="300"/>
              </a:spcAft>
              <a:buClr>
                <a:srgbClr val="222222"/>
              </a:buClr>
              <a:buSzPts val="1100"/>
              <a:buChar char="●"/>
            </a:pPr>
            <a:r>
              <a:rPr lang="en-GB" sz="1200" dirty="0">
                <a:solidFill>
                  <a:srgbClr val="222222"/>
                </a:solidFill>
              </a:rPr>
              <a:t>Post-its or a document to take notes and capture questions</a:t>
            </a:r>
          </a:p>
        </p:txBody>
      </p:sp>
      <p:sp>
        <p:nvSpPr>
          <p:cNvPr id="10" name="Textplatzhalter 9">
            <a:extLst>
              <a:ext uri="{FF2B5EF4-FFF2-40B4-BE49-F238E27FC236}">
                <a16:creationId xmlns:a16="http://schemas.microsoft.com/office/drawing/2014/main" id="{71053285-1ABE-224A-830B-2D4FEDA49924}"/>
              </a:ext>
            </a:extLst>
          </p:cNvPr>
          <p:cNvSpPr>
            <a:spLocks noGrp="1"/>
          </p:cNvSpPr>
          <p:nvPr>
            <p:ph type="body" sz="quarter" idx="15"/>
          </p:nvPr>
        </p:nvSpPr>
        <p:spPr/>
        <p:txBody>
          <a:bodyPr>
            <a:normAutofit lnSpcReduction="10000"/>
          </a:bodyPr>
          <a:lstStyle/>
          <a:p>
            <a:pPr marL="0" lvl="0" indent="0">
              <a:spcAft>
                <a:spcPts val="0"/>
              </a:spcAft>
            </a:pPr>
            <a:r>
              <a:rPr lang="en-GB" sz="1200" dirty="0">
                <a:solidFill>
                  <a:srgbClr val="222222"/>
                </a:solidFill>
              </a:rPr>
              <a:t>Public Sector teams to do this activity after listening to the </a:t>
            </a:r>
            <a:r>
              <a:rPr lang="en-GB" sz="1200" dirty="0" err="1">
                <a:solidFill>
                  <a:srgbClr val="222222"/>
                </a:solidFill>
              </a:rPr>
              <a:t>Startup</a:t>
            </a:r>
            <a:r>
              <a:rPr lang="en-GB" sz="1200" dirty="0">
                <a:solidFill>
                  <a:srgbClr val="222222"/>
                </a:solidFill>
              </a:rPr>
              <a:t> solution presentation. </a:t>
            </a:r>
          </a:p>
          <a:p>
            <a:pPr marL="0" lvl="0" indent="0">
              <a:spcAft>
                <a:spcPts val="0"/>
              </a:spcAft>
            </a:pPr>
            <a:endParaRPr lang="en-GB" sz="1200" dirty="0">
              <a:solidFill>
                <a:srgbClr val="222222"/>
              </a:solidFill>
            </a:endParaRPr>
          </a:p>
          <a:p>
            <a:pPr marL="0" lvl="0" indent="0">
              <a:spcAft>
                <a:spcPts val="0"/>
              </a:spcAft>
            </a:pPr>
            <a:r>
              <a:rPr lang="en-GB" sz="1200" b="1" dirty="0">
                <a:solidFill>
                  <a:srgbClr val="222222"/>
                </a:solidFill>
              </a:rPr>
              <a:t>Ensure to present the activity </a:t>
            </a:r>
            <a:r>
              <a:rPr lang="en-GB" sz="1200" b="1" dirty="0"/>
              <a:t>before</a:t>
            </a:r>
            <a:r>
              <a:rPr lang="en-GB" sz="1200" b="1" dirty="0">
                <a:solidFill>
                  <a:srgbClr val="222222"/>
                </a:solidFill>
              </a:rPr>
              <a:t> the </a:t>
            </a:r>
            <a:r>
              <a:rPr lang="en-GB" sz="1200" b="1" dirty="0" err="1">
                <a:solidFill>
                  <a:srgbClr val="222222"/>
                </a:solidFill>
              </a:rPr>
              <a:t>Startup</a:t>
            </a:r>
            <a:r>
              <a:rPr lang="en-GB" sz="1200" b="1" dirty="0">
                <a:solidFill>
                  <a:srgbClr val="222222"/>
                </a:solidFill>
              </a:rPr>
              <a:t> solution presentation</a:t>
            </a:r>
          </a:p>
          <a:p>
            <a:endParaRPr lang="en-AU" sz="1200" dirty="0"/>
          </a:p>
        </p:txBody>
      </p:sp>
      <p:sp>
        <p:nvSpPr>
          <p:cNvPr id="11" name="Textplatzhalter 10">
            <a:extLst>
              <a:ext uri="{FF2B5EF4-FFF2-40B4-BE49-F238E27FC236}">
                <a16:creationId xmlns:a16="http://schemas.microsoft.com/office/drawing/2014/main" id="{15E90745-0484-BD40-BCC8-1AA247708E4D}"/>
              </a:ext>
            </a:extLst>
          </p:cNvPr>
          <p:cNvSpPr>
            <a:spLocks noGrp="1"/>
          </p:cNvSpPr>
          <p:nvPr>
            <p:ph type="body" sz="quarter" idx="16"/>
          </p:nvPr>
        </p:nvSpPr>
        <p:spPr/>
        <p:txBody>
          <a:bodyPr>
            <a:normAutofit/>
          </a:bodyPr>
          <a:lstStyle/>
          <a:p>
            <a:r>
              <a:rPr lang="en-AU" sz="1200" dirty="0"/>
              <a:t>In person or online</a:t>
            </a:r>
          </a:p>
        </p:txBody>
      </p:sp>
      <p:sp>
        <p:nvSpPr>
          <p:cNvPr id="5" name="Titel 4">
            <a:extLst>
              <a:ext uri="{FF2B5EF4-FFF2-40B4-BE49-F238E27FC236}">
                <a16:creationId xmlns:a16="http://schemas.microsoft.com/office/drawing/2014/main" id="{7E7814E9-3014-F641-A3EC-F9C7990E9F94}"/>
              </a:ext>
            </a:extLst>
          </p:cNvPr>
          <p:cNvSpPr>
            <a:spLocks noGrp="1"/>
          </p:cNvSpPr>
          <p:nvPr>
            <p:ph type="title"/>
          </p:nvPr>
        </p:nvSpPr>
        <p:spPr>
          <a:xfrm>
            <a:off x="431642" y="420689"/>
            <a:ext cx="8280714" cy="294148"/>
          </a:xfrm>
        </p:spPr>
        <p:txBody>
          <a:bodyPr>
            <a:noAutofit/>
          </a:bodyPr>
          <a:lstStyle/>
          <a:p>
            <a:r>
              <a:rPr lang="en-AU" sz="1400" dirty="0"/>
              <a:t>Many Hats</a:t>
            </a:r>
          </a:p>
        </p:txBody>
      </p:sp>
    </p:spTree>
    <p:extLst>
      <p:ext uri="{BB962C8B-B14F-4D97-AF65-F5344CB8AC3E}">
        <p14:creationId xmlns:p14="http://schemas.microsoft.com/office/powerpoint/2010/main" val="21474500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64"/>
          <p:cNvSpPr txBox="1">
            <a:spLocks noGrp="1"/>
          </p:cNvSpPr>
          <p:nvPr>
            <p:ph type="sldNum" sz="quarter" idx="10"/>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29</a:t>
            </a:fld>
            <a:endParaRPr/>
          </a:p>
        </p:txBody>
      </p:sp>
      <p:sp>
        <p:nvSpPr>
          <p:cNvPr id="531" name="Google Shape;531;p6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dirty="0"/>
              <a:t>Instructions</a:t>
            </a:r>
            <a:endParaRPr sz="1400" dirty="0"/>
          </a:p>
        </p:txBody>
      </p:sp>
      <p:sp>
        <p:nvSpPr>
          <p:cNvPr id="532" name="Google Shape;532;p64"/>
          <p:cNvSpPr txBox="1"/>
          <p:nvPr/>
        </p:nvSpPr>
        <p:spPr>
          <a:xfrm>
            <a:off x="824650" y="902025"/>
            <a:ext cx="3962700" cy="90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a:t>Customise and amend the ‘hat roles’ in the template</a:t>
            </a:r>
            <a:endParaRPr sz="1200" b="1"/>
          </a:p>
          <a:p>
            <a:pPr marL="0" lvl="0" indent="0" algn="l" rtl="0">
              <a:spcBef>
                <a:spcPts val="1000"/>
              </a:spcBef>
              <a:spcAft>
                <a:spcPts val="0"/>
              </a:spcAft>
              <a:buNone/>
            </a:pPr>
            <a:r>
              <a:rPr lang="en-GB" sz="1100"/>
              <a:t>The template provides some suggestions on types of ‘hats’ to use. Amend and add the roles as necessary and that are relevant for the problem space.</a:t>
            </a:r>
            <a:endParaRPr sz="1100"/>
          </a:p>
          <a:p>
            <a:pPr marL="0" lvl="0" indent="0" algn="l" rtl="0">
              <a:spcBef>
                <a:spcPts val="1000"/>
              </a:spcBef>
              <a:spcAft>
                <a:spcPts val="0"/>
              </a:spcAft>
              <a:buNone/>
            </a:pPr>
            <a:endParaRPr sz="1000">
              <a:solidFill>
                <a:srgbClr val="333333"/>
              </a:solidFill>
            </a:endParaRPr>
          </a:p>
          <a:p>
            <a:pPr marL="0" lvl="0" indent="0" algn="l" rtl="0">
              <a:spcBef>
                <a:spcPts val="0"/>
              </a:spcBef>
              <a:spcAft>
                <a:spcPts val="0"/>
              </a:spcAft>
              <a:buNone/>
            </a:pPr>
            <a:endParaRPr sz="1000">
              <a:solidFill>
                <a:srgbClr val="333333"/>
              </a:solidFill>
            </a:endParaRPr>
          </a:p>
          <a:p>
            <a:pPr marL="0" lvl="0" indent="0" algn="l" rtl="0">
              <a:spcBef>
                <a:spcPts val="0"/>
              </a:spcBef>
              <a:spcAft>
                <a:spcPts val="0"/>
              </a:spcAft>
              <a:buNone/>
            </a:pPr>
            <a:endParaRPr sz="1000">
              <a:solidFill>
                <a:srgbClr val="333333"/>
              </a:solidFill>
            </a:endParaRPr>
          </a:p>
        </p:txBody>
      </p:sp>
      <p:sp>
        <p:nvSpPr>
          <p:cNvPr id="533" name="Google Shape;533;p64"/>
          <p:cNvSpPr/>
          <p:nvPr/>
        </p:nvSpPr>
        <p:spPr>
          <a:xfrm>
            <a:off x="374675" y="928525"/>
            <a:ext cx="357000" cy="357000"/>
          </a:xfrm>
          <a:prstGeom prst="ellipse">
            <a:avLst/>
          </a:prstGeom>
          <a:noFill/>
          <a:ln>
            <a:solidFill>
              <a:schemeClr val="tx1"/>
            </a:solidFill>
          </a:ln>
        </p:spPr>
        <p:txBody>
          <a:bodyPr spcFirstLastPara="1" wrap="square" lIns="54000" tIns="54000" rIns="54000" bIns="54000" anchor="ctr" anchorCtr="0">
            <a:noAutofit/>
          </a:bodyPr>
          <a:lstStyle/>
          <a:p>
            <a:pPr marL="0" lvl="0" indent="0" algn="ctr" rtl="0">
              <a:spcBef>
                <a:spcPts val="0"/>
              </a:spcBef>
              <a:spcAft>
                <a:spcPts val="0"/>
              </a:spcAft>
              <a:buNone/>
            </a:pPr>
            <a:r>
              <a:rPr lang="en-GB" b="1">
                <a:solidFill>
                  <a:schemeClr val="tx1"/>
                </a:solidFill>
              </a:rPr>
              <a:t>1</a:t>
            </a:r>
            <a:endParaRPr b="1">
              <a:solidFill>
                <a:schemeClr val="tx1"/>
              </a:solidFill>
            </a:endParaRPr>
          </a:p>
        </p:txBody>
      </p:sp>
      <p:sp>
        <p:nvSpPr>
          <p:cNvPr id="534" name="Google Shape;534;p64"/>
          <p:cNvSpPr txBox="1"/>
          <p:nvPr/>
        </p:nvSpPr>
        <p:spPr>
          <a:xfrm>
            <a:off x="824650" y="2031950"/>
            <a:ext cx="3962700" cy="1239900"/>
          </a:xfrm>
          <a:prstGeom prst="rect">
            <a:avLst/>
          </a:prstGeom>
          <a:noFill/>
          <a:ln>
            <a:noFill/>
          </a:ln>
        </p:spPr>
        <p:txBody>
          <a:bodyPr spcFirstLastPara="1" wrap="square" lIns="91425" tIns="91425" rIns="91425" bIns="91425" anchor="t" anchorCtr="0">
            <a:noAutofit/>
          </a:bodyPr>
          <a:lstStyle/>
          <a:p>
            <a:r>
              <a:rPr lang="en-GB" sz="1200" b="1" dirty="0"/>
              <a:t>Give out the different “hats” before the presentation by the Public Sector organisation, either:</a:t>
            </a:r>
            <a:endParaRPr sz="1200" b="1" dirty="0"/>
          </a:p>
          <a:p>
            <a:pPr marL="457200" lvl="0" indent="-298450" algn="l" rtl="0">
              <a:spcBef>
                <a:spcPts val="1000"/>
              </a:spcBef>
              <a:spcAft>
                <a:spcPts val="0"/>
              </a:spcAft>
              <a:buSzPts val="1100"/>
              <a:buChar char="●"/>
            </a:pPr>
            <a:r>
              <a:rPr lang="en-GB" sz="1100" dirty="0"/>
              <a:t>Randomly assign individuals a hat</a:t>
            </a:r>
            <a:endParaRPr sz="1100" dirty="0"/>
          </a:p>
          <a:p>
            <a:pPr marL="457200" lvl="0" indent="-298450" algn="l" rtl="0">
              <a:spcBef>
                <a:spcPts val="500"/>
              </a:spcBef>
              <a:spcAft>
                <a:spcPts val="0"/>
              </a:spcAft>
              <a:buSzPts val="1100"/>
              <a:buChar char="●"/>
            </a:pPr>
            <a:r>
              <a:rPr lang="en-GB" sz="1100" dirty="0"/>
              <a:t>Or 1 hat per team - make there are enough hats with the number of teams.</a:t>
            </a:r>
            <a:endParaRPr sz="1100" dirty="0"/>
          </a:p>
          <a:p>
            <a:pPr marL="0" lvl="0" indent="0" algn="l" rtl="0">
              <a:spcBef>
                <a:spcPts val="500"/>
              </a:spcBef>
              <a:spcAft>
                <a:spcPts val="0"/>
              </a:spcAft>
              <a:buNone/>
            </a:pPr>
            <a:endParaRPr sz="1000" dirty="0">
              <a:solidFill>
                <a:srgbClr val="333333"/>
              </a:solidFill>
            </a:endParaRPr>
          </a:p>
          <a:p>
            <a:pPr marL="0" lvl="0" indent="0" algn="l" rtl="0">
              <a:spcBef>
                <a:spcPts val="0"/>
              </a:spcBef>
              <a:spcAft>
                <a:spcPts val="0"/>
              </a:spcAft>
              <a:buNone/>
            </a:pPr>
            <a:endParaRPr sz="1000" dirty="0">
              <a:solidFill>
                <a:srgbClr val="333333"/>
              </a:solidFill>
            </a:endParaRPr>
          </a:p>
        </p:txBody>
      </p:sp>
      <p:sp>
        <p:nvSpPr>
          <p:cNvPr id="535" name="Google Shape;535;p64"/>
          <p:cNvSpPr/>
          <p:nvPr/>
        </p:nvSpPr>
        <p:spPr>
          <a:xfrm>
            <a:off x="374675" y="2058450"/>
            <a:ext cx="357000" cy="357000"/>
          </a:xfrm>
          <a:prstGeom prst="ellipse">
            <a:avLst/>
          </a:prstGeom>
          <a:noFill/>
          <a:ln>
            <a:solidFill>
              <a:schemeClr val="tx1"/>
            </a:solidFill>
          </a:ln>
        </p:spPr>
        <p:txBody>
          <a:bodyPr spcFirstLastPara="1" wrap="square" lIns="54000" tIns="54000" rIns="54000" bIns="54000" anchor="ctr" anchorCtr="0">
            <a:noAutofit/>
          </a:bodyPr>
          <a:lstStyle/>
          <a:p>
            <a:pPr marL="0" lvl="0" indent="0" algn="ctr" rtl="0">
              <a:spcBef>
                <a:spcPts val="0"/>
              </a:spcBef>
              <a:spcAft>
                <a:spcPts val="0"/>
              </a:spcAft>
              <a:buNone/>
            </a:pPr>
            <a:r>
              <a:rPr lang="en-GB" b="1">
                <a:solidFill>
                  <a:schemeClr val="tx1"/>
                </a:solidFill>
              </a:rPr>
              <a:t>2</a:t>
            </a:r>
            <a:endParaRPr b="1">
              <a:solidFill>
                <a:schemeClr val="tx1"/>
              </a:solidFill>
            </a:endParaRPr>
          </a:p>
        </p:txBody>
      </p:sp>
      <p:sp>
        <p:nvSpPr>
          <p:cNvPr id="536" name="Google Shape;536;p64"/>
          <p:cNvSpPr txBox="1"/>
          <p:nvPr/>
        </p:nvSpPr>
        <p:spPr>
          <a:xfrm>
            <a:off x="824650" y="3449200"/>
            <a:ext cx="3962700" cy="109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dirty="0"/>
              <a:t>During the presentation, get people to write questions on post-its</a:t>
            </a:r>
            <a:endParaRPr sz="1200" b="1" dirty="0"/>
          </a:p>
          <a:p>
            <a:pPr marL="0" lvl="0" indent="0" algn="l" rtl="0">
              <a:spcBef>
                <a:spcPts val="1000"/>
              </a:spcBef>
              <a:spcAft>
                <a:spcPts val="0"/>
              </a:spcAft>
              <a:buNone/>
            </a:pPr>
            <a:r>
              <a:rPr lang="en-GB" sz="1000" dirty="0"/>
              <a:t>They should be thinking from the perspective of the “hat” they received. </a:t>
            </a:r>
            <a:endParaRPr sz="1000" dirty="0"/>
          </a:p>
          <a:p>
            <a:pPr marL="0" lvl="0" indent="0" algn="l" rtl="0">
              <a:spcBef>
                <a:spcPts val="0"/>
              </a:spcBef>
              <a:spcAft>
                <a:spcPts val="0"/>
              </a:spcAft>
              <a:buNone/>
            </a:pPr>
            <a:r>
              <a:rPr lang="en-GB" sz="1000" dirty="0"/>
              <a:t>They can still ask other questions if they have it.</a:t>
            </a:r>
            <a:endParaRPr sz="1000" dirty="0"/>
          </a:p>
          <a:p>
            <a:pPr marL="0" lvl="0" indent="0" algn="l" rtl="0">
              <a:spcBef>
                <a:spcPts val="0"/>
              </a:spcBef>
              <a:spcAft>
                <a:spcPts val="0"/>
              </a:spcAft>
              <a:buNone/>
            </a:pPr>
            <a:endParaRPr sz="1000" dirty="0">
              <a:solidFill>
                <a:srgbClr val="333333"/>
              </a:solidFill>
            </a:endParaRPr>
          </a:p>
          <a:p>
            <a:pPr marL="0" lvl="0" indent="0" algn="l" rtl="0">
              <a:spcBef>
                <a:spcPts val="0"/>
              </a:spcBef>
              <a:spcAft>
                <a:spcPts val="0"/>
              </a:spcAft>
              <a:buNone/>
            </a:pPr>
            <a:endParaRPr sz="1000" dirty="0">
              <a:solidFill>
                <a:srgbClr val="333333"/>
              </a:solidFill>
            </a:endParaRPr>
          </a:p>
          <a:p>
            <a:pPr marL="0" lvl="0" indent="0" algn="l" rtl="0">
              <a:spcBef>
                <a:spcPts val="0"/>
              </a:spcBef>
              <a:spcAft>
                <a:spcPts val="0"/>
              </a:spcAft>
              <a:buNone/>
            </a:pPr>
            <a:endParaRPr sz="1000" dirty="0">
              <a:solidFill>
                <a:srgbClr val="333333"/>
              </a:solidFill>
            </a:endParaRPr>
          </a:p>
        </p:txBody>
      </p:sp>
      <p:sp>
        <p:nvSpPr>
          <p:cNvPr id="537" name="Google Shape;537;p64"/>
          <p:cNvSpPr/>
          <p:nvPr/>
        </p:nvSpPr>
        <p:spPr>
          <a:xfrm>
            <a:off x="374675" y="3475700"/>
            <a:ext cx="357000" cy="357000"/>
          </a:xfrm>
          <a:prstGeom prst="ellipse">
            <a:avLst/>
          </a:prstGeom>
          <a:noFill/>
          <a:ln>
            <a:solidFill>
              <a:schemeClr val="tx1"/>
            </a:solidFill>
          </a:ln>
        </p:spPr>
        <p:txBody>
          <a:bodyPr spcFirstLastPara="1" wrap="square" lIns="54000" tIns="54000" rIns="54000" bIns="54000" anchor="ctr" anchorCtr="0">
            <a:noAutofit/>
          </a:bodyPr>
          <a:lstStyle/>
          <a:p>
            <a:pPr marL="0" lvl="0" indent="0" algn="ctr" rtl="0">
              <a:spcBef>
                <a:spcPts val="0"/>
              </a:spcBef>
              <a:spcAft>
                <a:spcPts val="0"/>
              </a:spcAft>
              <a:buNone/>
            </a:pPr>
            <a:r>
              <a:rPr lang="en-GB" b="1">
                <a:solidFill>
                  <a:schemeClr val="tx1"/>
                </a:solidFill>
              </a:rPr>
              <a:t>3</a:t>
            </a:r>
            <a:endParaRPr b="1">
              <a:solidFill>
                <a:schemeClr val="tx1"/>
              </a:solidFill>
            </a:endParaRPr>
          </a:p>
        </p:txBody>
      </p:sp>
      <p:sp>
        <p:nvSpPr>
          <p:cNvPr id="538" name="Google Shape;538;p64"/>
          <p:cNvSpPr txBox="1"/>
          <p:nvPr/>
        </p:nvSpPr>
        <p:spPr>
          <a:xfrm>
            <a:off x="5655325" y="928525"/>
            <a:ext cx="3256800" cy="192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dirty="0">
                <a:solidFill>
                  <a:schemeClr val="dk1"/>
                </a:solidFill>
              </a:rPr>
              <a:t>After the presentation, get people to ask their questions and capture anything that needs to be an action</a:t>
            </a:r>
            <a:endParaRPr sz="1200" b="1" dirty="0">
              <a:solidFill>
                <a:schemeClr val="dk1"/>
              </a:solidFill>
            </a:endParaRPr>
          </a:p>
          <a:p>
            <a:pPr marL="0" lvl="0" indent="0" algn="l" rtl="0">
              <a:spcBef>
                <a:spcPts val="1000"/>
              </a:spcBef>
              <a:spcAft>
                <a:spcPts val="0"/>
              </a:spcAft>
              <a:buNone/>
            </a:pPr>
            <a:r>
              <a:rPr lang="en-GB" sz="1000" dirty="0">
                <a:solidFill>
                  <a:schemeClr val="dk1"/>
                </a:solidFill>
              </a:rPr>
              <a:t>You should help capture things that need more research, </a:t>
            </a:r>
            <a:r>
              <a:rPr lang="en-GB" sz="1000" dirty="0" err="1">
                <a:solidFill>
                  <a:schemeClr val="dk1"/>
                </a:solidFill>
              </a:rPr>
              <a:t>followup</a:t>
            </a:r>
            <a:r>
              <a:rPr lang="en-GB" sz="1000" dirty="0">
                <a:solidFill>
                  <a:schemeClr val="dk1"/>
                </a:solidFill>
              </a:rPr>
              <a:t> or has an action. Collect post-its to collate as questions that still need to be answered.</a:t>
            </a:r>
            <a:endParaRPr sz="1000" dirty="0">
              <a:solidFill>
                <a:schemeClr val="dk1"/>
              </a:solidFill>
            </a:endParaRPr>
          </a:p>
          <a:p>
            <a:pPr marL="0" lvl="0" indent="0" algn="l" rtl="0">
              <a:spcBef>
                <a:spcPts val="0"/>
              </a:spcBef>
              <a:spcAft>
                <a:spcPts val="0"/>
              </a:spcAft>
              <a:buNone/>
            </a:pPr>
            <a:endParaRPr sz="1000" dirty="0">
              <a:solidFill>
                <a:schemeClr val="dk1"/>
              </a:solidFill>
            </a:endParaRPr>
          </a:p>
          <a:p>
            <a:pPr lvl="0"/>
            <a:r>
              <a:rPr lang="en-GB" sz="1000" dirty="0">
                <a:solidFill>
                  <a:schemeClr val="dk1"/>
                </a:solidFill>
              </a:rPr>
              <a:t>This can then be shared with everyone, and can also be a list for the start-ups or the </a:t>
            </a:r>
            <a:r>
              <a:rPr lang="en-GB" sz="1000" dirty="0">
                <a:solidFill>
                  <a:schemeClr val="tx1"/>
                </a:solidFill>
              </a:rPr>
              <a:t>Public Sector</a:t>
            </a:r>
            <a:r>
              <a:rPr lang="en-GB" sz="1000" dirty="0">
                <a:solidFill>
                  <a:schemeClr val="dk1"/>
                </a:solidFill>
              </a:rPr>
              <a:t> organisation team to follow-up on.</a:t>
            </a:r>
            <a:endParaRPr sz="1200" b="1" dirty="0"/>
          </a:p>
          <a:p>
            <a:pPr marL="0" lvl="0" indent="0" algn="l" rtl="0">
              <a:spcBef>
                <a:spcPts val="0"/>
              </a:spcBef>
              <a:spcAft>
                <a:spcPts val="0"/>
              </a:spcAft>
              <a:buNone/>
            </a:pPr>
            <a:endParaRPr sz="1000" dirty="0">
              <a:solidFill>
                <a:srgbClr val="333333"/>
              </a:solidFill>
            </a:endParaRPr>
          </a:p>
          <a:p>
            <a:pPr marL="0" lvl="0" indent="0" algn="l" rtl="0">
              <a:spcBef>
                <a:spcPts val="0"/>
              </a:spcBef>
              <a:spcAft>
                <a:spcPts val="0"/>
              </a:spcAft>
              <a:buNone/>
            </a:pPr>
            <a:endParaRPr sz="1000" dirty="0">
              <a:solidFill>
                <a:srgbClr val="333333"/>
              </a:solidFill>
            </a:endParaRPr>
          </a:p>
        </p:txBody>
      </p:sp>
      <p:sp>
        <p:nvSpPr>
          <p:cNvPr id="539" name="Google Shape;539;p64"/>
          <p:cNvSpPr/>
          <p:nvPr/>
        </p:nvSpPr>
        <p:spPr>
          <a:xfrm>
            <a:off x="5136800" y="955025"/>
            <a:ext cx="357000" cy="357000"/>
          </a:xfrm>
          <a:prstGeom prst="ellipse">
            <a:avLst/>
          </a:prstGeom>
          <a:noFill/>
          <a:ln>
            <a:solidFill>
              <a:schemeClr val="tx1"/>
            </a:solidFill>
          </a:ln>
        </p:spPr>
        <p:txBody>
          <a:bodyPr spcFirstLastPara="1" wrap="square" lIns="54000" tIns="54000" rIns="54000" bIns="54000" anchor="ctr" anchorCtr="0">
            <a:noAutofit/>
          </a:bodyPr>
          <a:lstStyle/>
          <a:p>
            <a:pPr marL="0" lvl="0" indent="0" algn="ctr" rtl="0">
              <a:spcBef>
                <a:spcPts val="0"/>
              </a:spcBef>
              <a:spcAft>
                <a:spcPts val="0"/>
              </a:spcAft>
              <a:buNone/>
            </a:pPr>
            <a:r>
              <a:rPr lang="en-GB" b="1">
                <a:solidFill>
                  <a:schemeClr val="tx1"/>
                </a:solidFill>
              </a:rPr>
              <a:t>4</a:t>
            </a:r>
            <a:endParaRPr b="1">
              <a:solidFill>
                <a:schemeClr val="tx1"/>
              </a:solidFill>
            </a:endParaRPr>
          </a:p>
        </p:txBody>
      </p:sp>
    </p:spTree>
    <p:extLst>
      <p:ext uri="{BB962C8B-B14F-4D97-AF65-F5344CB8AC3E}">
        <p14:creationId xmlns:p14="http://schemas.microsoft.com/office/powerpoint/2010/main" val="3182008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27B2DCD8-704D-5F49-8FA6-C90813324D3F}"/>
              </a:ext>
            </a:extLst>
          </p:cNvPr>
          <p:cNvSpPr>
            <a:spLocks noGrp="1"/>
          </p:cNvSpPr>
          <p:nvPr>
            <p:ph type="sldNum" sz="quarter" idx="10"/>
          </p:nvPr>
        </p:nvSpPr>
        <p:spPr/>
        <p:txBody>
          <a:bodyPr/>
          <a:lstStyle/>
          <a:p>
            <a:fld id="{727F2A48-8E58-5441-936F-2F05626EB3ED}" type="slidenum">
              <a:rPr lang="de-DE" smtClean="0"/>
              <a:pPr/>
              <a:t>3</a:t>
            </a:fld>
            <a:endParaRPr lang="de-DE"/>
          </a:p>
        </p:txBody>
      </p:sp>
      <p:sp>
        <p:nvSpPr>
          <p:cNvPr id="3" name="Textplatzhalter 2">
            <a:extLst>
              <a:ext uri="{FF2B5EF4-FFF2-40B4-BE49-F238E27FC236}">
                <a16:creationId xmlns:a16="http://schemas.microsoft.com/office/drawing/2014/main" id="{0EF4D186-1E79-5649-BB4A-723A11007FE4}"/>
              </a:ext>
            </a:extLst>
          </p:cNvPr>
          <p:cNvSpPr>
            <a:spLocks noGrp="1"/>
          </p:cNvSpPr>
          <p:nvPr>
            <p:ph type="body" sz="quarter" idx="13"/>
          </p:nvPr>
        </p:nvSpPr>
        <p:spPr/>
        <p:txBody>
          <a:bodyPr>
            <a:normAutofit/>
          </a:bodyPr>
          <a:lstStyle/>
          <a:p>
            <a:r>
              <a:rPr lang="en-AU" sz="1400" dirty="0"/>
              <a:t>The objective of this guide is to provide the Public Sector Organisation with a better understanding about the Startup Solutions and identify uncertainties or adaptation proposals on the solution side early on in the collaboration process.</a:t>
            </a:r>
          </a:p>
          <a:p>
            <a:endParaRPr lang="en-AU" sz="1400" dirty="0"/>
          </a:p>
          <a:p>
            <a:endParaRPr lang="en-AU" sz="1400" dirty="0"/>
          </a:p>
          <a:p>
            <a:endParaRPr lang="en-AU" sz="1400" dirty="0"/>
          </a:p>
        </p:txBody>
      </p:sp>
      <p:sp>
        <p:nvSpPr>
          <p:cNvPr id="4" name="Titel 3">
            <a:extLst>
              <a:ext uri="{FF2B5EF4-FFF2-40B4-BE49-F238E27FC236}">
                <a16:creationId xmlns:a16="http://schemas.microsoft.com/office/drawing/2014/main" id="{22941782-684B-6246-B44E-58A44A5F3D9C}"/>
              </a:ext>
            </a:extLst>
          </p:cNvPr>
          <p:cNvSpPr>
            <a:spLocks noGrp="1"/>
          </p:cNvSpPr>
          <p:nvPr>
            <p:ph type="title"/>
          </p:nvPr>
        </p:nvSpPr>
        <p:spPr/>
        <p:txBody>
          <a:bodyPr>
            <a:normAutofit/>
          </a:bodyPr>
          <a:lstStyle/>
          <a:p>
            <a:pPr lvl="0"/>
            <a:r>
              <a:rPr lang="en-AU" sz="1400" dirty="0"/>
              <a:t>Objectives</a:t>
            </a:r>
          </a:p>
        </p:txBody>
      </p:sp>
      <p:sp>
        <p:nvSpPr>
          <p:cNvPr id="5" name="Textplatzhalter 2">
            <a:extLst>
              <a:ext uri="{FF2B5EF4-FFF2-40B4-BE49-F238E27FC236}">
                <a16:creationId xmlns:a16="http://schemas.microsoft.com/office/drawing/2014/main" id="{D0079B41-00FF-4B0B-8F2F-0984CAD12EC7}"/>
              </a:ext>
            </a:extLst>
          </p:cNvPr>
          <p:cNvSpPr txBox="1">
            <a:spLocks/>
          </p:cNvSpPr>
          <p:nvPr/>
        </p:nvSpPr>
        <p:spPr>
          <a:xfrm>
            <a:off x="3458387" y="2215924"/>
            <a:ext cx="5040312" cy="3816350"/>
          </a:xfrm>
          <a:prstGeom prst="rect">
            <a:avLst/>
          </a:prstGeom>
        </p:spPr>
        <p:txBody>
          <a:bodyPr vert="horz" lIns="91440" tIns="45720" rIns="91440" bIns="45720" rtlCol="0">
            <a:normAutofit/>
          </a:bodyPr>
          <a:lstStyle>
            <a:defPPr marR="0" lvl="0" algn="l" rtl="0">
              <a:lnSpc>
                <a:spcPct val="100000"/>
              </a:lnSpc>
              <a:spcBef>
                <a:spcPts val="0"/>
              </a:spcBef>
              <a:spcAft>
                <a:spcPts val="0"/>
              </a:spcAft>
            </a:defPPr>
            <a:lvl1pPr marL="3175" marR="0" lvl="0" indent="-3175" algn="l" rtl="0" eaLnBrk="1" hangingPunct="1">
              <a:lnSpc>
                <a:spcPct val="100000"/>
              </a:lnSpc>
              <a:spcBef>
                <a:spcPts val="0"/>
              </a:spcBef>
              <a:spcAft>
                <a:spcPts val="1200"/>
              </a:spcAft>
              <a:buClr>
                <a:srgbClr val="000000"/>
              </a:buClr>
              <a:buSzPct val="96000"/>
              <a:buFont typeface="+mj-lt"/>
              <a:buNone/>
              <a:tabLst/>
              <a:defRPr lang="de-DE" sz="1600" b="0" i="0" u="none" strike="noStrike" cap="none" dirty="0" smtClean="0">
                <a:solidFill>
                  <a:schemeClr val="tx1"/>
                </a:solidFill>
                <a:latin typeface="Arial"/>
                <a:ea typeface="Arial"/>
                <a:cs typeface="Arial"/>
                <a:sym typeface="Arial"/>
              </a:defRPr>
            </a:lvl1pPr>
            <a:lvl2pPr marL="3175" marR="0" lvl="1" indent="0" algn="l" rtl="0" eaLnBrk="1" hangingPunct="1">
              <a:lnSpc>
                <a:spcPct val="100000"/>
              </a:lnSpc>
              <a:spcBef>
                <a:spcPts val="0"/>
              </a:spcBef>
              <a:spcAft>
                <a:spcPts val="1200"/>
              </a:spcAft>
              <a:buClr>
                <a:srgbClr val="000000"/>
              </a:buClr>
              <a:buFontTx/>
              <a:buNone/>
              <a:tabLst/>
              <a:defRPr lang="de-DE" sz="1200" b="0" i="0" u="none" strike="noStrike" cap="none" dirty="0" smtClean="0">
                <a:solidFill>
                  <a:schemeClr val="tx1"/>
                </a:solidFill>
                <a:latin typeface="Arial"/>
                <a:ea typeface="Arial"/>
                <a:cs typeface="Arial"/>
                <a:sym typeface="Arial"/>
              </a:defRPr>
            </a:lvl2pPr>
            <a:lvl3pPr marL="3175" marR="0" lvl="2" indent="0" algn="l" rtl="0" eaLnBrk="1" hangingPunct="1">
              <a:lnSpc>
                <a:spcPct val="100000"/>
              </a:lnSpc>
              <a:spcBef>
                <a:spcPts val="0"/>
              </a:spcBef>
              <a:spcAft>
                <a:spcPts val="1200"/>
              </a:spcAft>
              <a:buClr>
                <a:srgbClr val="000000"/>
              </a:buClr>
              <a:buFontTx/>
              <a:buNone/>
              <a:tabLst/>
              <a:defRPr lang="de-DE" sz="1000" b="0" i="0" u="none" strike="noStrike" cap="none" dirty="0" smtClean="0">
                <a:solidFill>
                  <a:schemeClr val="tx1"/>
                </a:solidFill>
                <a:latin typeface="Arial"/>
                <a:ea typeface="Arial"/>
                <a:cs typeface="Arial"/>
                <a:sym typeface="Arial"/>
              </a:defRPr>
            </a:lvl3pPr>
            <a:lvl4pPr marL="3175" marR="0" lvl="3" indent="0" algn="l" rtl="0" eaLnBrk="1" hangingPunct="1">
              <a:lnSpc>
                <a:spcPct val="100000"/>
              </a:lnSpc>
              <a:spcBef>
                <a:spcPts val="0"/>
              </a:spcBef>
              <a:spcAft>
                <a:spcPts val="1200"/>
              </a:spcAft>
              <a:buClr>
                <a:srgbClr val="000000"/>
              </a:buClr>
              <a:buFontTx/>
              <a:buNone/>
              <a:tabLst/>
              <a:defRPr lang="de-DE" sz="800" b="0" i="0" u="none" strike="noStrike" cap="none" dirty="0" smtClean="0">
                <a:solidFill>
                  <a:schemeClr val="tx1"/>
                </a:solidFill>
                <a:latin typeface="Arial"/>
                <a:ea typeface="Arial"/>
                <a:cs typeface="Arial"/>
                <a:sym typeface="Arial"/>
              </a:defRPr>
            </a:lvl4pPr>
            <a:lvl5pPr marL="3175" marR="0" lvl="4" indent="0" algn="l" rtl="0" eaLnBrk="1" hangingPunct="1">
              <a:lnSpc>
                <a:spcPct val="100000"/>
              </a:lnSpc>
              <a:spcBef>
                <a:spcPts val="0"/>
              </a:spcBef>
              <a:spcAft>
                <a:spcPts val="1200"/>
              </a:spcAft>
              <a:buClr>
                <a:srgbClr val="000000"/>
              </a:buClr>
              <a:buFontTx/>
              <a:buNone/>
              <a:tabLst/>
              <a:defRPr lang="de-DE" sz="600" b="0" i="0" u="none" strike="noStrike" cap="none" dirty="0" smtClean="0">
                <a:solidFill>
                  <a:schemeClr val="tx1"/>
                </a:solidFill>
                <a:latin typeface="Arial"/>
                <a:ea typeface="Arial"/>
                <a:cs typeface="Arial"/>
                <a:sym typeface="Arial"/>
              </a:defRPr>
            </a:lvl5pPr>
            <a:lvl6pPr marL="2425700" marR="0" lvl="5" indent="0" algn="l" rtl="0" eaLnBrk="1" hangingPunct="1">
              <a:lnSpc>
                <a:spcPct val="100000"/>
              </a:lnSpc>
              <a:spcBef>
                <a:spcPts val="0"/>
              </a:spcBef>
              <a:spcAft>
                <a:spcPts val="0"/>
              </a:spcAft>
              <a:buClr>
                <a:srgbClr val="000000"/>
              </a:buClr>
              <a:buFontTx/>
              <a:buNone/>
              <a:defRPr lang="de-DE" sz="800" b="0" i="0" u="none" strike="noStrike" cap="none" dirty="0" smtClean="0">
                <a:solidFill>
                  <a:srgbClr val="000000"/>
                </a:solidFill>
                <a:latin typeface="Arial"/>
                <a:ea typeface="Arial"/>
                <a:cs typeface="Arial"/>
                <a:sym typeface="Arial"/>
              </a:defRPr>
            </a:lvl6pPr>
            <a:lvl7pPr marL="2882900" marR="0" lvl="6" indent="0" algn="l" rtl="0" eaLnBrk="1" hangingPunct="1">
              <a:lnSpc>
                <a:spcPct val="100000"/>
              </a:lnSpc>
              <a:spcBef>
                <a:spcPts val="0"/>
              </a:spcBef>
              <a:spcAft>
                <a:spcPts val="0"/>
              </a:spcAft>
              <a:buClr>
                <a:srgbClr val="000000"/>
              </a:buClr>
              <a:buFontTx/>
              <a:buNone/>
              <a:defRPr lang="de-DE" sz="800" b="0" i="0" u="none" strike="noStrike" cap="none" dirty="0">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L="3797300" marR="0" lvl="8" indent="0" algn="l" rtl="0" eaLnBrk="1" hangingPunct="1">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indent="0">
              <a:lnSpc>
                <a:spcPct val="115000"/>
              </a:lnSpc>
              <a:spcAft>
                <a:spcPts val="0"/>
              </a:spcAft>
            </a:pPr>
            <a:r>
              <a:rPr lang="en-GB" sz="1400"/>
              <a:t>The Public Sector Organisation will have a good understanding about the Startup solutions and the team agrees on the necessary modifications or support needs of the Startup team to make the solution operational in the Public Sector context.</a:t>
            </a:r>
          </a:p>
          <a:p>
            <a:pPr marL="0" indent="0">
              <a:lnSpc>
                <a:spcPct val="115000"/>
              </a:lnSpc>
              <a:spcAft>
                <a:spcPts val="0"/>
              </a:spcAft>
            </a:pPr>
            <a:endParaRPr lang="en-GB" sz="1400"/>
          </a:p>
          <a:p>
            <a:pPr marL="0" indent="0">
              <a:lnSpc>
                <a:spcPct val="115000"/>
              </a:lnSpc>
              <a:spcAft>
                <a:spcPts val="0"/>
              </a:spcAft>
            </a:pPr>
            <a:endParaRPr lang="en-GB" sz="1400"/>
          </a:p>
          <a:p>
            <a:pPr marL="0" indent="0">
              <a:lnSpc>
                <a:spcPct val="115000"/>
              </a:lnSpc>
              <a:spcAft>
                <a:spcPts val="0"/>
              </a:spcAft>
            </a:pPr>
            <a:endParaRPr lang="en-GB" sz="1400"/>
          </a:p>
          <a:p>
            <a:pPr marL="0" indent="0">
              <a:lnSpc>
                <a:spcPct val="115000"/>
              </a:lnSpc>
              <a:spcAft>
                <a:spcPts val="0"/>
              </a:spcAft>
            </a:pPr>
            <a:endParaRPr lang="en-GB" sz="1400"/>
          </a:p>
          <a:p>
            <a:pPr marL="0" indent="0">
              <a:lnSpc>
                <a:spcPct val="115000"/>
              </a:lnSpc>
              <a:spcAft>
                <a:spcPts val="0"/>
              </a:spcAft>
            </a:pPr>
            <a:endParaRPr lang="en-GB" sz="1400"/>
          </a:p>
          <a:p>
            <a:pPr marL="0" indent="0">
              <a:lnSpc>
                <a:spcPct val="115000"/>
              </a:lnSpc>
              <a:spcAft>
                <a:spcPts val="0"/>
              </a:spcAft>
            </a:pPr>
            <a:endParaRPr lang="en-GB" sz="1400"/>
          </a:p>
          <a:p>
            <a:pPr marL="0" indent="0">
              <a:lnSpc>
                <a:spcPct val="115000"/>
              </a:lnSpc>
              <a:spcAft>
                <a:spcPts val="0"/>
              </a:spcAft>
            </a:pPr>
            <a:endParaRPr lang="en-GB" sz="1400"/>
          </a:p>
          <a:p>
            <a:pPr marL="0" indent="0">
              <a:lnSpc>
                <a:spcPct val="115000"/>
              </a:lnSpc>
              <a:spcAft>
                <a:spcPts val="0"/>
              </a:spcAft>
            </a:pPr>
            <a:endParaRPr lang="en-GB" sz="1400"/>
          </a:p>
          <a:p>
            <a:pPr marL="0" indent="0">
              <a:lnSpc>
                <a:spcPct val="115000"/>
              </a:lnSpc>
              <a:spcAft>
                <a:spcPts val="0"/>
              </a:spcAft>
            </a:pPr>
            <a:endParaRPr lang="en-GB" sz="1400"/>
          </a:p>
          <a:p>
            <a:pPr marL="0" indent="0">
              <a:lnSpc>
                <a:spcPct val="115000"/>
              </a:lnSpc>
              <a:spcAft>
                <a:spcPts val="0"/>
              </a:spcAft>
            </a:pPr>
            <a:endParaRPr lang="en-GB" sz="1400"/>
          </a:p>
          <a:p>
            <a:pPr marL="0" indent="0">
              <a:lnSpc>
                <a:spcPct val="115000"/>
              </a:lnSpc>
              <a:spcAft>
                <a:spcPts val="0"/>
              </a:spcAft>
            </a:pPr>
            <a:endParaRPr lang="en-GB" sz="1400"/>
          </a:p>
          <a:p>
            <a:pPr marL="0" indent="0">
              <a:lnSpc>
                <a:spcPct val="115000"/>
              </a:lnSpc>
              <a:spcAft>
                <a:spcPts val="0"/>
              </a:spcAft>
            </a:pPr>
            <a:endParaRPr lang="en-GB" sz="1400"/>
          </a:p>
          <a:p>
            <a:pPr marL="0" indent="0">
              <a:lnSpc>
                <a:spcPct val="115000"/>
              </a:lnSpc>
              <a:spcAft>
                <a:spcPts val="0"/>
              </a:spcAft>
            </a:pPr>
            <a:endParaRPr lang="en-GB" sz="1400"/>
          </a:p>
          <a:p>
            <a:endParaRPr lang="en-AU" sz="1400"/>
          </a:p>
        </p:txBody>
      </p:sp>
      <p:sp>
        <p:nvSpPr>
          <p:cNvPr id="6" name="Titel 3">
            <a:extLst>
              <a:ext uri="{FF2B5EF4-FFF2-40B4-BE49-F238E27FC236}">
                <a16:creationId xmlns:a16="http://schemas.microsoft.com/office/drawing/2014/main" id="{5D3CA882-D362-4C88-BB6C-45BD63723C08}"/>
              </a:ext>
            </a:extLst>
          </p:cNvPr>
          <p:cNvSpPr txBox="1">
            <a:spLocks/>
          </p:cNvSpPr>
          <p:nvPr/>
        </p:nvSpPr>
        <p:spPr>
          <a:xfrm>
            <a:off x="431642" y="2215924"/>
            <a:ext cx="2946558" cy="3816350"/>
          </a:xfrm>
          <a:prstGeom prst="rect">
            <a:avLst/>
          </a:prstGeom>
        </p:spPr>
        <p:txBody>
          <a:bodyPr vert="horz" lIns="91440" tIns="45720" rIns="91440" bIns="45720" rtlCol="0" anchor="t">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lang="de-DE" sz="1200" b="0" i="0" u="none" strike="noStrike" cap="none" spc="300" dirty="0" smtClean="0">
                <a:solidFill>
                  <a:schemeClr val="tx1"/>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AU" sz="1400"/>
              <a:t>Desired outcome</a:t>
            </a:r>
            <a:br>
              <a:rPr lang="en-AU" sz="1400"/>
            </a:br>
            <a:br>
              <a:rPr lang="en-AU" sz="1400"/>
            </a:br>
            <a:endParaRPr lang="en-AU" sz="1400"/>
          </a:p>
        </p:txBody>
      </p:sp>
    </p:spTree>
    <p:extLst>
      <p:ext uri="{BB962C8B-B14F-4D97-AF65-F5344CB8AC3E}">
        <p14:creationId xmlns:p14="http://schemas.microsoft.com/office/powerpoint/2010/main" val="19560222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13" name="Abgerundetes Rechteck 12">
            <a:extLst>
              <a:ext uri="{FF2B5EF4-FFF2-40B4-BE49-F238E27FC236}">
                <a16:creationId xmlns:a16="http://schemas.microsoft.com/office/drawing/2014/main" id="{8808D180-2527-CB48-9E94-DC080E1C3F44}"/>
              </a:ext>
            </a:extLst>
          </p:cNvPr>
          <p:cNvSpPr/>
          <p:nvPr/>
        </p:nvSpPr>
        <p:spPr>
          <a:xfrm>
            <a:off x="6583680" y="928050"/>
            <a:ext cx="2250177" cy="3607126"/>
          </a:xfrm>
          <a:prstGeom prst="roundRect">
            <a:avLst>
              <a:gd name="adj" fmla="val 756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200" dirty="0">
              <a:solidFill>
                <a:schemeClr val="tx1"/>
              </a:solidFill>
            </a:endParaRPr>
          </a:p>
        </p:txBody>
      </p:sp>
      <p:sp>
        <p:nvSpPr>
          <p:cNvPr id="544" name="Google Shape;544;p65"/>
          <p:cNvSpPr txBox="1">
            <a:spLocks noGrp="1"/>
          </p:cNvSpPr>
          <p:nvPr>
            <p:ph type="sldNum" sz="quarter" idx="10"/>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30</a:t>
            </a:fld>
            <a:endParaRPr/>
          </a:p>
        </p:txBody>
      </p:sp>
      <p:sp>
        <p:nvSpPr>
          <p:cNvPr id="545" name="Google Shape;545;p6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dirty="0"/>
              <a:t>Hat Roles</a:t>
            </a:r>
            <a:endParaRPr sz="1400" dirty="0"/>
          </a:p>
        </p:txBody>
      </p:sp>
      <p:sp>
        <p:nvSpPr>
          <p:cNvPr id="547" name="Google Shape;547;p65"/>
          <p:cNvSpPr txBox="1"/>
          <p:nvPr/>
        </p:nvSpPr>
        <p:spPr>
          <a:xfrm>
            <a:off x="6713525" y="928050"/>
            <a:ext cx="2060100" cy="105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900" b="1" dirty="0"/>
              <a:t>Hat Roles template</a:t>
            </a:r>
            <a:endParaRPr sz="900" b="1" dirty="0"/>
          </a:p>
          <a:p>
            <a:pPr marL="0" lvl="0" indent="0" algn="l" rtl="0">
              <a:lnSpc>
                <a:spcPct val="115000"/>
              </a:lnSpc>
              <a:spcBef>
                <a:spcPts val="0"/>
              </a:spcBef>
              <a:spcAft>
                <a:spcPts val="0"/>
              </a:spcAft>
              <a:buClr>
                <a:schemeClr val="dk1"/>
              </a:buClr>
              <a:buSzPts val="1100"/>
              <a:buFont typeface="Arial"/>
              <a:buNone/>
            </a:pPr>
            <a:r>
              <a:rPr lang="en-GB" sz="900" dirty="0">
                <a:solidFill>
                  <a:schemeClr val="dk1"/>
                </a:solidFill>
              </a:rPr>
              <a:t>The template provides some suggestions on types of ‘hats’ to use. Amend and add the roles as necessary and that are relevant for the problem space.</a:t>
            </a:r>
            <a:endParaRPr sz="900" dirty="0">
              <a:solidFill>
                <a:schemeClr val="dk1"/>
              </a:solidFill>
            </a:endParaRPr>
          </a:p>
        </p:txBody>
      </p:sp>
      <p:sp>
        <p:nvSpPr>
          <p:cNvPr id="548" name="Google Shape;548;p65"/>
          <p:cNvSpPr txBox="1"/>
          <p:nvPr/>
        </p:nvSpPr>
        <p:spPr>
          <a:xfrm>
            <a:off x="7171625" y="2139925"/>
            <a:ext cx="1637400" cy="5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900" b="1" dirty="0"/>
              <a:t>How to print</a:t>
            </a:r>
            <a:endParaRPr sz="900" b="1" dirty="0"/>
          </a:p>
          <a:p>
            <a:pPr marL="0" lvl="0" indent="0" algn="l" rtl="0">
              <a:lnSpc>
                <a:spcPct val="115000"/>
              </a:lnSpc>
              <a:spcBef>
                <a:spcPts val="0"/>
              </a:spcBef>
              <a:spcAft>
                <a:spcPts val="0"/>
              </a:spcAft>
              <a:buNone/>
            </a:pPr>
            <a:r>
              <a:rPr lang="en-GB" sz="900" dirty="0">
                <a:solidFill>
                  <a:schemeClr val="dk1"/>
                </a:solidFill>
              </a:rPr>
              <a:t>Print out on a A4 or A3 paper, single sided, and cut out into cards.</a:t>
            </a:r>
            <a:endParaRPr sz="900" dirty="0"/>
          </a:p>
        </p:txBody>
      </p:sp>
      <p:pic>
        <p:nvPicPr>
          <p:cNvPr id="549" name="Google Shape;549;p65"/>
          <p:cNvPicPr preferRelativeResize="0"/>
          <p:nvPr/>
        </p:nvPicPr>
        <p:blipFill>
          <a:blip r:embed="rId3">
            <a:alphaModFix/>
          </a:blip>
          <a:stretch>
            <a:fillRect/>
          </a:stretch>
        </p:blipFill>
        <p:spPr>
          <a:xfrm>
            <a:off x="6756000" y="2207950"/>
            <a:ext cx="429900" cy="429900"/>
          </a:xfrm>
          <a:prstGeom prst="rect">
            <a:avLst/>
          </a:prstGeom>
          <a:noFill/>
          <a:ln>
            <a:noFill/>
          </a:ln>
        </p:spPr>
      </p:pic>
      <p:sp>
        <p:nvSpPr>
          <p:cNvPr id="551" name="Google Shape;551;p65"/>
          <p:cNvSpPr txBox="1"/>
          <p:nvPr/>
        </p:nvSpPr>
        <p:spPr>
          <a:xfrm>
            <a:off x="7171625" y="3033149"/>
            <a:ext cx="1637400" cy="102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900" b="1"/>
              <a:t>Use it on the computer</a:t>
            </a:r>
            <a:endParaRPr sz="900" b="1"/>
          </a:p>
          <a:p>
            <a:pPr marL="0" lvl="0" indent="0" algn="l" rtl="0">
              <a:spcBef>
                <a:spcPts val="0"/>
              </a:spcBef>
              <a:spcAft>
                <a:spcPts val="0"/>
              </a:spcAft>
              <a:buNone/>
            </a:pPr>
            <a:r>
              <a:rPr lang="en-GB" sz="900"/>
              <a:t>Show this on a screen or send to the participants. Assign or get people to pick a role.</a:t>
            </a:r>
            <a:endParaRPr sz="900"/>
          </a:p>
        </p:txBody>
      </p:sp>
      <p:pic>
        <p:nvPicPr>
          <p:cNvPr id="552" name="Google Shape;552;p65"/>
          <p:cNvPicPr preferRelativeResize="0"/>
          <p:nvPr/>
        </p:nvPicPr>
        <p:blipFill>
          <a:blip r:embed="rId4">
            <a:alphaModFix/>
          </a:blip>
          <a:stretch>
            <a:fillRect/>
          </a:stretch>
        </p:blipFill>
        <p:spPr>
          <a:xfrm>
            <a:off x="6800075" y="3033150"/>
            <a:ext cx="383700" cy="383700"/>
          </a:xfrm>
          <a:prstGeom prst="rect">
            <a:avLst/>
          </a:prstGeom>
          <a:noFill/>
          <a:ln>
            <a:noFill/>
          </a:ln>
        </p:spPr>
      </p:pic>
      <p:pic>
        <p:nvPicPr>
          <p:cNvPr id="3" name="Grafik 2" descr="Ein Bild, das Text enthält.&#10;&#10;Automatisch generierte Beschreibung">
            <a:extLst>
              <a:ext uri="{FF2B5EF4-FFF2-40B4-BE49-F238E27FC236}">
                <a16:creationId xmlns:a16="http://schemas.microsoft.com/office/drawing/2014/main" id="{3507FCE2-794E-6941-ABA6-2DE5A29B1FD9}"/>
              </a:ext>
            </a:extLst>
          </p:cNvPr>
          <p:cNvPicPr>
            <a:picLocks noChangeAspect="1"/>
          </p:cNvPicPr>
          <p:nvPr/>
        </p:nvPicPr>
        <p:blipFill rotWithShape="1">
          <a:blip r:embed="rId5"/>
          <a:srcRect l="1497"/>
          <a:stretch/>
        </p:blipFill>
        <p:spPr>
          <a:xfrm>
            <a:off x="438912" y="1076016"/>
            <a:ext cx="5962971" cy="3123668"/>
          </a:xfrm>
          <a:prstGeom prst="rect">
            <a:avLst/>
          </a:prstGeom>
          <a:ln>
            <a:solidFill>
              <a:schemeClr val="tx1"/>
            </a:solidFill>
          </a:ln>
        </p:spPr>
      </p:pic>
    </p:spTree>
    <p:extLst>
      <p:ext uri="{BB962C8B-B14F-4D97-AF65-F5344CB8AC3E}">
        <p14:creationId xmlns:p14="http://schemas.microsoft.com/office/powerpoint/2010/main" val="25322169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66"/>
          <p:cNvSpPr txBox="1">
            <a:spLocks noGrp="1"/>
          </p:cNvSpPr>
          <p:nvPr>
            <p:ph type="sldNum" idx="12"/>
          </p:nvPr>
        </p:nvSpPr>
        <p:spPr>
          <a:xfrm>
            <a:off x="8472450" y="4803622"/>
            <a:ext cx="548700" cy="253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31</a:t>
            </a:fld>
            <a:endParaRPr/>
          </a:p>
        </p:txBody>
      </p:sp>
      <p:sp>
        <p:nvSpPr>
          <p:cNvPr id="558" name="Google Shape;558;p66"/>
          <p:cNvSpPr/>
          <p:nvPr/>
        </p:nvSpPr>
        <p:spPr>
          <a:xfrm>
            <a:off x="265700" y="115425"/>
            <a:ext cx="2187900" cy="2273100"/>
          </a:xfrm>
          <a:prstGeom prst="rect">
            <a:avLst/>
          </a:prstGeom>
          <a:solidFill>
            <a:srgbClr val="FFFFFF"/>
          </a:solidFill>
          <a:ln w="12700" cap="flat" cmpd="sng">
            <a:solidFill>
              <a:srgbClr val="A0A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559" name="Google Shape;559;p66"/>
          <p:cNvSpPr/>
          <p:nvPr/>
        </p:nvSpPr>
        <p:spPr>
          <a:xfrm>
            <a:off x="265700" y="2388600"/>
            <a:ext cx="2187900" cy="2273100"/>
          </a:xfrm>
          <a:prstGeom prst="rect">
            <a:avLst/>
          </a:prstGeom>
          <a:solidFill>
            <a:srgbClr val="FFFFFF"/>
          </a:solidFill>
          <a:ln w="12700" cap="flat" cmpd="sng">
            <a:solidFill>
              <a:srgbClr val="87DF8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560" name="Google Shape;560;p66"/>
          <p:cNvSpPr/>
          <p:nvPr/>
        </p:nvSpPr>
        <p:spPr>
          <a:xfrm>
            <a:off x="2453600" y="115425"/>
            <a:ext cx="2187900" cy="2273100"/>
          </a:xfrm>
          <a:prstGeom prst="rect">
            <a:avLst/>
          </a:prstGeom>
          <a:solidFill>
            <a:srgbClr val="FFFFFF"/>
          </a:solidFill>
          <a:ln w="12700" cap="flat" cmpd="sng">
            <a:solidFill>
              <a:srgbClr val="87DF8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561" name="Google Shape;561;p66"/>
          <p:cNvSpPr/>
          <p:nvPr/>
        </p:nvSpPr>
        <p:spPr>
          <a:xfrm>
            <a:off x="2453600" y="2388600"/>
            <a:ext cx="2187900" cy="2273100"/>
          </a:xfrm>
          <a:prstGeom prst="rect">
            <a:avLst/>
          </a:prstGeom>
          <a:solidFill>
            <a:srgbClr val="FFFFFF"/>
          </a:solidFill>
          <a:ln w="12700" cap="flat" cmpd="sng">
            <a:solidFill>
              <a:srgbClr val="A0A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562" name="Google Shape;562;p66"/>
          <p:cNvSpPr/>
          <p:nvPr/>
        </p:nvSpPr>
        <p:spPr>
          <a:xfrm>
            <a:off x="4641500" y="115425"/>
            <a:ext cx="2187900" cy="2273100"/>
          </a:xfrm>
          <a:prstGeom prst="rect">
            <a:avLst/>
          </a:prstGeom>
          <a:solidFill>
            <a:srgbClr val="FFFFFF"/>
          </a:solidFill>
          <a:ln w="12700"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563" name="Google Shape;563;p66"/>
          <p:cNvSpPr/>
          <p:nvPr/>
        </p:nvSpPr>
        <p:spPr>
          <a:xfrm>
            <a:off x="4641500" y="2388600"/>
            <a:ext cx="2187900" cy="2273100"/>
          </a:xfrm>
          <a:prstGeom prst="rect">
            <a:avLst/>
          </a:prstGeom>
          <a:solidFill>
            <a:srgbClr val="FFFFFF"/>
          </a:solidFill>
          <a:ln w="12700" cap="flat" cmpd="sng">
            <a:solidFill>
              <a:srgbClr val="87DF8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564" name="Google Shape;564;p66"/>
          <p:cNvSpPr/>
          <p:nvPr/>
        </p:nvSpPr>
        <p:spPr>
          <a:xfrm>
            <a:off x="6829400" y="115425"/>
            <a:ext cx="2187900" cy="2273100"/>
          </a:xfrm>
          <a:prstGeom prst="rect">
            <a:avLst/>
          </a:prstGeom>
          <a:solidFill>
            <a:srgbClr val="FFFFFF"/>
          </a:solidFill>
          <a:ln w="12700" cap="flat" cmpd="sng">
            <a:solidFill>
              <a:srgbClr val="A0A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565" name="Google Shape;565;p66"/>
          <p:cNvSpPr/>
          <p:nvPr/>
        </p:nvSpPr>
        <p:spPr>
          <a:xfrm>
            <a:off x="6829400" y="2388600"/>
            <a:ext cx="2187900" cy="2273100"/>
          </a:xfrm>
          <a:prstGeom prst="rect">
            <a:avLst/>
          </a:prstGeom>
          <a:solidFill>
            <a:srgbClr val="FFFFFF"/>
          </a:solidFill>
          <a:ln w="12700"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566" name="Google Shape;566;p66"/>
          <p:cNvSpPr txBox="1"/>
          <p:nvPr/>
        </p:nvSpPr>
        <p:spPr>
          <a:xfrm>
            <a:off x="858075" y="230850"/>
            <a:ext cx="1485300" cy="31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dirty="0">
                <a:solidFill>
                  <a:schemeClr val="tx1"/>
                </a:solidFill>
              </a:rPr>
              <a:t>Front-line staff</a:t>
            </a:r>
            <a:endParaRPr sz="1200" b="1" dirty="0">
              <a:solidFill>
                <a:schemeClr val="tx1"/>
              </a:solidFill>
            </a:endParaRPr>
          </a:p>
        </p:txBody>
      </p:sp>
      <p:sp>
        <p:nvSpPr>
          <p:cNvPr id="567" name="Google Shape;567;p66"/>
          <p:cNvSpPr txBox="1"/>
          <p:nvPr/>
        </p:nvSpPr>
        <p:spPr>
          <a:xfrm>
            <a:off x="376350" y="607175"/>
            <a:ext cx="1967100" cy="77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b="1">
                <a:solidFill>
                  <a:schemeClr val="tx1"/>
                </a:solidFill>
              </a:rPr>
              <a:t>Who they are: </a:t>
            </a:r>
            <a:endParaRPr sz="700" b="1">
              <a:solidFill>
                <a:schemeClr val="tx1"/>
              </a:solidFill>
            </a:endParaRPr>
          </a:p>
          <a:p>
            <a:pPr marL="0" lvl="0" indent="0" algn="l" rtl="0">
              <a:spcBef>
                <a:spcPts val="0"/>
              </a:spcBef>
              <a:spcAft>
                <a:spcPts val="0"/>
              </a:spcAft>
              <a:buNone/>
            </a:pPr>
            <a:r>
              <a:rPr lang="en-GB" sz="700">
                <a:solidFill>
                  <a:schemeClr val="tx1"/>
                </a:solidFill>
              </a:rPr>
              <a:t>These are the people delivering the service. They have direct contact with the people that use the service.</a:t>
            </a:r>
            <a:endParaRPr sz="700">
              <a:solidFill>
                <a:schemeClr val="tx1"/>
              </a:solidFill>
            </a:endParaRPr>
          </a:p>
        </p:txBody>
      </p:sp>
      <p:sp>
        <p:nvSpPr>
          <p:cNvPr id="568" name="Google Shape;568;p66"/>
          <p:cNvSpPr txBox="1"/>
          <p:nvPr/>
        </p:nvSpPr>
        <p:spPr>
          <a:xfrm>
            <a:off x="376350" y="1379975"/>
            <a:ext cx="1967100" cy="83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b="1">
                <a:solidFill>
                  <a:schemeClr val="tx1"/>
                </a:solidFill>
              </a:rPr>
              <a:t>Might ask?</a:t>
            </a:r>
            <a:endParaRPr sz="700" b="1">
              <a:solidFill>
                <a:schemeClr val="tx1"/>
              </a:solidFill>
            </a:endParaRPr>
          </a:p>
          <a:p>
            <a:pPr marL="179999" lvl="0" indent="-139700" algn="l" rtl="0">
              <a:spcBef>
                <a:spcPts val="0"/>
              </a:spcBef>
              <a:spcAft>
                <a:spcPts val="0"/>
              </a:spcAft>
              <a:buSzPts val="700"/>
              <a:buChar char="●"/>
            </a:pPr>
            <a:r>
              <a:rPr lang="en-GB" sz="700">
                <a:solidFill>
                  <a:schemeClr val="tx1"/>
                </a:solidFill>
              </a:rPr>
              <a:t>Are my needs known?</a:t>
            </a:r>
            <a:endParaRPr sz="700">
              <a:solidFill>
                <a:schemeClr val="tx1"/>
              </a:solidFill>
            </a:endParaRPr>
          </a:p>
          <a:p>
            <a:pPr marL="179999" lvl="0" indent="-139700" algn="l" rtl="0">
              <a:spcBef>
                <a:spcPts val="0"/>
              </a:spcBef>
              <a:spcAft>
                <a:spcPts val="0"/>
              </a:spcAft>
              <a:buSzPts val="700"/>
              <a:buChar char="●"/>
            </a:pPr>
            <a:r>
              <a:rPr lang="en-GB" sz="700">
                <a:solidFill>
                  <a:schemeClr val="tx1"/>
                </a:solidFill>
              </a:rPr>
              <a:t>Do people know my frustrations and pain points?</a:t>
            </a:r>
            <a:endParaRPr sz="700">
              <a:solidFill>
                <a:schemeClr val="tx1"/>
              </a:solidFill>
            </a:endParaRPr>
          </a:p>
          <a:p>
            <a:pPr marL="179999" lvl="0" indent="-139700" algn="l" rtl="0">
              <a:spcBef>
                <a:spcPts val="0"/>
              </a:spcBef>
              <a:spcAft>
                <a:spcPts val="0"/>
              </a:spcAft>
              <a:buSzPts val="700"/>
              <a:buChar char="●"/>
            </a:pPr>
            <a:r>
              <a:rPr lang="en-GB" sz="700">
                <a:solidFill>
                  <a:schemeClr val="tx1"/>
                </a:solidFill>
              </a:rPr>
              <a:t>Am I considered in this collaboration programme?</a:t>
            </a:r>
            <a:endParaRPr sz="700">
              <a:solidFill>
                <a:schemeClr val="tx1"/>
              </a:solidFill>
            </a:endParaRPr>
          </a:p>
        </p:txBody>
      </p:sp>
      <p:sp>
        <p:nvSpPr>
          <p:cNvPr id="569" name="Google Shape;569;p66"/>
          <p:cNvSpPr txBox="1"/>
          <p:nvPr/>
        </p:nvSpPr>
        <p:spPr>
          <a:xfrm>
            <a:off x="2975551" y="230850"/>
            <a:ext cx="1395000" cy="31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a:solidFill>
                  <a:schemeClr val="tx1"/>
                </a:solidFill>
              </a:rPr>
              <a:t>Tech expert</a:t>
            </a:r>
            <a:endParaRPr sz="1200" b="1">
              <a:solidFill>
                <a:schemeClr val="tx1"/>
              </a:solidFill>
            </a:endParaRPr>
          </a:p>
        </p:txBody>
      </p:sp>
      <p:sp>
        <p:nvSpPr>
          <p:cNvPr id="570" name="Google Shape;570;p66"/>
          <p:cNvSpPr txBox="1"/>
          <p:nvPr/>
        </p:nvSpPr>
        <p:spPr>
          <a:xfrm>
            <a:off x="2564000" y="607175"/>
            <a:ext cx="1967100" cy="77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b="1">
                <a:solidFill>
                  <a:schemeClr val="tx1"/>
                </a:solidFill>
              </a:rPr>
              <a:t>Who they are:</a:t>
            </a:r>
            <a:endParaRPr sz="700" b="1">
              <a:solidFill>
                <a:schemeClr val="tx1"/>
              </a:solidFill>
            </a:endParaRPr>
          </a:p>
          <a:p>
            <a:pPr marL="0" lvl="0" indent="0" algn="l" rtl="0">
              <a:spcBef>
                <a:spcPts val="0"/>
              </a:spcBef>
              <a:spcAft>
                <a:spcPts val="0"/>
              </a:spcAft>
              <a:buNone/>
            </a:pPr>
            <a:r>
              <a:rPr lang="en-GB" sz="700">
                <a:solidFill>
                  <a:schemeClr val="tx1"/>
                </a:solidFill>
              </a:rPr>
              <a:t>Someone that is knowledgeable in tech and is interested in systems, platforms and technology supporting and delivering products and services.</a:t>
            </a:r>
            <a:endParaRPr sz="700">
              <a:solidFill>
                <a:schemeClr val="tx1"/>
              </a:solidFill>
            </a:endParaRPr>
          </a:p>
        </p:txBody>
      </p:sp>
      <p:sp>
        <p:nvSpPr>
          <p:cNvPr id="571" name="Google Shape;571;p66"/>
          <p:cNvSpPr txBox="1"/>
          <p:nvPr/>
        </p:nvSpPr>
        <p:spPr>
          <a:xfrm>
            <a:off x="2564000" y="1379975"/>
            <a:ext cx="1967100" cy="83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700" b="1" dirty="0">
                <a:solidFill>
                  <a:schemeClr val="tx1"/>
                </a:solidFill>
              </a:rPr>
              <a:t>Might ask?</a:t>
            </a:r>
            <a:endParaRPr sz="700" b="1" dirty="0">
              <a:solidFill>
                <a:schemeClr val="tx1"/>
              </a:solidFill>
            </a:endParaRPr>
          </a:p>
          <a:p>
            <a:pPr marL="179999" lvl="0" indent="-187325" algn="l" rtl="0">
              <a:spcBef>
                <a:spcPts val="0"/>
              </a:spcBef>
              <a:spcAft>
                <a:spcPts val="0"/>
              </a:spcAft>
              <a:buClr>
                <a:schemeClr val="dk1"/>
              </a:buClr>
              <a:buSzPts val="700"/>
              <a:buChar char="●"/>
            </a:pPr>
            <a:r>
              <a:rPr lang="en-GB" sz="700" dirty="0">
                <a:solidFill>
                  <a:schemeClr val="tx1"/>
                </a:solidFill>
              </a:rPr>
              <a:t>How many system help do that?</a:t>
            </a:r>
            <a:endParaRPr sz="700" dirty="0">
              <a:solidFill>
                <a:schemeClr val="tx1"/>
              </a:solidFill>
            </a:endParaRPr>
          </a:p>
          <a:p>
            <a:pPr marL="179999" lvl="0" indent="-187325" algn="l" rtl="0">
              <a:spcBef>
                <a:spcPts val="0"/>
              </a:spcBef>
              <a:spcAft>
                <a:spcPts val="0"/>
              </a:spcAft>
              <a:buClr>
                <a:schemeClr val="dk1"/>
              </a:buClr>
              <a:buSzPts val="700"/>
              <a:buChar char="●"/>
            </a:pPr>
            <a:r>
              <a:rPr lang="en-GB" sz="700" dirty="0">
                <a:solidFill>
                  <a:schemeClr val="tx1"/>
                </a:solidFill>
              </a:rPr>
              <a:t>What systems?</a:t>
            </a:r>
            <a:endParaRPr sz="700" dirty="0">
              <a:solidFill>
                <a:schemeClr val="tx1"/>
              </a:solidFill>
            </a:endParaRPr>
          </a:p>
          <a:p>
            <a:pPr marL="179999" lvl="0" indent="-187325" algn="l" rtl="0">
              <a:spcBef>
                <a:spcPts val="0"/>
              </a:spcBef>
              <a:spcAft>
                <a:spcPts val="0"/>
              </a:spcAft>
              <a:buClr>
                <a:schemeClr val="dk1"/>
              </a:buClr>
              <a:buSzPts val="700"/>
              <a:buChar char="●"/>
            </a:pPr>
            <a:r>
              <a:rPr lang="en-GB" sz="700" dirty="0">
                <a:solidFill>
                  <a:schemeClr val="tx1"/>
                </a:solidFill>
              </a:rPr>
              <a:t>What kind of technology is being used?</a:t>
            </a:r>
            <a:endParaRPr sz="700" dirty="0">
              <a:solidFill>
                <a:schemeClr val="tx1"/>
              </a:solidFill>
            </a:endParaRPr>
          </a:p>
          <a:p>
            <a:pPr marL="179999" lvl="0" indent="-187325" algn="l" rtl="0">
              <a:spcBef>
                <a:spcPts val="0"/>
              </a:spcBef>
              <a:spcAft>
                <a:spcPts val="0"/>
              </a:spcAft>
              <a:buClr>
                <a:schemeClr val="dk1"/>
              </a:buClr>
              <a:buSzPts val="700"/>
              <a:buChar char="●"/>
            </a:pPr>
            <a:r>
              <a:rPr lang="en-GB" sz="700" dirty="0">
                <a:solidFill>
                  <a:schemeClr val="tx1"/>
                </a:solidFill>
              </a:rPr>
              <a:t>Any  issues with the tech?</a:t>
            </a:r>
            <a:endParaRPr sz="700" dirty="0">
              <a:solidFill>
                <a:schemeClr val="tx1"/>
              </a:solidFill>
            </a:endParaRPr>
          </a:p>
          <a:p>
            <a:pPr marL="179999" lvl="0" indent="-187325" algn="l" rtl="0">
              <a:spcBef>
                <a:spcPts val="0"/>
              </a:spcBef>
              <a:spcAft>
                <a:spcPts val="0"/>
              </a:spcAft>
              <a:buClr>
                <a:schemeClr val="dk1"/>
              </a:buClr>
              <a:buSzPts val="700"/>
              <a:buChar char="●"/>
            </a:pPr>
            <a:r>
              <a:rPr lang="en-GB" sz="700" dirty="0">
                <a:solidFill>
                  <a:schemeClr val="tx1"/>
                </a:solidFill>
              </a:rPr>
              <a:t>How mature is the organisation in terms of tech to help solving with problem with digital solutions?</a:t>
            </a:r>
            <a:endParaRPr sz="700" dirty="0">
              <a:solidFill>
                <a:schemeClr val="tx1"/>
              </a:solidFill>
            </a:endParaRPr>
          </a:p>
          <a:p>
            <a:pPr marL="0" lvl="0" indent="0" algn="l" rtl="0">
              <a:spcBef>
                <a:spcPts val="0"/>
              </a:spcBef>
              <a:spcAft>
                <a:spcPts val="0"/>
              </a:spcAft>
              <a:buNone/>
            </a:pPr>
            <a:endParaRPr sz="700" b="1" dirty="0">
              <a:solidFill>
                <a:schemeClr val="tx1"/>
              </a:solidFill>
            </a:endParaRPr>
          </a:p>
        </p:txBody>
      </p:sp>
      <p:sp>
        <p:nvSpPr>
          <p:cNvPr id="572" name="Google Shape;572;p66"/>
          <p:cNvSpPr txBox="1"/>
          <p:nvPr/>
        </p:nvSpPr>
        <p:spPr>
          <a:xfrm>
            <a:off x="5146013" y="230850"/>
            <a:ext cx="1572900" cy="31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a:solidFill>
                  <a:schemeClr val="tx1"/>
                </a:solidFill>
              </a:rPr>
              <a:t>Data person</a:t>
            </a:r>
            <a:endParaRPr sz="1200" b="1">
              <a:solidFill>
                <a:schemeClr val="tx1"/>
              </a:solidFill>
            </a:endParaRPr>
          </a:p>
        </p:txBody>
      </p:sp>
      <p:sp>
        <p:nvSpPr>
          <p:cNvPr id="573" name="Google Shape;573;p66"/>
          <p:cNvSpPr txBox="1"/>
          <p:nvPr/>
        </p:nvSpPr>
        <p:spPr>
          <a:xfrm>
            <a:off x="4751900" y="607175"/>
            <a:ext cx="1967100" cy="77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b="1">
                <a:solidFill>
                  <a:schemeClr val="tx1"/>
                </a:solidFill>
              </a:rPr>
              <a:t>Who they are:</a:t>
            </a:r>
            <a:endParaRPr sz="700" b="1">
              <a:solidFill>
                <a:schemeClr val="tx1"/>
              </a:solidFill>
            </a:endParaRPr>
          </a:p>
          <a:p>
            <a:pPr marL="0" lvl="0" indent="0" algn="l" rtl="0">
              <a:spcBef>
                <a:spcPts val="0"/>
              </a:spcBef>
              <a:spcAft>
                <a:spcPts val="0"/>
              </a:spcAft>
              <a:buNone/>
            </a:pPr>
            <a:r>
              <a:rPr lang="en-GB" sz="700">
                <a:solidFill>
                  <a:schemeClr val="tx1"/>
                </a:solidFill>
              </a:rPr>
              <a:t>This person is all about data and the insights they can provide. They want to know anything that will help better understanding in numbers and volumes.</a:t>
            </a:r>
            <a:endParaRPr sz="700">
              <a:solidFill>
                <a:schemeClr val="tx1"/>
              </a:solidFill>
            </a:endParaRPr>
          </a:p>
        </p:txBody>
      </p:sp>
      <p:sp>
        <p:nvSpPr>
          <p:cNvPr id="574" name="Google Shape;574;p66"/>
          <p:cNvSpPr txBox="1"/>
          <p:nvPr/>
        </p:nvSpPr>
        <p:spPr>
          <a:xfrm>
            <a:off x="4751900" y="1379975"/>
            <a:ext cx="1967100" cy="83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b="1">
                <a:solidFill>
                  <a:schemeClr val="tx1"/>
                </a:solidFill>
              </a:rPr>
              <a:t>Might ask?</a:t>
            </a:r>
            <a:endParaRPr sz="700" b="1">
              <a:solidFill>
                <a:schemeClr val="tx1"/>
              </a:solidFill>
            </a:endParaRPr>
          </a:p>
          <a:p>
            <a:pPr marL="179999" lvl="0" indent="-139700" algn="l" rtl="0">
              <a:spcBef>
                <a:spcPts val="0"/>
              </a:spcBef>
              <a:spcAft>
                <a:spcPts val="0"/>
              </a:spcAft>
              <a:buSzPts val="700"/>
              <a:buChar char="●"/>
            </a:pPr>
            <a:r>
              <a:rPr lang="en-GB" sz="700">
                <a:solidFill>
                  <a:schemeClr val="tx1"/>
                </a:solidFill>
              </a:rPr>
              <a:t>What data do you have to back up that claim?</a:t>
            </a:r>
            <a:endParaRPr sz="700">
              <a:solidFill>
                <a:schemeClr val="tx1"/>
              </a:solidFill>
            </a:endParaRPr>
          </a:p>
          <a:p>
            <a:pPr marL="179999" lvl="0" indent="-139700" algn="l" rtl="0">
              <a:spcBef>
                <a:spcPts val="0"/>
              </a:spcBef>
              <a:spcAft>
                <a:spcPts val="0"/>
              </a:spcAft>
              <a:buSzPts val="700"/>
              <a:buChar char="●"/>
            </a:pPr>
            <a:r>
              <a:rPr lang="en-GB" sz="700">
                <a:solidFill>
                  <a:schemeClr val="tx1"/>
                </a:solidFill>
              </a:rPr>
              <a:t>How many people do __________?</a:t>
            </a:r>
            <a:endParaRPr sz="700">
              <a:solidFill>
                <a:schemeClr val="tx1"/>
              </a:solidFill>
            </a:endParaRPr>
          </a:p>
          <a:p>
            <a:pPr marL="179999" lvl="0" indent="-139700" algn="l" rtl="0">
              <a:spcBef>
                <a:spcPts val="0"/>
              </a:spcBef>
              <a:spcAft>
                <a:spcPts val="0"/>
              </a:spcAft>
              <a:buSzPts val="700"/>
              <a:buChar char="●"/>
            </a:pPr>
            <a:r>
              <a:rPr lang="en-GB" sz="700">
                <a:solidFill>
                  <a:schemeClr val="tx1"/>
                </a:solidFill>
              </a:rPr>
              <a:t>What is the cost of that?</a:t>
            </a:r>
            <a:endParaRPr sz="700">
              <a:solidFill>
                <a:schemeClr val="tx1"/>
              </a:solidFill>
            </a:endParaRPr>
          </a:p>
          <a:p>
            <a:pPr marL="179999" lvl="0" indent="-139700" algn="l" rtl="0">
              <a:spcBef>
                <a:spcPts val="0"/>
              </a:spcBef>
              <a:spcAft>
                <a:spcPts val="0"/>
              </a:spcAft>
              <a:buSzPts val="700"/>
              <a:buChar char="●"/>
            </a:pPr>
            <a:r>
              <a:rPr lang="en-GB" sz="700">
                <a:solidFill>
                  <a:schemeClr val="tx1"/>
                </a:solidFill>
              </a:rPr>
              <a:t>How much time does that take?</a:t>
            </a:r>
            <a:endParaRPr sz="700">
              <a:solidFill>
                <a:schemeClr val="tx1"/>
              </a:solidFill>
            </a:endParaRPr>
          </a:p>
        </p:txBody>
      </p:sp>
      <p:sp>
        <p:nvSpPr>
          <p:cNvPr id="575" name="Google Shape;575;p66"/>
          <p:cNvSpPr txBox="1"/>
          <p:nvPr/>
        </p:nvSpPr>
        <p:spPr>
          <a:xfrm>
            <a:off x="7512025" y="230850"/>
            <a:ext cx="1395000" cy="31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a:solidFill>
                  <a:schemeClr val="tx1"/>
                </a:solidFill>
              </a:rPr>
              <a:t>End-User</a:t>
            </a:r>
            <a:endParaRPr sz="1200" b="1">
              <a:solidFill>
                <a:schemeClr val="tx1"/>
              </a:solidFill>
            </a:endParaRPr>
          </a:p>
        </p:txBody>
      </p:sp>
      <p:sp>
        <p:nvSpPr>
          <p:cNvPr id="576" name="Google Shape;576;p66"/>
          <p:cNvSpPr txBox="1"/>
          <p:nvPr/>
        </p:nvSpPr>
        <p:spPr>
          <a:xfrm>
            <a:off x="6939800" y="607175"/>
            <a:ext cx="1967100" cy="77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b="1">
                <a:solidFill>
                  <a:schemeClr val="tx1"/>
                </a:solidFill>
              </a:rPr>
              <a:t>Who they are:</a:t>
            </a:r>
            <a:endParaRPr sz="700" b="1">
              <a:solidFill>
                <a:schemeClr val="tx1"/>
              </a:solidFill>
            </a:endParaRPr>
          </a:p>
          <a:p>
            <a:pPr marL="0" lvl="0" indent="0" algn="l" rtl="0">
              <a:spcBef>
                <a:spcPts val="0"/>
              </a:spcBef>
              <a:spcAft>
                <a:spcPts val="0"/>
              </a:spcAft>
              <a:buNone/>
            </a:pPr>
            <a:r>
              <a:rPr lang="en-GB" sz="700">
                <a:solidFill>
                  <a:schemeClr val="tx1"/>
                </a:solidFill>
              </a:rPr>
              <a:t>Someone that will use or experience the solution that will result from this collaboration. People who are facing problems today and will benefit for a solution designed by start-ups and government.</a:t>
            </a:r>
            <a:endParaRPr sz="700">
              <a:solidFill>
                <a:schemeClr val="tx1"/>
              </a:solidFill>
            </a:endParaRPr>
          </a:p>
        </p:txBody>
      </p:sp>
      <p:sp>
        <p:nvSpPr>
          <p:cNvPr id="577" name="Google Shape;577;p66"/>
          <p:cNvSpPr txBox="1"/>
          <p:nvPr/>
        </p:nvSpPr>
        <p:spPr>
          <a:xfrm>
            <a:off x="6939800" y="1379975"/>
            <a:ext cx="1967100" cy="83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700" b="1">
                <a:solidFill>
                  <a:schemeClr val="tx1"/>
                </a:solidFill>
              </a:rPr>
              <a:t>Might ask?</a:t>
            </a:r>
            <a:endParaRPr sz="700" b="1">
              <a:solidFill>
                <a:schemeClr val="tx1"/>
              </a:solidFill>
            </a:endParaRPr>
          </a:p>
          <a:p>
            <a:pPr marL="179999" lvl="0" indent="-139700" algn="l" rtl="0">
              <a:spcBef>
                <a:spcPts val="0"/>
              </a:spcBef>
              <a:spcAft>
                <a:spcPts val="0"/>
              </a:spcAft>
              <a:buClr>
                <a:schemeClr val="dk1"/>
              </a:buClr>
              <a:buSzPts val="700"/>
              <a:buChar char="●"/>
            </a:pPr>
            <a:r>
              <a:rPr lang="en-GB" sz="700">
                <a:solidFill>
                  <a:schemeClr val="tx1"/>
                </a:solidFill>
              </a:rPr>
              <a:t>Was my viewpoint on the problem considered?</a:t>
            </a:r>
            <a:endParaRPr sz="700">
              <a:solidFill>
                <a:schemeClr val="tx1"/>
              </a:solidFill>
            </a:endParaRPr>
          </a:p>
          <a:p>
            <a:pPr marL="179999" lvl="0" indent="-139700" algn="l" rtl="0">
              <a:spcBef>
                <a:spcPts val="0"/>
              </a:spcBef>
              <a:spcAft>
                <a:spcPts val="0"/>
              </a:spcAft>
              <a:buClr>
                <a:schemeClr val="dk1"/>
              </a:buClr>
              <a:buSzPts val="700"/>
              <a:buChar char="●"/>
            </a:pPr>
            <a:r>
              <a:rPr lang="en-GB" sz="700">
                <a:solidFill>
                  <a:schemeClr val="tx1"/>
                </a:solidFill>
              </a:rPr>
              <a:t>How can I be introduced to a digital solution if I don’t feel am a digital person?</a:t>
            </a:r>
            <a:endParaRPr sz="700">
              <a:solidFill>
                <a:schemeClr val="tx1"/>
              </a:solidFill>
            </a:endParaRPr>
          </a:p>
          <a:p>
            <a:pPr marL="179999" lvl="0" indent="-139700" algn="l" rtl="0">
              <a:spcBef>
                <a:spcPts val="0"/>
              </a:spcBef>
              <a:spcAft>
                <a:spcPts val="0"/>
              </a:spcAft>
              <a:buClr>
                <a:schemeClr val="dk1"/>
              </a:buClr>
              <a:buSzPts val="700"/>
              <a:buChar char="●"/>
            </a:pPr>
            <a:r>
              <a:rPr lang="en-GB" sz="700">
                <a:solidFill>
                  <a:schemeClr val="tx1"/>
                </a:solidFill>
              </a:rPr>
              <a:t>Will I be involved in the process of creating a solution for my problem?</a:t>
            </a:r>
            <a:endParaRPr sz="700">
              <a:solidFill>
                <a:schemeClr val="tx1"/>
              </a:solidFill>
            </a:endParaRPr>
          </a:p>
          <a:p>
            <a:pPr marL="0" lvl="0" indent="0" algn="l" rtl="0">
              <a:spcBef>
                <a:spcPts val="0"/>
              </a:spcBef>
              <a:spcAft>
                <a:spcPts val="0"/>
              </a:spcAft>
              <a:buNone/>
            </a:pPr>
            <a:endParaRPr sz="700" b="1">
              <a:solidFill>
                <a:schemeClr val="tx1"/>
              </a:solidFill>
            </a:endParaRPr>
          </a:p>
          <a:p>
            <a:pPr marL="0" lvl="0" indent="0" algn="l" rtl="0">
              <a:spcBef>
                <a:spcPts val="0"/>
              </a:spcBef>
              <a:spcAft>
                <a:spcPts val="0"/>
              </a:spcAft>
              <a:buNone/>
            </a:pPr>
            <a:endParaRPr sz="700" b="1">
              <a:solidFill>
                <a:schemeClr val="tx1"/>
              </a:solidFill>
            </a:endParaRPr>
          </a:p>
        </p:txBody>
      </p:sp>
      <p:sp>
        <p:nvSpPr>
          <p:cNvPr id="578" name="Google Shape;578;p66"/>
          <p:cNvSpPr txBox="1"/>
          <p:nvPr/>
        </p:nvSpPr>
        <p:spPr>
          <a:xfrm>
            <a:off x="7381550" y="2517250"/>
            <a:ext cx="1525200" cy="31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a:solidFill>
                  <a:schemeClr val="tx1"/>
                </a:solidFill>
              </a:rPr>
              <a:t>External providers</a:t>
            </a:r>
            <a:endParaRPr sz="1200" b="1">
              <a:solidFill>
                <a:schemeClr val="tx1"/>
              </a:solidFill>
            </a:endParaRPr>
          </a:p>
        </p:txBody>
      </p:sp>
      <p:sp>
        <p:nvSpPr>
          <p:cNvPr id="579" name="Google Shape;579;p66"/>
          <p:cNvSpPr txBox="1"/>
          <p:nvPr/>
        </p:nvSpPr>
        <p:spPr>
          <a:xfrm>
            <a:off x="6939800" y="2893577"/>
            <a:ext cx="1967100" cy="74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b="1" dirty="0">
                <a:solidFill>
                  <a:schemeClr val="tx1"/>
                </a:solidFill>
              </a:rPr>
              <a:t>Who they are:</a:t>
            </a:r>
            <a:endParaRPr sz="700" b="1" dirty="0">
              <a:solidFill>
                <a:schemeClr val="tx1"/>
              </a:solidFill>
            </a:endParaRPr>
          </a:p>
          <a:p>
            <a:r>
              <a:rPr lang="en-GB" sz="700" dirty="0">
                <a:solidFill>
                  <a:schemeClr val="tx1"/>
                </a:solidFill>
              </a:rPr>
              <a:t>Service and product providers that tend to sell their products to Public Sector organisations. They might be considered as potential competitors of Startups.</a:t>
            </a:r>
            <a:endParaRPr sz="700" dirty="0">
              <a:solidFill>
                <a:schemeClr val="tx1"/>
              </a:solidFill>
            </a:endParaRPr>
          </a:p>
        </p:txBody>
      </p:sp>
      <p:sp>
        <p:nvSpPr>
          <p:cNvPr id="580" name="Google Shape;580;p66"/>
          <p:cNvSpPr txBox="1"/>
          <p:nvPr/>
        </p:nvSpPr>
        <p:spPr>
          <a:xfrm>
            <a:off x="6939800" y="3666377"/>
            <a:ext cx="1967100" cy="87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700" b="1" dirty="0">
                <a:solidFill>
                  <a:schemeClr val="tx1"/>
                </a:solidFill>
              </a:rPr>
              <a:t>Might ask?</a:t>
            </a:r>
            <a:endParaRPr sz="700" b="1" dirty="0">
              <a:solidFill>
                <a:schemeClr val="tx1"/>
              </a:solidFill>
            </a:endParaRPr>
          </a:p>
          <a:p>
            <a:pPr marL="179999" lvl="0" indent="-139700" algn="l" rtl="0">
              <a:spcBef>
                <a:spcPts val="0"/>
              </a:spcBef>
              <a:spcAft>
                <a:spcPts val="0"/>
              </a:spcAft>
              <a:buClr>
                <a:schemeClr val="dk1"/>
              </a:buClr>
              <a:buSzPts val="700"/>
              <a:buChar char="●"/>
            </a:pPr>
            <a:r>
              <a:rPr lang="en-GB" sz="700" dirty="0">
                <a:solidFill>
                  <a:schemeClr val="tx1"/>
                </a:solidFill>
              </a:rPr>
              <a:t>What can be found in the market that can solve this problem?</a:t>
            </a:r>
            <a:endParaRPr sz="700" dirty="0">
              <a:solidFill>
                <a:schemeClr val="tx1"/>
              </a:solidFill>
            </a:endParaRPr>
          </a:p>
          <a:p>
            <a:pPr marL="179999" lvl="0" indent="-139700" algn="l" rtl="0">
              <a:spcBef>
                <a:spcPts val="0"/>
              </a:spcBef>
              <a:spcAft>
                <a:spcPts val="0"/>
              </a:spcAft>
              <a:buClr>
                <a:schemeClr val="dk1"/>
              </a:buClr>
              <a:buSzPts val="700"/>
              <a:buChar char="●"/>
            </a:pPr>
            <a:r>
              <a:rPr lang="en-GB" sz="700" dirty="0">
                <a:solidFill>
                  <a:schemeClr val="tx1"/>
                </a:solidFill>
              </a:rPr>
              <a:t>Do you think it would be cheaper to buy an existing service/product that could deal with this problem instead of working something new with a Startup?</a:t>
            </a:r>
            <a:endParaRPr sz="700" dirty="0">
              <a:solidFill>
                <a:schemeClr val="tx1"/>
              </a:solidFill>
            </a:endParaRPr>
          </a:p>
          <a:p>
            <a:pPr marL="0" lvl="0" indent="0" algn="l" rtl="0">
              <a:spcBef>
                <a:spcPts val="0"/>
              </a:spcBef>
              <a:spcAft>
                <a:spcPts val="0"/>
              </a:spcAft>
              <a:buNone/>
            </a:pPr>
            <a:endParaRPr sz="700" b="1" dirty="0">
              <a:solidFill>
                <a:schemeClr val="tx1"/>
              </a:solidFill>
            </a:endParaRPr>
          </a:p>
        </p:txBody>
      </p:sp>
      <p:sp>
        <p:nvSpPr>
          <p:cNvPr id="581" name="Google Shape;581;p66"/>
          <p:cNvSpPr txBox="1"/>
          <p:nvPr/>
        </p:nvSpPr>
        <p:spPr>
          <a:xfrm>
            <a:off x="797875" y="2517250"/>
            <a:ext cx="1777800" cy="31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a:solidFill>
                  <a:schemeClr val="tx1"/>
                </a:solidFill>
              </a:rPr>
              <a:t>Risk analyser</a:t>
            </a:r>
            <a:endParaRPr sz="1200" b="1">
              <a:solidFill>
                <a:schemeClr val="tx1"/>
              </a:solidFill>
            </a:endParaRPr>
          </a:p>
        </p:txBody>
      </p:sp>
      <p:sp>
        <p:nvSpPr>
          <p:cNvPr id="582" name="Google Shape;582;p66"/>
          <p:cNvSpPr txBox="1"/>
          <p:nvPr/>
        </p:nvSpPr>
        <p:spPr>
          <a:xfrm>
            <a:off x="376350" y="2893591"/>
            <a:ext cx="1967100" cy="74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b="1" dirty="0">
                <a:solidFill>
                  <a:schemeClr val="tx1"/>
                </a:solidFill>
              </a:rPr>
              <a:t>Who they are:</a:t>
            </a:r>
            <a:endParaRPr sz="700" b="1" dirty="0">
              <a:solidFill>
                <a:schemeClr val="tx1"/>
              </a:solidFill>
            </a:endParaRPr>
          </a:p>
          <a:p>
            <a:pPr marL="0" lvl="0" indent="0" algn="l" rtl="0">
              <a:spcBef>
                <a:spcPts val="0"/>
              </a:spcBef>
              <a:spcAft>
                <a:spcPts val="0"/>
              </a:spcAft>
              <a:buNone/>
            </a:pPr>
            <a:r>
              <a:rPr lang="en-GB" sz="700" dirty="0">
                <a:solidFill>
                  <a:schemeClr val="tx1"/>
                </a:solidFill>
              </a:rPr>
              <a:t>This person is all about making sure people are aware of potential risks. </a:t>
            </a:r>
            <a:endParaRPr sz="700" dirty="0">
              <a:solidFill>
                <a:schemeClr val="tx1"/>
              </a:solidFill>
            </a:endParaRPr>
          </a:p>
        </p:txBody>
      </p:sp>
      <p:sp>
        <p:nvSpPr>
          <p:cNvPr id="583" name="Google Shape;583;p66"/>
          <p:cNvSpPr txBox="1"/>
          <p:nvPr/>
        </p:nvSpPr>
        <p:spPr>
          <a:xfrm>
            <a:off x="376350" y="3666392"/>
            <a:ext cx="1967100" cy="87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b="1">
                <a:solidFill>
                  <a:schemeClr val="tx1"/>
                </a:solidFill>
              </a:rPr>
              <a:t>Might ask?</a:t>
            </a:r>
            <a:endParaRPr sz="700" b="1">
              <a:solidFill>
                <a:schemeClr val="tx1"/>
              </a:solidFill>
            </a:endParaRPr>
          </a:p>
          <a:p>
            <a:pPr marL="179999" lvl="0" indent="-139700" algn="l" rtl="0">
              <a:spcBef>
                <a:spcPts val="0"/>
              </a:spcBef>
              <a:spcAft>
                <a:spcPts val="0"/>
              </a:spcAft>
              <a:buSzPts val="700"/>
              <a:buChar char="●"/>
            </a:pPr>
            <a:r>
              <a:rPr lang="en-GB" sz="700">
                <a:solidFill>
                  <a:schemeClr val="tx1"/>
                </a:solidFill>
              </a:rPr>
              <a:t>What challenges can we foresee?</a:t>
            </a:r>
            <a:endParaRPr sz="700">
              <a:solidFill>
                <a:schemeClr val="tx1"/>
              </a:solidFill>
            </a:endParaRPr>
          </a:p>
          <a:p>
            <a:pPr marL="179999" lvl="0" indent="-139700" algn="l" rtl="0">
              <a:spcBef>
                <a:spcPts val="0"/>
              </a:spcBef>
              <a:spcAft>
                <a:spcPts val="0"/>
              </a:spcAft>
              <a:buSzPts val="700"/>
              <a:buChar char="●"/>
            </a:pPr>
            <a:r>
              <a:rPr lang="en-GB" sz="700">
                <a:solidFill>
                  <a:schemeClr val="tx1"/>
                </a:solidFill>
              </a:rPr>
              <a:t>Who or what can be a barrier/blocker?</a:t>
            </a:r>
            <a:endParaRPr sz="700">
              <a:solidFill>
                <a:schemeClr val="tx1"/>
              </a:solidFill>
            </a:endParaRPr>
          </a:p>
          <a:p>
            <a:pPr marL="179999" lvl="0" indent="-139700" algn="l" rtl="0">
              <a:spcBef>
                <a:spcPts val="0"/>
              </a:spcBef>
              <a:spcAft>
                <a:spcPts val="0"/>
              </a:spcAft>
              <a:buSzPts val="700"/>
              <a:buChar char="●"/>
            </a:pPr>
            <a:r>
              <a:rPr lang="en-GB" sz="700">
                <a:solidFill>
                  <a:schemeClr val="tx1"/>
                </a:solidFill>
              </a:rPr>
              <a:t>What if __________?</a:t>
            </a:r>
            <a:endParaRPr sz="700">
              <a:solidFill>
                <a:schemeClr val="tx1"/>
              </a:solidFill>
            </a:endParaRPr>
          </a:p>
          <a:p>
            <a:pPr marL="0" lvl="0" indent="0" algn="l" rtl="0">
              <a:spcBef>
                <a:spcPts val="0"/>
              </a:spcBef>
              <a:spcAft>
                <a:spcPts val="0"/>
              </a:spcAft>
              <a:buNone/>
            </a:pPr>
            <a:endParaRPr sz="700" b="1">
              <a:solidFill>
                <a:schemeClr val="tx1"/>
              </a:solidFill>
            </a:endParaRPr>
          </a:p>
          <a:p>
            <a:pPr marL="0" lvl="0" indent="0" algn="l" rtl="0">
              <a:spcBef>
                <a:spcPts val="0"/>
              </a:spcBef>
              <a:spcAft>
                <a:spcPts val="0"/>
              </a:spcAft>
              <a:buNone/>
            </a:pPr>
            <a:endParaRPr sz="700" b="1">
              <a:solidFill>
                <a:schemeClr val="tx1"/>
              </a:solidFill>
            </a:endParaRPr>
          </a:p>
        </p:txBody>
      </p:sp>
      <p:sp>
        <p:nvSpPr>
          <p:cNvPr id="584" name="Google Shape;584;p66"/>
          <p:cNvSpPr txBox="1"/>
          <p:nvPr/>
        </p:nvSpPr>
        <p:spPr>
          <a:xfrm>
            <a:off x="2948150" y="2517250"/>
            <a:ext cx="1699500" cy="31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a:solidFill>
                  <a:schemeClr val="tx1"/>
                </a:solidFill>
              </a:rPr>
              <a:t>Senior Exec</a:t>
            </a:r>
            <a:endParaRPr sz="1200" b="1">
              <a:solidFill>
                <a:schemeClr val="tx1"/>
              </a:solidFill>
            </a:endParaRPr>
          </a:p>
        </p:txBody>
      </p:sp>
      <p:sp>
        <p:nvSpPr>
          <p:cNvPr id="585" name="Google Shape;585;p66"/>
          <p:cNvSpPr txBox="1"/>
          <p:nvPr/>
        </p:nvSpPr>
        <p:spPr>
          <a:xfrm>
            <a:off x="2564000" y="2893591"/>
            <a:ext cx="1967100" cy="74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b="1" dirty="0">
                <a:solidFill>
                  <a:schemeClr val="tx1"/>
                </a:solidFill>
              </a:rPr>
              <a:t>Who they are:</a:t>
            </a:r>
            <a:endParaRPr sz="700" b="1" dirty="0">
              <a:solidFill>
                <a:schemeClr val="tx1"/>
              </a:solidFill>
            </a:endParaRPr>
          </a:p>
          <a:p>
            <a:r>
              <a:rPr lang="en-GB" sz="700" dirty="0">
                <a:solidFill>
                  <a:schemeClr val="tx1"/>
                </a:solidFill>
              </a:rPr>
              <a:t>Top-level executives at the Public Sector organisations.</a:t>
            </a:r>
            <a:endParaRPr sz="700" dirty="0">
              <a:solidFill>
                <a:schemeClr val="tx1"/>
              </a:solidFill>
            </a:endParaRPr>
          </a:p>
        </p:txBody>
      </p:sp>
      <p:sp>
        <p:nvSpPr>
          <p:cNvPr id="586" name="Google Shape;586;p66"/>
          <p:cNvSpPr txBox="1"/>
          <p:nvPr/>
        </p:nvSpPr>
        <p:spPr>
          <a:xfrm>
            <a:off x="2564000" y="3666392"/>
            <a:ext cx="1967100" cy="874800"/>
          </a:xfrm>
          <a:prstGeom prst="rect">
            <a:avLst/>
          </a:prstGeom>
          <a:noFill/>
          <a:ln w="12700">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700" b="1">
                <a:solidFill>
                  <a:schemeClr val="tx1"/>
                </a:solidFill>
              </a:rPr>
              <a:t>Might ask?</a:t>
            </a:r>
            <a:endParaRPr sz="700" b="1">
              <a:solidFill>
                <a:schemeClr val="tx1"/>
              </a:solidFill>
            </a:endParaRPr>
          </a:p>
          <a:p>
            <a:pPr marL="179999" lvl="0" indent="-139700" algn="l" rtl="0">
              <a:spcBef>
                <a:spcPts val="0"/>
              </a:spcBef>
              <a:spcAft>
                <a:spcPts val="0"/>
              </a:spcAft>
              <a:buClr>
                <a:schemeClr val="dk1"/>
              </a:buClr>
              <a:buSzPts val="700"/>
              <a:buChar char="●"/>
            </a:pPr>
            <a:r>
              <a:rPr lang="en-GB" sz="700">
                <a:solidFill>
                  <a:schemeClr val="tx1"/>
                </a:solidFill>
              </a:rPr>
              <a:t>How does this problem link to the political agenda of government?</a:t>
            </a:r>
            <a:endParaRPr sz="700">
              <a:solidFill>
                <a:schemeClr val="tx1"/>
              </a:solidFill>
            </a:endParaRPr>
          </a:p>
          <a:p>
            <a:pPr marL="179999" lvl="0" indent="-139700" algn="l" rtl="0">
              <a:spcBef>
                <a:spcPts val="0"/>
              </a:spcBef>
              <a:spcAft>
                <a:spcPts val="0"/>
              </a:spcAft>
              <a:buClr>
                <a:schemeClr val="dk1"/>
              </a:buClr>
              <a:buSzPts val="700"/>
              <a:buChar char="●"/>
            </a:pPr>
            <a:r>
              <a:rPr lang="en-GB" sz="700">
                <a:solidFill>
                  <a:schemeClr val="tx1"/>
                </a:solidFill>
              </a:rPr>
              <a:t>Is this problem making this organisation less efficient?</a:t>
            </a:r>
            <a:endParaRPr sz="700">
              <a:solidFill>
                <a:schemeClr val="tx1"/>
              </a:solidFill>
            </a:endParaRPr>
          </a:p>
          <a:p>
            <a:pPr marL="179999" lvl="0" indent="-139700" algn="l" rtl="0">
              <a:spcBef>
                <a:spcPts val="0"/>
              </a:spcBef>
              <a:spcAft>
                <a:spcPts val="0"/>
              </a:spcAft>
              <a:buClr>
                <a:schemeClr val="dk1"/>
              </a:buClr>
              <a:buSzPts val="700"/>
              <a:buChar char="●"/>
            </a:pPr>
            <a:r>
              <a:rPr lang="en-GB" sz="700">
                <a:solidFill>
                  <a:schemeClr val="tx1"/>
                </a:solidFill>
              </a:rPr>
              <a:t>How will the process of implementing a potential solution fit with our budget cycle? </a:t>
            </a:r>
            <a:endParaRPr sz="700">
              <a:solidFill>
                <a:schemeClr val="tx1"/>
              </a:solidFill>
            </a:endParaRPr>
          </a:p>
          <a:p>
            <a:pPr marL="0" lvl="0" indent="0" algn="l" rtl="0">
              <a:spcBef>
                <a:spcPts val="0"/>
              </a:spcBef>
              <a:spcAft>
                <a:spcPts val="0"/>
              </a:spcAft>
              <a:buNone/>
            </a:pPr>
            <a:endParaRPr sz="700" b="1">
              <a:solidFill>
                <a:schemeClr val="tx1"/>
              </a:solidFill>
            </a:endParaRPr>
          </a:p>
        </p:txBody>
      </p:sp>
      <p:sp>
        <p:nvSpPr>
          <p:cNvPr id="587" name="Google Shape;587;p66"/>
          <p:cNvSpPr txBox="1"/>
          <p:nvPr/>
        </p:nvSpPr>
        <p:spPr>
          <a:xfrm>
            <a:off x="5211425" y="2517250"/>
            <a:ext cx="1525200" cy="31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a:solidFill>
                  <a:schemeClr val="tx1"/>
                </a:solidFill>
              </a:rPr>
              <a:t>Operations Dep.</a:t>
            </a:r>
            <a:endParaRPr sz="1200" b="1">
              <a:solidFill>
                <a:schemeClr val="tx1"/>
              </a:solidFill>
            </a:endParaRPr>
          </a:p>
        </p:txBody>
      </p:sp>
      <p:sp>
        <p:nvSpPr>
          <p:cNvPr id="588" name="Google Shape;588;p66"/>
          <p:cNvSpPr txBox="1"/>
          <p:nvPr/>
        </p:nvSpPr>
        <p:spPr>
          <a:xfrm>
            <a:off x="4751900" y="2893591"/>
            <a:ext cx="1967100" cy="74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b="1">
                <a:solidFill>
                  <a:schemeClr val="tx1"/>
                </a:solidFill>
              </a:rPr>
              <a:t>Who they are:</a:t>
            </a:r>
            <a:endParaRPr sz="700" b="1">
              <a:solidFill>
                <a:schemeClr val="tx1"/>
              </a:solidFill>
            </a:endParaRPr>
          </a:p>
          <a:p>
            <a:pPr marL="0" lvl="0" indent="0" algn="l" rtl="0">
              <a:spcBef>
                <a:spcPts val="0"/>
              </a:spcBef>
              <a:spcAft>
                <a:spcPts val="0"/>
              </a:spcAft>
              <a:buNone/>
            </a:pPr>
            <a:r>
              <a:rPr lang="en-GB" sz="700">
                <a:solidFill>
                  <a:schemeClr val="tx1"/>
                </a:solidFill>
              </a:rPr>
              <a:t>People from the public organisation that deals with issues like procurement and finance.</a:t>
            </a:r>
            <a:endParaRPr sz="700">
              <a:solidFill>
                <a:schemeClr val="tx1"/>
              </a:solidFill>
            </a:endParaRPr>
          </a:p>
        </p:txBody>
      </p:sp>
      <p:sp>
        <p:nvSpPr>
          <p:cNvPr id="589" name="Google Shape;589;p66"/>
          <p:cNvSpPr txBox="1"/>
          <p:nvPr/>
        </p:nvSpPr>
        <p:spPr>
          <a:xfrm>
            <a:off x="4751900" y="3666400"/>
            <a:ext cx="1967100" cy="91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700" b="1">
                <a:solidFill>
                  <a:schemeClr val="tx1"/>
                </a:solidFill>
              </a:rPr>
              <a:t>Might ask?</a:t>
            </a:r>
            <a:endParaRPr sz="700" b="1">
              <a:solidFill>
                <a:schemeClr val="tx1"/>
              </a:solidFill>
            </a:endParaRPr>
          </a:p>
          <a:p>
            <a:pPr marL="224999" lvl="0" indent="-187325" algn="l" rtl="0">
              <a:spcBef>
                <a:spcPts val="0"/>
              </a:spcBef>
              <a:spcAft>
                <a:spcPts val="0"/>
              </a:spcAft>
              <a:buClr>
                <a:schemeClr val="dk1"/>
              </a:buClr>
              <a:buSzPts val="700"/>
              <a:buChar char="●"/>
            </a:pPr>
            <a:r>
              <a:rPr lang="en-GB" sz="700">
                <a:solidFill>
                  <a:schemeClr val="tx1"/>
                </a:solidFill>
              </a:rPr>
              <a:t>Under what procedures or framework are we going to procure a solution for this problem?</a:t>
            </a:r>
            <a:endParaRPr sz="700">
              <a:solidFill>
                <a:schemeClr val="tx1"/>
              </a:solidFill>
            </a:endParaRPr>
          </a:p>
          <a:p>
            <a:pPr marL="224999" lvl="0" indent="-187325" algn="l" rtl="0">
              <a:spcBef>
                <a:spcPts val="0"/>
              </a:spcBef>
              <a:spcAft>
                <a:spcPts val="0"/>
              </a:spcAft>
              <a:buClr>
                <a:schemeClr val="dk1"/>
              </a:buClr>
              <a:buSzPts val="700"/>
              <a:buChar char="●"/>
            </a:pPr>
            <a:r>
              <a:rPr lang="en-GB" sz="700">
                <a:solidFill>
                  <a:schemeClr val="tx1"/>
                </a:solidFill>
              </a:rPr>
              <a:t>How are we going to define the intellectual property of the solution?</a:t>
            </a:r>
            <a:endParaRPr sz="700">
              <a:solidFill>
                <a:schemeClr val="tx1"/>
              </a:solidFill>
            </a:endParaRPr>
          </a:p>
          <a:p>
            <a:pPr marL="0" lvl="0" indent="0" algn="l" rtl="0">
              <a:spcBef>
                <a:spcPts val="0"/>
              </a:spcBef>
              <a:spcAft>
                <a:spcPts val="0"/>
              </a:spcAft>
              <a:buNone/>
            </a:pPr>
            <a:endParaRPr sz="700" b="1">
              <a:solidFill>
                <a:schemeClr val="tx1"/>
              </a:solidFill>
            </a:endParaRPr>
          </a:p>
        </p:txBody>
      </p:sp>
      <p:pic>
        <p:nvPicPr>
          <p:cNvPr id="590" name="Google Shape;590;p66"/>
          <p:cNvPicPr preferRelativeResize="0"/>
          <p:nvPr/>
        </p:nvPicPr>
        <p:blipFill rotWithShape="1">
          <a:blip r:embed="rId3">
            <a:alphaModFix/>
          </a:blip>
          <a:srcRect l="14073" t="25907" r="13719" b="22962"/>
          <a:stretch/>
        </p:blipFill>
        <p:spPr>
          <a:xfrm rot="-899998">
            <a:off x="453618" y="281137"/>
            <a:ext cx="428536" cy="303452"/>
          </a:xfrm>
          <a:prstGeom prst="rect">
            <a:avLst/>
          </a:prstGeom>
          <a:noFill/>
          <a:ln>
            <a:noFill/>
          </a:ln>
        </p:spPr>
      </p:pic>
      <p:pic>
        <p:nvPicPr>
          <p:cNvPr id="591" name="Google Shape;591;p66"/>
          <p:cNvPicPr preferRelativeResize="0"/>
          <p:nvPr/>
        </p:nvPicPr>
        <p:blipFill rotWithShape="1">
          <a:blip r:embed="rId4">
            <a:alphaModFix/>
          </a:blip>
          <a:srcRect l="17125" t="15932" r="15557" b="21043"/>
          <a:stretch/>
        </p:blipFill>
        <p:spPr>
          <a:xfrm>
            <a:off x="2677725" y="262350"/>
            <a:ext cx="270435" cy="253200"/>
          </a:xfrm>
          <a:prstGeom prst="rect">
            <a:avLst/>
          </a:prstGeom>
          <a:noFill/>
          <a:ln>
            <a:noFill/>
          </a:ln>
        </p:spPr>
      </p:pic>
      <p:pic>
        <p:nvPicPr>
          <p:cNvPr id="592" name="Google Shape;592;p66"/>
          <p:cNvPicPr preferRelativeResize="0"/>
          <p:nvPr/>
        </p:nvPicPr>
        <p:blipFill rotWithShape="1">
          <a:blip r:embed="rId5">
            <a:alphaModFix/>
          </a:blip>
          <a:srcRect l="14416" t="20469" r="9825" b="24073"/>
          <a:stretch/>
        </p:blipFill>
        <p:spPr>
          <a:xfrm>
            <a:off x="401138" y="2547412"/>
            <a:ext cx="431940" cy="316200"/>
          </a:xfrm>
          <a:prstGeom prst="rect">
            <a:avLst/>
          </a:prstGeom>
          <a:noFill/>
          <a:ln>
            <a:noFill/>
          </a:ln>
        </p:spPr>
      </p:pic>
      <p:pic>
        <p:nvPicPr>
          <p:cNvPr id="593" name="Google Shape;593;p66"/>
          <p:cNvPicPr preferRelativeResize="0"/>
          <p:nvPr/>
        </p:nvPicPr>
        <p:blipFill rotWithShape="1">
          <a:blip r:embed="rId6">
            <a:alphaModFix/>
          </a:blip>
          <a:srcRect l="11565" t="27346" r="12791" b="27844"/>
          <a:stretch/>
        </p:blipFill>
        <p:spPr>
          <a:xfrm rot="301600">
            <a:off x="4787976" y="284725"/>
            <a:ext cx="389675" cy="230826"/>
          </a:xfrm>
          <a:prstGeom prst="rect">
            <a:avLst/>
          </a:prstGeom>
          <a:noFill/>
          <a:ln>
            <a:noFill/>
          </a:ln>
        </p:spPr>
      </p:pic>
      <p:pic>
        <p:nvPicPr>
          <p:cNvPr id="594" name="Google Shape;594;p66"/>
          <p:cNvPicPr preferRelativeResize="0"/>
          <p:nvPr/>
        </p:nvPicPr>
        <p:blipFill rotWithShape="1">
          <a:blip r:embed="rId7">
            <a:alphaModFix/>
          </a:blip>
          <a:srcRect l="11414" t="20853" r="11306" b="22247"/>
          <a:stretch/>
        </p:blipFill>
        <p:spPr>
          <a:xfrm rot="-347216">
            <a:off x="2576524" y="2516327"/>
            <a:ext cx="431927" cy="318040"/>
          </a:xfrm>
          <a:prstGeom prst="rect">
            <a:avLst/>
          </a:prstGeom>
          <a:noFill/>
          <a:ln>
            <a:noFill/>
          </a:ln>
        </p:spPr>
      </p:pic>
      <p:pic>
        <p:nvPicPr>
          <p:cNvPr id="595" name="Google Shape;595;p66"/>
          <p:cNvPicPr preferRelativeResize="0"/>
          <p:nvPr/>
        </p:nvPicPr>
        <p:blipFill rotWithShape="1">
          <a:blip r:embed="rId8">
            <a:alphaModFix/>
          </a:blip>
          <a:srcRect l="16170" t="21610" r="14485" b="23694"/>
          <a:stretch/>
        </p:blipFill>
        <p:spPr>
          <a:xfrm>
            <a:off x="4821751" y="2556223"/>
            <a:ext cx="389676" cy="307377"/>
          </a:xfrm>
          <a:prstGeom prst="rect">
            <a:avLst/>
          </a:prstGeom>
          <a:noFill/>
          <a:ln>
            <a:noFill/>
          </a:ln>
        </p:spPr>
      </p:pic>
      <p:pic>
        <p:nvPicPr>
          <p:cNvPr id="596" name="Google Shape;596;p66"/>
          <p:cNvPicPr preferRelativeResize="0"/>
          <p:nvPr/>
        </p:nvPicPr>
        <p:blipFill rotWithShape="1">
          <a:blip r:embed="rId9">
            <a:alphaModFix/>
          </a:blip>
          <a:srcRect l="13808" t="30486" r="14197" b="30880"/>
          <a:stretch/>
        </p:blipFill>
        <p:spPr>
          <a:xfrm>
            <a:off x="6979000" y="273052"/>
            <a:ext cx="431925" cy="231786"/>
          </a:xfrm>
          <a:prstGeom prst="rect">
            <a:avLst/>
          </a:prstGeom>
          <a:noFill/>
          <a:ln>
            <a:noFill/>
          </a:ln>
        </p:spPr>
      </p:pic>
      <p:pic>
        <p:nvPicPr>
          <p:cNvPr id="597" name="Google Shape;597;p66"/>
          <p:cNvPicPr preferRelativeResize="0"/>
          <p:nvPr/>
        </p:nvPicPr>
        <p:blipFill rotWithShape="1">
          <a:blip r:embed="rId10">
            <a:alphaModFix/>
          </a:blip>
          <a:srcRect l="14319" t="29902" r="14758" b="32341"/>
          <a:stretch/>
        </p:blipFill>
        <p:spPr>
          <a:xfrm rot="179417">
            <a:off x="7009800" y="2601775"/>
            <a:ext cx="389676" cy="207444"/>
          </a:xfrm>
          <a:prstGeom prst="rect">
            <a:avLst/>
          </a:prstGeom>
          <a:noFill/>
          <a:ln>
            <a:noFill/>
          </a:ln>
        </p:spPr>
      </p:pic>
    </p:spTree>
    <p:extLst>
      <p:ext uri="{BB962C8B-B14F-4D97-AF65-F5344CB8AC3E}">
        <p14:creationId xmlns:p14="http://schemas.microsoft.com/office/powerpoint/2010/main" val="17892860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67"/>
          <p:cNvSpPr txBox="1">
            <a:spLocks noGrp="1"/>
          </p:cNvSpPr>
          <p:nvPr>
            <p:ph type="sldNum" idx="12"/>
          </p:nvPr>
        </p:nvSpPr>
        <p:spPr>
          <a:xfrm>
            <a:off x="8472450" y="4803622"/>
            <a:ext cx="548700" cy="253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32</a:t>
            </a:fld>
            <a:endParaRPr/>
          </a:p>
        </p:txBody>
      </p:sp>
      <p:sp>
        <p:nvSpPr>
          <p:cNvPr id="603" name="Google Shape;603;p67"/>
          <p:cNvSpPr/>
          <p:nvPr/>
        </p:nvSpPr>
        <p:spPr>
          <a:xfrm>
            <a:off x="6829400" y="115425"/>
            <a:ext cx="2187900" cy="2273100"/>
          </a:xfrm>
          <a:prstGeom prst="rect">
            <a:avLst/>
          </a:prstGeom>
          <a:solidFill>
            <a:srgbClr val="FFFFFF"/>
          </a:solidFill>
          <a:ln w="127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604" name="Google Shape;604;p67"/>
          <p:cNvSpPr/>
          <p:nvPr/>
        </p:nvSpPr>
        <p:spPr>
          <a:xfrm>
            <a:off x="6829400" y="2388600"/>
            <a:ext cx="2187900" cy="2273100"/>
          </a:xfrm>
          <a:prstGeom prst="rect">
            <a:avLst/>
          </a:prstGeom>
          <a:solidFill>
            <a:srgbClr val="FFFFFF"/>
          </a:solidFill>
          <a:ln w="12700" cap="flat" cmpd="sng">
            <a:solidFill>
              <a:srgbClr val="A0A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605" name="Google Shape;605;p67"/>
          <p:cNvSpPr txBox="1"/>
          <p:nvPr/>
        </p:nvSpPr>
        <p:spPr>
          <a:xfrm>
            <a:off x="7381550" y="2517250"/>
            <a:ext cx="1525200" cy="31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a:solidFill>
                  <a:schemeClr val="tx1"/>
                </a:solidFill>
              </a:rPr>
              <a:t>?</a:t>
            </a:r>
            <a:endParaRPr sz="1200" b="1">
              <a:solidFill>
                <a:schemeClr val="tx1"/>
              </a:solidFill>
            </a:endParaRPr>
          </a:p>
        </p:txBody>
      </p:sp>
      <p:sp>
        <p:nvSpPr>
          <p:cNvPr id="606" name="Google Shape;606;p67"/>
          <p:cNvSpPr txBox="1"/>
          <p:nvPr/>
        </p:nvSpPr>
        <p:spPr>
          <a:xfrm>
            <a:off x="6939800" y="2893577"/>
            <a:ext cx="1967100" cy="74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b="1">
                <a:solidFill>
                  <a:schemeClr val="tx1"/>
                </a:solidFill>
              </a:rPr>
              <a:t>Who they are:</a:t>
            </a:r>
            <a:endParaRPr sz="700" b="1">
              <a:solidFill>
                <a:schemeClr val="tx1"/>
              </a:solidFill>
            </a:endParaRPr>
          </a:p>
        </p:txBody>
      </p:sp>
      <p:sp>
        <p:nvSpPr>
          <p:cNvPr id="607" name="Google Shape;607;p67"/>
          <p:cNvSpPr txBox="1"/>
          <p:nvPr/>
        </p:nvSpPr>
        <p:spPr>
          <a:xfrm>
            <a:off x="6939800" y="3666377"/>
            <a:ext cx="1967100" cy="87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700" b="1">
                <a:solidFill>
                  <a:schemeClr val="tx1"/>
                </a:solidFill>
              </a:rPr>
              <a:t>Might ask?</a:t>
            </a:r>
            <a:endParaRPr sz="700" b="1">
              <a:solidFill>
                <a:schemeClr val="tx1"/>
              </a:solidFill>
            </a:endParaRPr>
          </a:p>
          <a:p>
            <a:pPr marL="179999" lvl="0" indent="-139700" algn="l" rtl="0">
              <a:spcBef>
                <a:spcPts val="0"/>
              </a:spcBef>
              <a:spcAft>
                <a:spcPts val="0"/>
              </a:spcAft>
              <a:buClr>
                <a:schemeClr val="dk1"/>
              </a:buClr>
              <a:buSzPts val="700"/>
              <a:buChar char="●"/>
            </a:pPr>
            <a:endParaRPr sz="700" b="1">
              <a:solidFill>
                <a:schemeClr val="tx1"/>
              </a:solidFill>
            </a:endParaRPr>
          </a:p>
          <a:p>
            <a:pPr marL="0" lvl="0" indent="0" algn="l" rtl="0">
              <a:spcBef>
                <a:spcPts val="0"/>
              </a:spcBef>
              <a:spcAft>
                <a:spcPts val="0"/>
              </a:spcAft>
              <a:buNone/>
            </a:pPr>
            <a:endParaRPr sz="700" b="1">
              <a:solidFill>
                <a:schemeClr val="tx1"/>
              </a:solidFill>
            </a:endParaRPr>
          </a:p>
        </p:txBody>
      </p:sp>
      <p:pic>
        <p:nvPicPr>
          <p:cNvPr id="608" name="Google Shape;608;p67"/>
          <p:cNvPicPr preferRelativeResize="0"/>
          <p:nvPr/>
        </p:nvPicPr>
        <p:blipFill rotWithShape="1">
          <a:blip r:embed="rId3">
            <a:alphaModFix/>
          </a:blip>
          <a:srcRect l="14319" t="29902" r="14758" b="32341"/>
          <a:stretch/>
        </p:blipFill>
        <p:spPr>
          <a:xfrm rot="179417">
            <a:off x="7009800" y="2601775"/>
            <a:ext cx="389676" cy="207444"/>
          </a:xfrm>
          <a:prstGeom prst="rect">
            <a:avLst/>
          </a:prstGeom>
          <a:noFill/>
          <a:ln>
            <a:noFill/>
          </a:ln>
        </p:spPr>
      </p:pic>
      <p:sp>
        <p:nvSpPr>
          <p:cNvPr id="609" name="Google Shape;609;p67"/>
          <p:cNvSpPr txBox="1"/>
          <p:nvPr/>
        </p:nvSpPr>
        <p:spPr>
          <a:xfrm>
            <a:off x="7381550" y="186500"/>
            <a:ext cx="1525200" cy="316200"/>
          </a:xfrm>
          <a:prstGeom prst="rect">
            <a:avLst/>
          </a:prstGeom>
          <a:noFill/>
          <a:ln w="12700">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a:solidFill>
                  <a:schemeClr val="tx1"/>
                </a:solidFill>
              </a:rPr>
              <a:t>?</a:t>
            </a:r>
            <a:endParaRPr sz="1200" b="1">
              <a:solidFill>
                <a:schemeClr val="tx1"/>
              </a:solidFill>
            </a:endParaRPr>
          </a:p>
        </p:txBody>
      </p:sp>
      <p:sp>
        <p:nvSpPr>
          <p:cNvPr id="610" name="Google Shape;610;p67"/>
          <p:cNvSpPr txBox="1"/>
          <p:nvPr/>
        </p:nvSpPr>
        <p:spPr>
          <a:xfrm>
            <a:off x="6939800" y="562827"/>
            <a:ext cx="1967100" cy="74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b="1">
                <a:solidFill>
                  <a:schemeClr val="tx1"/>
                </a:solidFill>
              </a:rPr>
              <a:t>Who they are:</a:t>
            </a:r>
            <a:endParaRPr sz="700" b="1">
              <a:solidFill>
                <a:schemeClr val="tx1"/>
              </a:solidFill>
            </a:endParaRPr>
          </a:p>
        </p:txBody>
      </p:sp>
      <p:sp>
        <p:nvSpPr>
          <p:cNvPr id="611" name="Google Shape;611;p67"/>
          <p:cNvSpPr txBox="1"/>
          <p:nvPr/>
        </p:nvSpPr>
        <p:spPr>
          <a:xfrm>
            <a:off x="6939800" y="1335627"/>
            <a:ext cx="1967100" cy="87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700" b="1" dirty="0">
                <a:solidFill>
                  <a:schemeClr val="tx1"/>
                </a:solidFill>
              </a:rPr>
              <a:t>Might ask?</a:t>
            </a:r>
            <a:endParaRPr sz="700" b="1" dirty="0">
              <a:solidFill>
                <a:schemeClr val="tx1"/>
              </a:solidFill>
            </a:endParaRPr>
          </a:p>
          <a:p>
            <a:pPr marL="179999" lvl="0" indent="-139700" algn="l" rtl="0">
              <a:spcBef>
                <a:spcPts val="0"/>
              </a:spcBef>
              <a:spcAft>
                <a:spcPts val="0"/>
              </a:spcAft>
              <a:buClr>
                <a:schemeClr val="dk1"/>
              </a:buClr>
              <a:buSzPts val="700"/>
              <a:buChar char="●"/>
            </a:pPr>
            <a:endParaRPr sz="700" b="1" dirty="0">
              <a:solidFill>
                <a:schemeClr val="tx1"/>
              </a:solidFill>
            </a:endParaRPr>
          </a:p>
          <a:p>
            <a:pPr marL="0" lvl="0" indent="0" algn="l" rtl="0">
              <a:spcBef>
                <a:spcPts val="0"/>
              </a:spcBef>
              <a:spcAft>
                <a:spcPts val="0"/>
              </a:spcAft>
              <a:buNone/>
            </a:pPr>
            <a:endParaRPr sz="700" b="1" dirty="0">
              <a:solidFill>
                <a:schemeClr val="tx1"/>
              </a:solidFill>
            </a:endParaRPr>
          </a:p>
        </p:txBody>
      </p:sp>
      <p:pic>
        <p:nvPicPr>
          <p:cNvPr id="612" name="Google Shape;612;p67"/>
          <p:cNvPicPr preferRelativeResize="0"/>
          <p:nvPr/>
        </p:nvPicPr>
        <p:blipFill rotWithShape="1">
          <a:blip r:embed="rId3">
            <a:alphaModFix/>
          </a:blip>
          <a:srcRect l="14319" t="29902" r="14758" b="32341"/>
          <a:stretch/>
        </p:blipFill>
        <p:spPr>
          <a:xfrm rot="179417">
            <a:off x="7009800" y="271025"/>
            <a:ext cx="389676" cy="207444"/>
          </a:xfrm>
          <a:prstGeom prst="rect">
            <a:avLst/>
          </a:prstGeom>
          <a:noFill/>
          <a:ln>
            <a:noFill/>
          </a:ln>
        </p:spPr>
      </p:pic>
      <p:sp>
        <p:nvSpPr>
          <p:cNvPr id="613" name="Google Shape;613;p67"/>
          <p:cNvSpPr/>
          <p:nvPr/>
        </p:nvSpPr>
        <p:spPr>
          <a:xfrm>
            <a:off x="4641500" y="115425"/>
            <a:ext cx="2187900" cy="2273100"/>
          </a:xfrm>
          <a:prstGeom prst="rect">
            <a:avLst/>
          </a:prstGeom>
          <a:solidFill>
            <a:srgbClr val="FFFFFF"/>
          </a:solidFill>
          <a:ln w="12700"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614" name="Google Shape;614;p67"/>
          <p:cNvSpPr/>
          <p:nvPr/>
        </p:nvSpPr>
        <p:spPr>
          <a:xfrm>
            <a:off x="4641500" y="2388600"/>
            <a:ext cx="2187900" cy="2273100"/>
          </a:xfrm>
          <a:prstGeom prst="rect">
            <a:avLst/>
          </a:prstGeom>
          <a:solidFill>
            <a:schemeClr val="bg1"/>
          </a:solidFill>
          <a:ln w="1270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615" name="Google Shape;615;p67"/>
          <p:cNvSpPr txBox="1"/>
          <p:nvPr/>
        </p:nvSpPr>
        <p:spPr>
          <a:xfrm>
            <a:off x="5193650" y="2517250"/>
            <a:ext cx="1525200" cy="31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a:solidFill>
                  <a:schemeClr val="tx1"/>
                </a:solidFill>
              </a:rPr>
              <a:t>?</a:t>
            </a:r>
            <a:endParaRPr sz="1200" b="1">
              <a:solidFill>
                <a:schemeClr val="tx1"/>
              </a:solidFill>
            </a:endParaRPr>
          </a:p>
        </p:txBody>
      </p:sp>
      <p:sp>
        <p:nvSpPr>
          <p:cNvPr id="616" name="Google Shape;616;p67"/>
          <p:cNvSpPr txBox="1"/>
          <p:nvPr/>
        </p:nvSpPr>
        <p:spPr>
          <a:xfrm>
            <a:off x="4751900" y="2893577"/>
            <a:ext cx="1967100" cy="74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b="1">
                <a:solidFill>
                  <a:schemeClr val="tx1"/>
                </a:solidFill>
              </a:rPr>
              <a:t>Who they are:</a:t>
            </a:r>
            <a:endParaRPr sz="700" b="1">
              <a:solidFill>
                <a:schemeClr val="tx1"/>
              </a:solidFill>
            </a:endParaRPr>
          </a:p>
        </p:txBody>
      </p:sp>
      <p:sp>
        <p:nvSpPr>
          <p:cNvPr id="617" name="Google Shape;617;p67"/>
          <p:cNvSpPr txBox="1"/>
          <p:nvPr/>
        </p:nvSpPr>
        <p:spPr>
          <a:xfrm>
            <a:off x="4751900" y="3666377"/>
            <a:ext cx="1967100" cy="87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700" b="1">
                <a:solidFill>
                  <a:schemeClr val="tx1"/>
                </a:solidFill>
              </a:rPr>
              <a:t>Might ask?</a:t>
            </a:r>
            <a:endParaRPr sz="700" b="1">
              <a:solidFill>
                <a:schemeClr val="tx1"/>
              </a:solidFill>
            </a:endParaRPr>
          </a:p>
          <a:p>
            <a:pPr marL="179999" lvl="0" indent="-139700" algn="l" rtl="0">
              <a:spcBef>
                <a:spcPts val="0"/>
              </a:spcBef>
              <a:spcAft>
                <a:spcPts val="0"/>
              </a:spcAft>
              <a:buClr>
                <a:schemeClr val="dk1"/>
              </a:buClr>
              <a:buSzPts val="700"/>
              <a:buChar char="●"/>
            </a:pPr>
            <a:endParaRPr sz="700" b="1">
              <a:solidFill>
                <a:schemeClr val="tx1"/>
              </a:solidFill>
            </a:endParaRPr>
          </a:p>
          <a:p>
            <a:pPr marL="0" lvl="0" indent="0" algn="l" rtl="0">
              <a:spcBef>
                <a:spcPts val="0"/>
              </a:spcBef>
              <a:spcAft>
                <a:spcPts val="0"/>
              </a:spcAft>
              <a:buNone/>
            </a:pPr>
            <a:endParaRPr sz="700" b="1">
              <a:solidFill>
                <a:schemeClr val="tx1"/>
              </a:solidFill>
            </a:endParaRPr>
          </a:p>
        </p:txBody>
      </p:sp>
      <p:pic>
        <p:nvPicPr>
          <p:cNvPr id="618" name="Google Shape;618;p67"/>
          <p:cNvPicPr preferRelativeResize="0"/>
          <p:nvPr/>
        </p:nvPicPr>
        <p:blipFill rotWithShape="1">
          <a:blip r:embed="rId3">
            <a:alphaModFix/>
          </a:blip>
          <a:srcRect l="14319" t="29902" r="14758" b="32341"/>
          <a:stretch/>
        </p:blipFill>
        <p:spPr>
          <a:xfrm rot="179417">
            <a:off x="4821900" y="2601775"/>
            <a:ext cx="389676" cy="207444"/>
          </a:xfrm>
          <a:prstGeom prst="rect">
            <a:avLst/>
          </a:prstGeom>
          <a:noFill/>
          <a:ln>
            <a:noFill/>
          </a:ln>
        </p:spPr>
      </p:pic>
      <p:sp>
        <p:nvSpPr>
          <p:cNvPr id="619" name="Google Shape;619;p67"/>
          <p:cNvSpPr txBox="1"/>
          <p:nvPr/>
        </p:nvSpPr>
        <p:spPr>
          <a:xfrm>
            <a:off x="5193650" y="186500"/>
            <a:ext cx="1525200" cy="31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a:solidFill>
                  <a:schemeClr val="tx1"/>
                </a:solidFill>
              </a:rPr>
              <a:t>?</a:t>
            </a:r>
            <a:endParaRPr sz="1200" b="1">
              <a:solidFill>
                <a:schemeClr val="tx1"/>
              </a:solidFill>
            </a:endParaRPr>
          </a:p>
        </p:txBody>
      </p:sp>
      <p:sp>
        <p:nvSpPr>
          <p:cNvPr id="620" name="Google Shape;620;p67"/>
          <p:cNvSpPr txBox="1"/>
          <p:nvPr/>
        </p:nvSpPr>
        <p:spPr>
          <a:xfrm>
            <a:off x="4751900" y="562827"/>
            <a:ext cx="1967100" cy="74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b="1">
                <a:solidFill>
                  <a:schemeClr val="tx1"/>
                </a:solidFill>
              </a:rPr>
              <a:t>Who they are:</a:t>
            </a:r>
            <a:endParaRPr sz="700" b="1">
              <a:solidFill>
                <a:schemeClr val="tx1"/>
              </a:solidFill>
            </a:endParaRPr>
          </a:p>
        </p:txBody>
      </p:sp>
      <p:sp>
        <p:nvSpPr>
          <p:cNvPr id="621" name="Google Shape;621;p67"/>
          <p:cNvSpPr txBox="1"/>
          <p:nvPr/>
        </p:nvSpPr>
        <p:spPr>
          <a:xfrm>
            <a:off x="4751900" y="1335627"/>
            <a:ext cx="1967100" cy="87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700" b="1">
                <a:solidFill>
                  <a:schemeClr val="tx1"/>
                </a:solidFill>
              </a:rPr>
              <a:t>Might ask?</a:t>
            </a:r>
            <a:endParaRPr sz="700" b="1" dirty="0">
              <a:solidFill>
                <a:schemeClr val="tx1"/>
              </a:solidFill>
            </a:endParaRPr>
          </a:p>
          <a:p>
            <a:pPr marL="179999" lvl="0" indent="-139700" algn="l" rtl="0">
              <a:spcBef>
                <a:spcPts val="0"/>
              </a:spcBef>
              <a:spcAft>
                <a:spcPts val="0"/>
              </a:spcAft>
              <a:buClr>
                <a:schemeClr val="dk1"/>
              </a:buClr>
              <a:buSzPts val="700"/>
              <a:buChar char="●"/>
            </a:pPr>
            <a:endParaRPr sz="700" b="1" dirty="0">
              <a:solidFill>
                <a:schemeClr val="tx1"/>
              </a:solidFill>
            </a:endParaRPr>
          </a:p>
          <a:p>
            <a:pPr marL="0" lvl="0" indent="0" algn="l" rtl="0">
              <a:spcBef>
                <a:spcPts val="0"/>
              </a:spcBef>
              <a:spcAft>
                <a:spcPts val="0"/>
              </a:spcAft>
              <a:buNone/>
            </a:pPr>
            <a:endParaRPr sz="700" b="1" dirty="0">
              <a:solidFill>
                <a:schemeClr val="tx1"/>
              </a:solidFill>
            </a:endParaRPr>
          </a:p>
        </p:txBody>
      </p:sp>
      <p:pic>
        <p:nvPicPr>
          <p:cNvPr id="622" name="Google Shape;622;p67"/>
          <p:cNvPicPr preferRelativeResize="0"/>
          <p:nvPr/>
        </p:nvPicPr>
        <p:blipFill rotWithShape="1">
          <a:blip r:embed="rId3">
            <a:alphaModFix/>
          </a:blip>
          <a:srcRect l="14319" t="29902" r="14758" b="32341"/>
          <a:stretch/>
        </p:blipFill>
        <p:spPr>
          <a:xfrm rot="179417">
            <a:off x="4821900" y="271025"/>
            <a:ext cx="389676" cy="207444"/>
          </a:xfrm>
          <a:prstGeom prst="rect">
            <a:avLst/>
          </a:prstGeom>
          <a:noFill/>
          <a:ln>
            <a:noFill/>
          </a:ln>
        </p:spPr>
      </p:pic>
      <p:sp>
        <p:nvSpPr>
          <p:cNvPr id="623" name="Google Shape;623;p67"/>
          <p:cNvSpPr/>
          <p:nvPr/>
        </p:nvSpPr>
        <p:spPr>
          <a:xfrm>
            <a:off x="2453600" y="115425"/>
            <a:ext cx="2187900" cy="2273100"/>
          </a:xfrm>
          <a:prstGeom prst="rect">
            <a:avLst/>
          </a:prstGeom>
          <a:solidFill>
            <a:srgbClr val="FFFFFF"/>
          </a:solidFill>
          <a:ln w="12700" cap="flat" cmpd="sng">
            <a:solidFill>
              <a:srgbClr val="A0A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624" name="Google Shape;624;p67"/>
          <p:cNvSpPr/>
          <p:nvPr/>
        </p:nvSpPr>
        <p:spPr>
          <a:xfrm>
            <a:off x="2453600" y="2388600"/>
            <a:ext cx="2187900" cy="2273100"/>
          </a:xfrm>
          <a:prstGeom prst="rect">
            <a:avLst/>
          </a:prstGeom>
          <a:solidFill>
            <a:srgbClr val="FFFFFF"/>
          </a:solidFill>
          <a:ln w="12700"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625" name="Google Shape;625;p67"/>
          <p:cNvSpPr txBox="1"/>
          <p:nvPr/>
        </p:nvSpPr>
        <p:spPr>
          <a:xfrm>
            <a:off x="3005750" y="2517250"/>
            <a:ext cx="1525200" cy="31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a:solidFill>
                  <a:schemeClr val="tx1"/>
                </a:solidFill>
              </a:rPr>
              <a:t>?</a:t>
            </a:r>
            <a:endParaRPr sz="1200" b="1">
              <a:solidFill>
                <a:schemeClr val="tx1"/>
              </a:solidFill>
            </a:endParaRPr>
          </a:p>
        </p:txBody>
      </p:sp>
      <p:sp>
        <p:nvSpPr>
          <p:cNvPr id="626" name="Google Shape;626;p67"/>
          <p:cNvSpPr txBox="1"/>
          <p:nvPr/>
        </p:nvSpPr>
        <p:spPr>
          <a:xfrm>
            <a:off x="2564000" y="2893577"/>
            <a:ext cx="1967100" cy="74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b="1">
                <a:solidFill>
                  <a:schemeClr val="tx1"/>
                </a:solidFill>
              </a:rPr>
              <a:t>Who they are:</a:t>
            </a:r>
            <a:endParaRPr sz="700" b="1">
              <a:solidFill>
                <a:schemeClr val="tx1"/>
              </a:solidFill>
            </a:endParaRPr>
          </a:p>
        </p:txBody>
      </p:sp>
      <p:sp>
        <p:nvSpPr>
          <p:cNvPr id="627" name="Google Shape;627;p67"/>
          <p:cNvSpPr txBox="1"/>
          <p:nvPr/>
        </p:nvSpPr>
        <p:spPr>
          <a:xfrm>
            <a:off x="2564000" y="3666377"/>
            <a:ext cx="1967100" cy="87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700" b="1">
                <a:solidFill>
                  <a:schemeClr val="tx1"/>
                </a:solidFill>
              </a:rPr>
              <a:t>Might ask?</a:t>
            </a:r>
            <a:endParaRPr sz="700" b="1">
              <a:solidFill>
                <a:schemeClr val="tx1"/>
              </a:solidFill>
            </a:endParaRPr>
          </a:p>
          <a:p>
            <a:pPr marL="179999" lvl="0" indent="-139700" algn="l" rtl="0">
              <a:spcBef>
                <a:spcPts val="0"/>
              </a:spcBef>
              <a:spcAft>
                <a:spcPts val="0"/>
              </a:spcAft>
              <a:buClr>
                <a:schemeClr val="dk1"/>
              </a:buClr>
              <a:buSzPts val="700"/>
              <a:buChar char="●"/>
            </a:pPr>
            <a:endParaRPr sz="700" b="1">
              <a:solidFill>
                <a:schemeClr val="tx1"/>
              </a:solidFill>
            </a:endParaRPr>
          </a:p>
          <a:p>
            <a:pPr marL="0" lvl="0" indent="0" algn="l" rtl="0">
              <a:spcBef>
                <a:spcPts val="0"/>
              </a:spcBef>
              <a:spcAft>
                <a:spcPts val="0"/>
              </a:spcAft>
              <a:buNone/>
            </a:pPr>
            <a:endParaRPr sz="700" b="1">
              <a:solidFill>
                <a:schemeClr val="tx1"/>
              </a:solidFill>
            </a:endParaRPr>
          </a:p>
        </p:txBody>
      </p:sp>
      <p:pic>
        <p:nvPicPr>
          <p:cNvPr id="628" name="Google Shape;628;p67"/>
          <p:cNvPicPr preferRelativeResize="0"/>
          <p:nvPr/>
        </p:nvPicPr>
        <p:blipFill rotWithShape="1">
          <a:blip r:embed="rId3">
            <a:alphaModFix/>
          </a:blip>
          <a:srcRect l="14319" t="29902" r="14758" b="32341"/>
          <a:stretch/>
        </p:blipFill>
        <p:spPr>
          <a:xfrm rot="179417">
            <a:off x="2634000" y="2601775"/>
            <a:ext cx="389676" cy="207444"/>
          </a:xfrm>
          <a:prstGeom prst="rect">
            <a:avLst/>
          </a:prstGeom>
          <a:noFill/>
          <a:ln>
            <a:noFill/>
          </a:ln>
        </p:spPr>
      </p:pic>
      <p:sp>
        <p:nvSpPr>
          <p:cNvPr id="629" name="Google Shape;629;p67"/>
          <p:cNvSpPr txBox="1"/>
          <p:nvPr/>
        </p:nvSpPr>
        <p:spPr>
          <a:xfrm>
            <a:off x="3005750" y="186500"/>
            <a:ext cx="1525200" cy="31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a:solidFill>
                  <a:schemeClr val="tx1"/>
                </a:solidFill>
              </a:rPr>
              <a:t>?</a:t>
            </a:r>
            <a:endParaRPr sz="1200" b="1">
              <a:solidFill>
                <a:schemeClr val="tx1"/>
              </a:solidFill>
            </a:endParaRPr>
          </a:p>
        </p:txBody>
      </p:sp>
      <p:sp>
        <p:nvSpPr>
          <p:cNvPr id="630" name="Google Shape;630;p67"/>
          <p:cNvSpPr txBox="1"/>
          <p:nvPr/>
        </p:nvSpPr>
        <p:spPr>
          <a:xfrm>
            <a:off x="2564000" y="562827"/>
            <a:ext cx="1967100" cy="74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b="1" dirty="0">
                <a:solidFill>
                  <a:schemeClr val="tx1"/>
                </a:solidFill>
              </a:rPr>
              <a:t>Who they are:</a:t>
            </a:r>
          </a:p>
          <a:p>
            <a:pPr marL="0" lvl="0" indent="0" algn="l" rtl="0">
              <a:spcBef>
                <a:spcPts val="0"/>
              </a:spcBef>
              <a:spcAft>
                <a:spcPts val="0"/>
              </a:spcAft>
              <a:buNone/>
            </a:pPr>
            <a:endParaRPr sz="700" b="1" dirty="0">
              <a:solidFill>
                <a:schemeClr val="tx1"/>
              </a:solidFill>
            </a:endParaRPr>
          </a:p>
        </p:txBody>
      </p:sp>
      <p:sp>
        <p:nvSpPr>
          <p:cNvPr id="631" name="Google Shape;631;p67"/>
          <p:cNvSpPr txBox="1"/>
          <p:nvPr/>
        </p:nvSpPr>
        <p:spPr>
          <a:xfrm>
            <a:off x="2564000" y="1335627"/>
            <a:ext cx="1967100" cy="87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700" b="1" dirty="0">
                <a:solidFill>
                  <a:schemeClr val="tx1"/>
                </a:solidFill>
              </a:rPr>
              <a:t>Might ask?</a:t>
            </a:r>
            <a:endParaRPr sz="700" b="1" dirty="0">
              <a:solidFill>
                <a:schemeClr val="tx1"/>
              </a:solidFill>
            </a:endParaRPr>
          </a:p>
          <a:p>
            <a:pPr marL="179999" lvl="0" indent="-139700" algn="l" rtl="0">
              <a:spcBef>
                <a:spcPts val="0"/>
              </a:spcBef>
              <a:spcAft>
                <a:spcPts val="0"/>
              </a:spcAft>
              <a:buClr>
                <a:schemeClr val="dk1"/>
              </a:buClr>
              <a:buSzPts val="700"/>
              <a:buChar char="●"/>
            </a:pPr>
            <a:endParaRPr sz="700" b="1" dirty="0">
              <a:solidFill>
                <a:schemeClr val="tx1"/>
              </a:solidFill>
            </a:endParaRPr>
          </a:p>
          <a:p>
            <a:pPr marL="0" lvl="0" indent="0" algn="l" rtl="0">
              <a:spcBef>
                <a:spcPts val="0"/>
              </a:spcBef>
              <a:spcAft>
                <a:spcPts val="0"/>
              </a:spcAft>
              <a:buNone/>
            </a:pPr>
            <a:endParaRPr sz="700" b="1" dirty="0">
              <a:solidFill>
                <a:schemeClr val="tx1"/>
              </a:solidFill>
            </a:endParaRPr>
          </a:p>
        </p:txBody>
      </p:sp>
      <p:pic>
        <p:nvPicPr>
          <p:cNvPr id="632" name="Google Shape;632;p67"/>
          <p:cNvPicPr preferRelativeResize="0"/>
          <p:nvPr/>
        </p:nvPicPr>
        <p:blipFill rotWithShape="1">
          <a:blip r:embed="rId3">
            <a:alphaModFix/>
          </a:blip>
          <a:srcRect l="14319" t="29902" r="14758" b="32341"/>
          <a:stretch/>
        </p:blipFill>
        <p:spPr>
          <a:xfrm rot="179417">
            <a:off x="2634000" y="271025"/>
            <a:ext cx="389676" cy="207444"/>
          </a:xfrm>
          <a:prstGeom prst="rect">
            <a:avLst/>
          </a:prstGeom>
          <a:noFill/>
          <a:ln>
            <a:noFill/>
          </a:ln>
        </p:spPr>
      </p:pic>
      <p:sp>
        <p:nvSpPr>
          <p:cNvPr id="633" name="Google Shape;633;p67"/>
          <p:cNvSpPr/>
          <p:nvPr/>
        </p:nvSpPr>
        <p:spPr>
          <a:xfrm>
            <a:off x="265700" y="2388600"/>
            <a:ext cx="2187900" cy="2273100"/>
          </a:xfrm>
          <a:prstGeom prst="rect">
            <a:avLst/>
          </a:prstGeom>
          <a:solidFill>
            <a:srgbClr val="FFFFFF"/>
          </a:solidFill>
          <a:ln w="12700" cap="flat" cmpd="sng">
            <a:solidFill>
              <a:srgbClr val="A0A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634" name="Google Shape;634;p67"/>
          <p:cNvSpPr txBox="1"/>
          <p:nvPr/>
        </p:nvSpPr>
        <p:spPr>
          <a:xfrm>
            <a:off x="817850" y="2517250"/>
            <a:ext cx="1525200" cy="31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a:solidFill>
                  <a:schemeClr val="tx1"/>
                </a:solidFill>
              </a:rPr>
              <a:t>?</a:t>
            </a:r>
            <a:endParaRPr sz="1200" b="1">
              <a:solidFill>
                <a:schemeClr val="tx1"/>
              </a:solidFill>
            </a:endParaRPr>
          </a:p>
        </p:txBody>
      </p:sp>
      <p:sp>
        <p:nvSpPr>
          <p:cNvPr id="635" name="Google Shape;635;p67"/>
          <p:cNvSpPr txBox="1"/>
          <p:nvPr/>
        </p:nvSpPr>
        <p:spPr>
          <a:xfrm>
            <a:off x="376100" y="2893577"/>
            <a:ext cx="1967100" cy="74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700" b="1">
                <a:solidFill>
                  <a:schemeClr val="tx1"/>
                </a:solidFill>
              </a:rPr>
              <a:t>Who they are:</a:t>
            </a:r>
            <a:endParaRPr sz="700" b="1">
              <a:solidFill>
                <a:schemeClr val="tx1"/>
              </a:solidFill>
            </a:endParaRPr>
          </a:p>
        </p:txBody>
      </p:sp>
      <p:sp>
        <p:nvSpPr>
          <p:cNvPr id="636" name="Google Shape;636;p67"/>
          <p:cNvSpPr txBox="1"/>
          <p:nvPr/>
        </p:nvSpPr>
        <p:spPr>
          <a:xfrm>
            <a:off x="376100" y="3666377"/>
            <a:ext cx="1967100" cy="87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700" b="1">
                <a:solidFill>
                  <a:schemeClr val="tx1"/>
                </a:solidFill>
              </a:rPr>
              <a:t>Might ask?</a:t>
            </a:r>
            <a:endParaRPr sz="700" b="1">
              <a:solidFill>
                <a:schemeClr val="tx1"/>
              </a:solidFill>
            </a:endParaRPr>
          </a:p>
          <a:p>
            <a:pPr marL="179999" lvl="0" indent="-139700" algn="l" rtl="0">
              <a:spcBef>
                <a:spcPts val="0"/>
              </a:spcBef>
              <a:spcAft>
                <a:spcPts val="0"/>
              </a:spcAft>
              <a:buClr>
                <a:schemeClr val="dk1"/>
              </a:buClr>
              <a:buSzPts val="700"/>
              <a:buChar char="●"/>
            </a:pPr>
            <a:endParaRPr sz="700" b="1">
              <a:solidFill>
                <a:schemeClr val="tx1"/>
              </a:solidFill>
            </a:endParaRPr>
          </a:p>
          <a:p>
            <a:pPr marL="0" lvl="0" indent="0" algn="l" rtl="0">
              <a:spcBef>
                <a:spcPts val="0"/>
              </a:spcBef>
              <a:spcAft>
                <a:spcPts val="0"/>
              </a:spcAft>
              <a:buNone/>
            </a:pPr>
            <a:endParaRPr sz="700" b="1">
              <a:solidFill>
                <a:schemeClr val="tx1"/>
              </a:solidFill>
            </a:endParaRPr>
          </a:p>
        </p:txBody>
      </p:sp>
      <p:pic>
        <p:nvPicPr>
          <p:cNvPr id="637" name="Google Shape;637;p67"/>
          <p:cNvPicPr preferRelativeResize="0"/>
          <p:nvPr/>
        </p:nvPicPr>
        <p:blipFill rotWithShape="1">
          <a:blip r:embed="rId3">
            <a:alphaModFix/>
          </a:blip>
          <a:srcRect l="14319" t="29902" r="14758" b="32341"/>
          <a:stretch/>
        </p:blipFill>
        <p:spPr>
          <a:xfrm rot="179417">
            <a:off x="446100" y="2601775"/>
            <a:ext cx="389676" cy="207444"/>
          </a:xfrm>
          <a:prstGeom prst="rect">
            <a:avLst/>
          </a:prstGeom>
          <a:noFill/>
          <a:ln>
            <a:noFill/>
          </a:ln>
        </p:spPr>
      </p:pic>
      <p:sp>
        <p:nvSpPr>
          <p:cNvPr id="638" name="Google Shape;638;p67"/>
          <p:cNvSpPr txBox="1"/>
          <p:nvPr/>
        </p:nvSpPr>
        <p:spPr>
          <a:xfrm>
            <a:off x="265700" y="122800"/>
            <a:ext cx="2051400" cy="195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dirty="0">
                <a:solidFill>
                  <a:schemeClr val="tx1"/>
                </a:solidFill>
              </a:rPr>
              <a:t>Empty hats</a:t>
            </a:r>
            <a:endParaRPr sz="1200" b="1" dirty="0">
              <a:solidFill>
                <a:schemeClr val="tx1"/>
              </a:solidFill>
            </a:endParaRPr>
          </a:p>
          <a:p>
            <a:pPr marL="0" lvl="0" indent="0" algn="l" rtl="0">
              <a:spcBef>
                <a:spcPts val="1000"/>
              </a:spcBef>
              <a:spcAft>
                <a:spcPts val="0"/>
              </a:spcAft>
              <a:buNone/>
            </a:pPr>
            <a:r>
              <a:rPr lang="en-GB" sz="1100" dirty="0">
                <a:solidFill>
                  <a:schemeClr val="tx1"/>
                </a:solidFill>
              </a:rPr>
              <a:t>Use these empty templates if you can think of any other actor that might be relevant to include.</a:t>
            </a:r>
            <a:endParaRPr sz="1100" dirty="0">
              <a:solidFill>
                <a:schemeClr val="tx1"/>
              </a:solidFill>
            </a:endParaRPr>
          </a:p>
          <a:p>
            <a:pPr marL="0" lvl="0" indent="0" algn="l" rtl="0">
              <a:spcBef>
                <a:spcPts val="1000"/>
              </a:spcBef>
              <a:spcAft>
                <a:spcPts val="0"/>
              </a:spcAft>
              <a:buNone/>
            </a:pPr>
            <a:r>
              <a:rPr lang="en-GB" sz="1100" dirty="0">
                <a:solidFill>
                  <a:schemeClr val="tx1"/>
                </a:solidFill>
              </a:rPr>
              <a:t>Give them a name or title, describe who they are and what they might ask.</a:t>
            </a:r>
            <a:endParaRPr sz="1100" dirty="0">
              <a:solidFill>
                <a:schemeClr val="tx1"/>
              </a:solidFill>
            </a:endParaRPr>
          </a:p>
          <a:p>
            <a:pPr marL="0" lvl="0" indent="0" algn="l" rtl="0">
              <a:spcBef>
                <a:spcPts val="1000"/>
              </a:spcBef>
              <a:spcAft>
                <a:spcPts val="0"/>
              </a:spcAft>
              <a:buNone/>
            </a:pPr>
            <a:endParaRPr sz="1000" dirty="0">
              <a:solidFill>
                <a:schemeClr val="tx1"/>
              </a:solidFill>
            </a:endParaRPr>
          </a:p>
          <a:p>
            <a:pPr marL="0" lvl="0" indent="0" algn="l" rtl="0">
              <a:spcBef>
                <a:spcPts val="0"/>
              </a:spcBef>
              <a:spcAft>
                <a:spcPts val="0"/>
              </a:spcAft>
              <a:buNone/>
            </a:pPr>
            <a:endParaRPr sz="1000" dirty="0">
              <a:solidFill>
                <a:schemeClr val="tx1"/>
              </a:solidFill>
            </a:endParaRPr>
          </a:p>
          <a:p>
            <a:pPr marL="0" lvl="0" indent="0" algn="l" rtl="0">
              <a:spcBef>
                <a:spcPts val="0"/>
              </a:spcBef>
              <a:spcAft>
                <a:spcPts val="0"/>
              </a:spcAft>
              <a:buNone/>
            </a:pPr>
            <a:endParaRPr sz="1000" dirty="0">
              <a:solidFill>
                <a:schemeClr val="tx1"/>
              </a:solidFill>
            </a:endParaRPr>
          </a:p>
        </p:txBody>
      </p:sp>
    </p:spTree>
    <p:extLst>
      <p:ext uri="{BB962C8B-B14F-4D97-AF65-F5344CB8AC3E}">
        <p14:creationId xmlns:p14="http://schemas.microsoft.com/office/powerpoint/2010/main" val="28276526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5" name="Google Shape;355;p54"/>
          <p:cNvSpPr txBox="1">
            <a:spLocks noGrp="1"/>
          </p:cNvSpPr>
          <p:nvPr>
            <p:ph type="sldNum" sz="quarter" idx="10"/>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33</a:t>
            </a:fld>
            <a:endParaRPr/>
          </a:p>
        </p:txBody>
      </p:sp>
      <p:sp>
        <p:nvSpPr>
          <p:cNvPr id="354" name="Google Shape;354;p5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0" dirty="0"/>
              <a:t>De-Brief</a:t>
            </a:r>
            <a:endParaRPr b="0" dirty="0"/>
          </a:p>
        </p:txBody>
      </p:sp>
      <p:sp>
        <p:nvSpPr>
          <p:cNvPr id="2" name="Textplatzhalter 1">
            <a:extLst>
              <a:ext uri="{FF2B5EF4-FFF2-40B4-BE49-F238E27FC236}">
                <a16:creationId xmlns:a16="http://schemas.microsoft.com/office/drawing/2014/main" id="{224C6C70-D762-5A46-8F13-540C3D5A4268}"/>
              </a:ext>
            </a:extLst>
          </p:cNvPr>
          <p:cNvSpPr>
            <a:spLocks noGrp="1"/>
          </p:cNvSpPr>
          <p:nvPr>
            <p:ph type="body" sz="quarter" idx="13"/>
          </p:nvPr>
        </p:nvSpPr>
        <p:spPr/>
        <p:txBody>
          <a:bodyPr/>
          <a:lstStyle/>
          <a:p>
            <a:r>
              <a:rPr lang="en-AU" dirty="0"/>
              <a:t>ACTIVITY</a:t>
            </a:r>
          </a:p>
        </p:txBody>
      </p:sp>
    </p:spTree>
    <p:extLst>
      <p:ext uri="{BB962C8B-B14F-4D97-AF65-F5344CB8AC3E}">
        <p14:creationId xmlns:p14="http://schemas.microsoft.com/office/powerpoint/2010/main" val="22104797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72"/>
          <p:cNvSpPr txBox="1">
            <a:spLocks noGrp="1"/>
          </p:cNvSpPr>
          <p:nvPr>
            <p:ph type="sldNum" sz="quarter" idx="10"/>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34</a:t>
            </a:fld>
            <a:endParaRPr/>
          </a:p>
        </p:txBody>
      </p:sp>
      <p:sp>
        <p:nvSpPr>
          <p:cNvPr id="692" name="Google Shape;692;p7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b="0" dirty="0"/>
              <a:t>Instructions</a:t>
            </a:r>
            <a:endParaRPr sz="1400" b="0" dirty="0"/>
          </a:p>
        </p:txBody>
      </p:sp>
      <p:sp>
        <p:nvSpPr>
          <p:cNvPr id="693" name="Google Shape;693;p72"/>
          <p:cNvSpPr txBox="1"/>
          <p:nvPr/>
        </p:nvSpPr>
        <p:spPr>
          <a:xfrm>
            <a:off x="1218055" y="1000853"/>
            <a:ext cx="2832950" cy="90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dirty="0">
                <a:solidFill>
                  <a:schemeClr val="tx1"/>
                </a:solidFill>
              </a:rPr>
              <a:t>At the end of the session </a:t>
            </a:r>
            <a:r>
              <a:rPr lang="de-DE" sz="1200" dirty="0" err="1">
                <a:solidFill>
                  <a:schemeClr val="tx1"/>
                </a:solidFill>
              </a:rPr>
              <a:t>it</a:t>
            </a:r>
            <a:r>
              <a:rPr lang="de-DE" sz="1200" dirty="0">
                <a:solidFill>
                  <a:schemeClr val="tx1"/>
                </a:solidFill>
              </a:rPr>
              <a:t> </a:t>
            </a:r>
            <a:r>
              <a:rPr lang="de-DE" sz="1200" dirty="0" err="1">
                <a:solidFill>
                  <a:schemeClr val="tx1"/>
                </a:solidFill>
              </a:rPr>
              <a:t>is</a:t>
            </a:r>
            <a:r>
              <a:rPr lang="de-DE" sz="1200" dirty="0">
                <a:solidFill>
                  <a:schemeClr val="tx1"/>
                </a:solidFill>
              </a:rPr>
              <a:t> </a:t>
            </a:r>
            <a:r>
              <a:rPr lang="de-DE" sz="1200" dirty="0" err="1">
                <a:solidFill>
                  <a:schemeClr val="tx1"/>
                </a:solidFill>
              </a:rPr>
              <a:t>important</a:t>
            </a:r>
            <a:r>
              <a:rPr lang="de-DE" sz="1200" dirty="0">
                <a:solidFill>
                  <a:schemeClr val="tx1"/>
                </a:solidFill>
              </a:rPr>
              <a:t> </a:t>
            </a:r>
            <a:r>
              <a:rPr lang="de-DE" sz="1200" dirty="0" err="1">
                <a:solidFill>
                  <a:schemeClr val="tx1"/>
                </a:solidFill>
              </a:rPr>
              <a:t>to</a:t>
            </a:r>
            <a:r>
              <a:rPr lang="de-DE" sz="1200" dirty="0">
                <a:solidFill>
                  <a:schemeClr val="tx1"/>
                </a:solidFill>
              </a:rPr>
              <a:t> </a:t>
            </a:r>
            <a:r>
              <a:rPr lang="de-DE" sz="1200" b="1" dirty="0" err="1">
                <a:solidFill>
                  <a:schemeClr val="tx1"/>
                </a:solidFill>
              </a:rPr>
              <a:t>document</a:t>
            </a:r>
            <a:r>
              <a:rPr lang="de-DE" sz="1200" b="1" dirty="0">
                <a:solidFill>
                  <a:schemeClr val="tx1"/>
                </a:solidFill>
              </a:rPr>
              <a:t> </a:t>
            </a:r>
            <a:r>
              <a:rPr lang="de-DE" sz="1200" b="1" dirty="0" err="1">
                <a:solidFill>
                  <a:schemeClr val="tx1"/>
                </a:solidFill>
              </a:rPr>
              <a:t>the</a:t>
            </a:r>
            <a:r>
              <a:rPr lang="de-DE" sz="1200" b="1" dirty="0">
                <a:solidFill>
                  <a:schemeClr val="tx1"/>
                </a:solidFill>
              </a:rPr>
              <a:t> </a:t>
            </a:r>
            <a:r>
              <a:rPr lang="de-DE" sz="1200" b="1" dirty="0" err="1">
                <a:solidFill>
                  <a:schemeClr val="tx1"/>
                </a:solidFill>
              </a:rPr>
              <a:t>outcomes</a:t>
            </a:r>
            <a:r>
              <a:rPr lang="de-DE" sz="1200" b="1" dirty="0">
                <a:solidFill>
                  <a:schemeClr val="tx1"/>
                </a:solidFill>
              </a:rPr>
              <a:t> </a:t>
            </a:r>
            <a:r>
              <a:rPr lang="de-DE" sz="1200" dirty="0" err="1">
                <a:solidFill>
                  <a:schemeClr val="tx1"/>
                </a:solidFill>
              </a:rPr>
              <a:t>with</a:t>
            </a:r>
            <a:r>
              <a:rPr lang="de-DE" sz="1200" dirty="0">
                <a:solidFill>
                  <a:schemeClr val="tx1"/>
                </a:solidFill>
              </a:rPr>
              <a:t> </a:t>
            </a:r>
            <a:r>
              <a:rPr lang="de-DE" sz="1200" dirty="0" err="1">
                <a:solidFill>
                  <a:schemeClr val="tx1"/>
                </a:solidFill>
              </a:rPr>
              <a:t>regards</a:t>
            </a:r>
            <a:r>
              <a:rPr lang="de-DE" sz="1200" dirty="0">
                <a:solidFill>
                  <a:schemeClr val="tx1"/>
                </a:solidFill>
              </a:rPr>
              <a:t> </a:t>
            </a:r>
            <a:r>
              <a:rPr lang="de-DE" sz="1200" dirty="0" err="1">
                <a:solidFill>
                  <a:schemeClr val="tx1"/>
                </a:solidFill>
              </a:rPr>
              <a:t>to</a:t>
            </a:r>
            <a:r>
              <a:rPr lang="de-DE" sz="1200" dirty="0">
                <a:solidFill>
                  <a:schemeClr val="tx1"/>
                </a:solidFill>
              </a:rPr>
              <a:t> </a:t>
            </a:r>
            <a:r>
              <a:rPr lang="de-DE" sz="1200" dirty="0" err="1">
                <a:solidFill>
                  <a:schemeClr val="tx1"/>
                </a:solidFill>
              </a:rPr>
              <a:t>the</a:t>
            </a:r>
            <a:r>
              <a:rPr lang="de-DE" sz="1200" dirty="0">
                <a:solidFill>
                  <a:schemeClr val="tx1"/>
                </a:solidFill>
              </a:rPr>
              <a:t> Public </a:t>
            </a:r>
            <a:r>
              <a:rPr lang="de-DE" sz="1200" dirty="0" err="1">
                <a:solidFill>
                  <a:schemeClr val="tx1"/>
                </a:solidFill>
              </a:rPr>
              <a:t>Sector</a:t>
            </a:r>
            <a:r>
              <a:rPr lang="de-DE" sz="1200" dirty="0">
                <a:solidFill>
                  <a:schemeClr val="tx1"/>
                </a:solidFill>
              </a:rPr>
              <a:t> Challenge </a:t>
            </a:r>
            <a:r>
              <a:rPr lang="de-DE" sz="1200" dirty="0" err="1">
                <a:solidFill>
                  <a:schemeClr val="tx1"/>
                </a:solidFill>
              </a:rPr>
              <a:t>as</a:t>
            </a:r>
            <a:r>
              <a:rPr lang="de-DE" sz="1200" dirty="0">
                <a:solidFill>
                  <a:schemeClr val="tx1"/>
                </a:solidFill>
              </a:rPr>
              <a:t> </a:t>
            </a:r>
            <a:r>
              <a:rPr lang="de-DE" sz="1200" b="1" dirty="0" err="1">
                <a:solidFill>
                  <a:schemeClr val="tx1"/>
                </a:solidFill>
              </a:rPr>
              <a:t>common</a:t>
            </a:r>
            <a:r>
              <a:rPr lang="de-DE" sz="1200" b="1" dirty="0">
                <a:solidFill>
                  <a:schemeClr val="tx1"/>
                </a:solidFill>
              </a:rPr>
              <a:t> </a:t>
            </a:r>
            <a:r>
              <a:rPr lang="de-DE" sz="1200" b="1" dirty="0" err="1">
                <a:solidFill>
                  <a:schemeClr val="tx1"/>
                </a:solidFill>
              </a:rPr>
              <a:t>understanding</a:t>
            </a:r>
            <a:r>
              <a:rPr lang="de-DE" sz="1200" b="1" dirty="0">
                <a:solidFill>
                  <a:schemeClr val="tx1"/>
                </a:solidFill>
              </a:rPr>
              <a:t> </a:t>
            </a:r>
            <a:r>
              <a:rPr lang="de-DE" sz="1200" b="1" dirty="0" err="1">
                <a:solidFill>
                  <a:schemeClr val="tx1"/>
                </a:solidFill>
              </a:rPr>
              <a:t>for</a:t>
            </a:r>
            <a:r>
              <a:rPr lang="de-DE" sz="1200" b="1" dirty="0">
                <a:solidFill>
                  <a:schemeClr val="tx1"/>
                </a:solidFill>
              </a:rPr>
              <a:t> </a:t>
            </a:r>
            <a:r>
              <a:rPr lang="de-DE" sz="1200" b="1" dirty="0" err="1">
                <a:solidFill>
                  <a:schemeClr val="tx1"/>
                </a:solidFill>
              </a:rPr>
              <a:t>the</a:t>
            </a:r>
            <a:r>
              <a:rPr lang="de-DE" sz="1200" b="1" dirty="0">
                <a:solidFill>
                  <a:schemeClr val="tx1"/>
                </a:solidFill>
              </a:rPr>
              <a:t> </a:t>
            </a:r>
            <a:r>
              <a:rPr lang="de-DE" sz="1200" b="1" dirty="0" err="1">
                <a:solidFill>
                  <a:schemeClr val="tx1"/>
                </a:solidFill>
              </a:rPr>
              <a:t>joint</a:t>
            </a:r>
            <a:r>
              <a:rPr lang="de-DE" sz="1200" b="1" dirty="0">
                <a:solidFill>
                  <a:schemeClr val="tx1"/>
                </a:solidFill>
              </a:rPr>
              <a:t> Startup-Public </a:t>
            </a:r>
            <a:r>
              <a:rPr lang="de-DE" sz="1200" b="1" dirty="0" err="1">
                <a:solidFill>
                  <a:schemeClr val="tx1"/>
                </a:solidFill>
              </a:rPr>
              <a:t>Sector</a:t>
            </a:r>
            <a:r>
              <a:rPr lang="de-DE" sz="1200" b="1" dirty="0">
                <a:solidFill>
                  <a:schemeClr val="tx1"/>
                </a:solidFill>
              </a:rPr>
              <a:t> </a:t>
            </a:r>
            <a:r>
              <a:rPr lang="de-DE" sz="1200" b="1" dirty="0" err="1">
                <a:solidFill>
                  <a:schemeClr val="tx1"/>
                </a:solidFill>
              </a:rPr>
              <a:t>team</a:t>
            </a:r>
            <a:r>
              <a:rPr lang="de-DE" sz="1200" dirty="0">
                <a:solidFill>
                  <a:schemeClr val="tx1"/>
                </a:solidFill>
              </a:rPr>
              <a:t>. </a:t>
            </a:r>
          </a:p>
          <a:p>
            <a:pPr marL="0" lvl="0" indent="0" algn="l" rtl="0">
              <a:spcBef>
                <a:spcPts val="0"/>
              </a:spcBef>
              <a:spcAft>
                <a:spcPts val="0"/>
              </a:spcAft>
              <a:buNone/>
            </a:pPr>
            <a:endParaRPr lang="de-DE" sz="1200" dirty="0">
              <a:solidFill>
                <a:schemeClr val="tx1"/>
              </a:solidFill>
            </a:endParaRPr>
          </a:p>
          <a:p>
            <a:pPr marL="0" lvl="0" indent="0" algn="l" rtl="0">
              <a:spcBef>
                <a:spcPts val="0"/>
              </a:spcBef>
              <a:spcAft>
                <a:spcPts val="0"/>
              </a:spcAft>
              <a:buNone/>
            </a:pPr>
            <a:r>
              <a:rPr lang="de-DE" sz="1200" dirty="0">
                <a:solidFill>
                  <a:schemeClr val="tx1"/>
                </a:solidFill>
              </a:rPr>
              <a:t>This </a:t>
            </a:r>
            <a:r>
              <a:rPr lang="de-DE" sz="1200" dirty="0" err="1">
                <a:solidFill>
                  <a:schemeClr val="tx1"/>
                </a:solidFill>
              </a:rPr>
              <a:t>common</a:t>
            </a:r>
            <a:r>
              <a:rPr lang="de-DE" sz="1200" dirty="0">
                <a:solidFill>
                  <a:schemeClr val="tx1"/>
                </a:solidFill>
              </a:rPr>
              <a:t> </a:t>
            </a:r>
            <a:r>
              <a:rPr lang="de-DE" sz="1200" dirty="0" err="1">
                <a:solidFill>
                  <a:schemeClr val="tx1"/>
                </a:solidFill>
              </a:rPr>
              <a:t>understanding</a:t>
            </a:r>
            <a:r>
              <a:rPr lang="de-DE" sz="1200" dirty="0">
                <a:solidFill>
                  <a:schemeClr val="tx1"/>
                </a:solidFill>
              </a:rPr>
              <a:t> will support </a:t>
            </a:r>
            <a:r>
              <a:rPr lang="de-DE" sz="1200" dirty="0" err="1">
                <a:solidFill>
                  <a:schemeClr val="tx1"/>
                </a:solidFill>
              </a:rPr>
              <a:t>the</a:t>
            </a:r>
            <a:r>
              <a:rPr lang="de-DE" sz="1200" dirty="0">
                <a:solidFill>
                  <a:schemeClr val="tx1"/>
                </a:solidFill>
              </a:rPr>
              <a:t> </a:t>
            </a:r>
            <a:r>
              <a:rPr lang="de-DE" sz="1200" dirty="0" err="1">
                <a:solidFill>
                  <a:schemeClr val="tx1"/>
                </a:solidFill>
              </a:rPr>
              <a:t>team</a:t>
            </a:r>
            <a:r>
              <a:rPr lang="de-DE" sz="1200" dirty="0">
                <a:solidFill>
                  <a:schemeClr val="tx1"/>
                </a:solidFill>
              </a:rPr>
              <a:t> </a:t>
            </a:r>
            <a:r>
              <a:rPr lang="de-DE" sz="1200" dirty="0" err="1">
                <a:solidFill>
                  <a:schemeClr val="tx1"/>
                </a:solidFill>
              </a:rPr>
              <a:t>of</a:t>
            </a:r>
            <a:r>
              <a:rPr lang="de-DE" sz="1200" dirty="0">
                <a:solidFill>
                  <a:schemeClr val="tx1"/>
                </a:solidFill>
              </a:rPr>
              <a:t> </a:t>
            </a:r>
            <a:r>
              <a:rPr lang="de-DE" sz="1200" dirty="0" err="1">
                <a:solidFill>
                  <a:schemeClr val="tx1"/>
                </a:solidFill>
              </a:rPr>
              <a:t>having</a:t>
            </a:r>
            <a:r>
              <a:rPr lang="de-DE" sz="1200" dirty="0">
                <a:solidFill>
                  <a:schemeClr val="tx1"/>
                </a:solidFill>
              </a:rPr>
              <a:t> a </a:t>
            </a:r>
            <a:r>
              <a:rPr lang="de-DE" sz="1200" dirty="0" err="1">
                <a:solidFill>
                  <a:schemeClr val="tx1"/>
                </a:solidFill>
              </a:rPr>
              <a:t>joint</a:t>
            </a:r>
            <a:r>
              <a:rPr lang="de-DE" sz="1200" dirty="0">
                <a:solidFill>
                  <a:schemeClr val="tx1"/>
                </a:solidFill>
              </a:rPr>
              <a:t> </a:t>
            </a:r>
            <a:r>
              <a:rPr lang="de-DE" sz="1200" dirty="0" err="1">
                <a:solidFill>
                  <a:schemeClr val="tx1"/>
                </a:solidFill>
              </a:rPr>
              <a:t>goal</a:t>
            </a:r>
            <a:r>
              <a:rPr lang="de-DE" sz="1200" dirty="0">
                <a:solidFill>
                  <a:schemeClr val="tx1"/>
                </a:solidFill>
              </a:rPr>
              <a:t> </a:t>
            </a:r>
            <a:r>
              <a:rPr lang="de-DE" sz="1200" dirty="0" err="1">
                <a:solidFill>
                  <a:schemeClr val="tx1"/>
                </a:solidFill>
              </a:rPr>
              <a:t>for</a:t>
            </a:r>
            <a:r>
              <a:rPr lang="de-DE" sz="1200" dirty="0">
                <a:solidFill>
                  <a:schemeClr val="tx1"/>
                </a:solidFill>
              </a:rPr>
              <a:t> </a:t>
            </a:r>
            <a:r>
              <a:rPr lang="de-DE" sz="1200" dirty="0" err="1">
                <a:solidFill>
                  <a:schemeClr val="tx1"/>
                </a:solidFill>
              </a:rPr>
              <a:t>the</a:t>
            </a:r>
            <a:r>
              <a:rPr lang="de-DE" sz="1200" dirty="0">
                <a:solidFill>
                  <a:schemeClr val="tx1"/>
                </a:solidFill>
              </a:rPr>
              <a:t> </a:t>
            </a:r>
            <a:r>
              <a:rPr lang="de-DE" sz="1200" dirty="0" err="1">
                <a:solidFill>
                  <a:schemeClr val="tx1"/>
                </a:solidFill>
              </a:rPr>
              <a:t>collaboration</a:t>
            </a:r>
            <a:r>
              <a:rPr lang="de-DE" sz="1200" dirty="0">
                <a:solidFill>
                  <a:schemeClr val="tx1"/>
                </a:solidFill>
              </a:rPr>
              <a:t> </a:t>
            </a:r>
            <a:r>
              <a:rPr lang="de-DE" sz="1200" dirty="0" err="1">
                <a:solidFill>
                  <a:schemeClr val="tx1"/>
                </a:solidFill>
              </a:rPr>
              <a:t>phase</a:t>
            </a:r>
            <a:r>
              <a:rPr lang="de-DE" sz="1200" dirty="0">
                <a:solidFill>
                  <a:schemeClr val="tx1"/>
                </a:solidFill>
              </a:rPr>
              <a:t>. </a:t>
            </a:r>
          </a:p>
          <a:p>
            <a:pPr marL="0" lvl="0" indent="0" algn="l" rtl="0">
              <a:spcBef>
                <a:spcPts val="0"/>
              </a:spcBef>
              <a:spcAft>
                <a:spcPts val="0"/>
              </a:spcAft>
              <a:buNone/>
            </a:pPr>
            <a:endParaRPr lang="de-DE" sz="1200" dirty="0">
              <a:solidFill>
                <a:schemeClr val="tx1"/>
              </a:solidFill>
            </a:endParaRPr>
          </a:p>
          <a:p>
            <a:pPr marL="0" lvl="0" indent="0" algn="l" rtl="0">
              <a:spcBef>
                <a:spcPts val="0"/>
              </a:spcBef>
              <a:spcAft>
                <a:spcPts val="0"/>
              </a:spcAft>
              <a:buNone/>
            </a:pPr>
            <a:r>
              <a:rPr lang="de-DE" sz="1200" dirty="0">
                <a:solidFill>
                  <a:schemeClr val="tx1"/>
                </a:solidFill>
              </a:rPr>
              <a:t>The </a:t>
            </a:r>
            <a:r>
              <a:rPr lang="de-DE" sz="1200" b="1" dirty="0" err="1">
                <a:solidFill>
                  <a:schemeClr val="tx1"/>
                </a:solidFill>
              </a:rPr>
              <a:t>common</a:t>
            </a:r>
            <a:r>
              <a:rPr lang="de-DE" sz="1200" b="1" dirty="0">
                <a:solidFill>
                  <a:schemeClr val="tx1"/>
                </a:solidFill>
              </a:rPr>
              <a:t> </a:t>
            </a:r>
            <a:r>
              <a:rPr lang="de-DE" sz="1200" b="1" dirty="0" err="1">
                <a:solidFill>
                  <a:schemeClr val="tx1"/>
                </a:solidFill>
              </a:rPr>
              <a:t>understanding</a:t>
            </a:r>
            <a:r>
              <a:rPr lang="de-DE" sz="1200" b="1" dirty="0">
                <a:solidFill>
                  <a:schemeClr val="tx1"/>
                </a:solidFill>
              </a:rPr>
              <a:t> will </a:t>
            </a:r>
            <a:r>
              <a:rPr lang="de-DE" sz="1200" b="1" dirty="0" err="1">
                <a:solidFill>
                  <a:schemeClr val="tx1"/>
                </a:solidFill>
              </a:rPr>
              <a:t>be</a:t>
            </a:r>
            <a:r>
              <a:rPr lang="de-DE" sz="1200" b="1" dirty="0">
                <a:solidFill>
                  <a:schemeClr val="tx1"/>
                </a:solidFill>
              </a:rPr>
              <a:t> </a:t>
            </a:r>
            <a:r>
              <a:rPr lang="de-DE" sz="1200" b="1" dirty="0" err="1">
                <a:solidFill>
                  <a:schemeClr val="tx1"/>
                </a:solidFill>
              </a:rPr>
              <a:t>included</a:t>
            </a:r>
            <a:r>
              <a:rPr lang="de-DE" sz="1200" b="1" dirty="0">
                <a:solidFill>
                  <a:schemeClr val="tx1"/>
                </a:solidFill>
              </a:rPr>
              <a:t> in </a:t>
            </a:r>
            <a:r>
              <a:rPr lang="de-DE" sz="1200" b="1" dirty="0" err="1">
                <a:solidFill>
                  <a:schemeClr val="tx1"/>
                </a:solidFill>
              </a:rPr>
              <a:t>the</a:t>
            </a:r>
            <a:r>
              <a:rPr lang="de-DE" sz="1200" b="1" dirty="0">
                <a:solidFill>
                  <a:schemeClr val="tx1"/>
                </a:solidFill>
              </a:rPr>
              <a:t> Collaborative Innovation Canvas Key Tool in Module 4, Session 3.</a:t>
            </a:r>
          </a:p>
          <a:p>
            <a:pPr marL="0" lvl="0" indent="0" algn="l" rtl="0">
              <a:spcBef>
                <a:spcPts val="0"/>
              </a:spcBef>
              <a:spcAft>
                <a:spcPts val="0"/>
              </a:spcAft>
              <a:buNone/>
            </a:pPr>
            <a:endParaRPr lang="de-DE" sz="1200" dirty="0">
              <a:solidFill>
                <a:schemeClr val="tx1"/>
              </a:solidFill>
            </a:endParaRPr>
          </a:p>
          <a:p>
            <a:pPr marL="0" lvl="0" indent="0" algn="l" rtl="0">
              <a:spcBef>
                <a:spcPts val="0"/>
              </a:spcBef>
              <a:spcAft>
                <a:spcPts val="0"/>
              </a:spcAft>
              <a:buNone/>
            </a:pPr>
            <a:r>
              <a:rPr lang="de-DE" sz="1200" dirty="0" err="1">
                <a:solidFill>
                  <a:schemeClr val="tx1"/>
                </a:solidFill>
              </a:rPr>
              <a:t>Make</a:t>
            </a:r>
            <a:r>
              <a:rPr lang="de-DE" sz="1200" dirty="0">
                <a:solidFill>
                  <a:schemeClr val="tx1"/>
                </a:solidFill>
              </a:rPr>
              <a:t> </a:t>
            </a:r>
            <a:r>
              <a:rPr lang="de-DE" sz="1200" dirty="0" err="1">
                <a:solidFill>
                  <a:schemeClr val="tx1"/>
                </a:solidFill>
              </a:rPr>
              <a:t>sure</a:t>
            </a:r>
            <a:r>
              <a:rPr lang="de-DE" sz="1200" dirty="0">
                <a:solidFill>
                  <a:schemeClr val="tx1"/>
                </a:solidFill>
              </a:rPr>
              <a:t> </a:t>
            </a:r>
            <a:r>
              <a:rPr lang="de-DE" sz="1200" dirty="0" err="1">
                <a:solidFill>
                  <a:schemeClr val="tx1"/>
                </a:solidFill>
              </a:rPr>
              <a:t>to</a:t>
            </a:r>
            <a:r>
              <a:rPr lang="de-DE" sz="1200" dirty="0">
                <a:solidFill>
                  <a:schemeClr val="tx1"/>
                </a:solidFill>
              </a:rPr>
              <a:t> </a:t>
            </a:r>
            <a:r>
              <a:rPr lang="de-DE" sz="1200" dirty="0" err="1">
                <a:solidFill>
                  <a:schemeClr val="tx1"/>
                </a:solidFill>
              </a:rPr>
              <a:t>fill</a:t>
            </a:r>
            <a:r>
              <a:rPr lang="de-DE" sz="1200" dirty="0">
                <a:solidFill>
                  <a:schemeClr val="tx1"/>
                </a:solidFill>
              </a:rPr>
              <a:t> in </a:t>
            </a:r>
            <a:r>
              <a:rPr lang="de-DE" sz="1200" dirty="0" err="1">
                <a:solidFill>
                  <a:schemeClr val="tx1"/>
                </a:solidFill>
              </a:rPr>
              <a:t>the</a:t>
            </a:r>
            <a:r>
              <a:rPr lang="de-DE" sz="1200" dirty="0">
                <a:solidFill>
                  <a:schemeClr val="tx1"/>
                </a:solidFill>
              </a:rPr>
              <a:t> </a:t>
            </a:r>
            <a:r>
              <a:rPr lang="de-DE" sz="1200" dirty="0" err="1">
                <a:solidFill>
                  <a:schemeClr val="tx1"/>
                </a:solidFill>
              </a:rPr>
              <a:t>following</a:t>
            </a:r>
            <a:r>
              <a:rPr lang="de-DE" sz="1200" dirty="0">
                <a:solidFill>
                  <a:schemeClr val="tx1"/>
                </a:solidFill>
              </a:rPr>
              <a:t> </a:t>
            </a:r>
            <a:r>
              <a:rPr lang="de-DE" sz="1200" dirty="0" err="1">
                <a:solidFill>
                  <a:schemeClr val="tx1"/>
                </a:solidFill>
              </a:rPr>
              <a:t>slide</a:t>
            </a:r>
            <a:r>
              <a:rPr lang="de-DE" sz="1200" dirty="0">
                <a:solidFill>
                  <a:schemeClr val="tx1"/>
                </a:solidFill>
              </a:rPr>
              <a:t> </a:t>
            </a:r>
            <a:r>
              <a:rPr lang="de-DE" sz="1200" dirty="0" err="1">
                <a:solidFill>
                  <a:schemeClr val="tx1"/>
                </a:solidFill>
              </a:rPr>
              <a:t>based</a:t>
            </a:r>
            <a:r>
              <a:rPr lang="de-DE" sz="1200" dirty="0">
                <a:solidFill>
                  <a:schemeClr val="tx1"/>
                </a:solidFill>
              </a:rPr>
              <a:t> on an </a:t>
            </a:r>
            <a:r>
              <a:rPr lang="de-DE" sz="1200" dirty="0" err="1">
                <a:solidFill>
                  <a:schemeClr val="tx1"/>
                </a:solidFill>
              </a:rPr>
              <a:t>understanding</a:t>
            </a:r>
            <a:r>
              <a:rPr lang="de-DE" sz="1200" dirty="0">
                <a:solidFill>
                  <a:schemeClr val="tx1"/>
                </a:solidFill>
              </a:rPr>
              <a:t> </a:t>
            </a:r>
            <a:r>
              <a:rPr lang="de-DE" sz="1200" dirty="0" err="1">
                <a:solidFill>
                  <a:schemeClr val="tx1"/>
                </a:solidFill>
              </a:rPr>
              <a:t>that</a:t>
            </a:r>
            <a:r>
              <a:rPr lang="de-DE" sz="1200" dirty="0">
                <a:solidFill>
                  <a:schemeClr val="tx1"/>
                </a:solidFill>
              </a:rPr>
              <a:t> </a:t>
            </a:r>
            <a:r>
              <a:rPr lang="de-DE" sz="1200" dirty="0" err="1">
                <a:solidFill>
                  <a:schemeClr val="tx1"/>
                </a:solidFill>
              </a:rPr>
              <a:t>both</a:t>
            </a:r>
            <a:r>
              <a:rPr lang="de-DE" sz="1200" dirty="0">
                <a:solidFill>
                  <a:schemeClr val="tx1"/>
                </a:solidFill>
              </a:rPr>
              <a:t> </a:t>
            </a:r>
            <a:r>
              <a:rPr lang="de-DE" sz="1200" dirty="0" err="1">
                <a:solidFill>
                  <a:schemeClr val="tx1"/>
                </a:solidFill>
              </a:rPr>
              <a:t>sides</a:t>
            </a:r>
            <a:r>
              <a:rPr lang="de-DE" sz="1200" dirty="0">
                <a:solidFill>
                  <a:schemeClr val="tx1"/>
                </a:solidFill>
              </a:rPr>
              <a:t> </a:t>
            </a:r>
            <a:r>
              <a:rPr lang="de-DE" sz="1200" dirty="0" err="1">
                <a:solidFill>
                  <a:schemeClr val="tx1"/>
                </a:solidFill>
              </a:rPr>
              <a:t>share</a:t>
            </a:r>
            <a:r>
              <a:rPr lang="de-DE" sz="1200" dirty="0">
                <a:solidFill>
                  <a:schemeClr val="tx1"/>
                </a:solidFill>
              </a:rPr>
              <a:t> and </a:t>
            </a:r>
            <a:r>
              <a:rPr lang="de-DE" sz="1200" dirty="0" err="1">
                <a:solidFill>
                  <a:schemeClr val="tx1"/>
                </a:solidFill>
              </a:rPr>
              <a:t>can</a:t>
            </a:r>
            <a:r>
              <a:rPr lang="de-DE" sz="1200" dirty="0">
                <a:solidFill>
                  <a:schemeClr val="tx1"/>
                </a:solidFill>
              </a:rPr>
              <a:t> </a:t>
            </a:r>
            <a:r>
              <a:rPr lang="de-DE" sz="1200" dirty="0" err="1">
                <a:solidFill>
                  <a:schemeClr val="tx1"/>
                </a:solidFill>
              </a:rPr>
              <a:t>agree</a:t>
            </a:r>
            <a:r>
              <a:rPr lang="de-DE" sz="1200" dirty="0">
                <a:solidFill>
                  <a:schemeClr val="tx1"/>
                </a:solidFill>
              </a:rPr>
              <a:t> upon.</a:t>
            </a:r>
            <a:endParaRPr sz="1200" dirty="0">
              <a:solidFill>
                <a:schemeClr val="tx1"/>
              </a:solidFill>
            </a:endParaRPr>
          </a:p>
          <a:p>
            <a:pPr marL="0" lvl="0" indent="0" algn="l" rtl="0">
              <a:spcBef>
                <a:spcPts val="1000"/>
              </a:spcBef>
              <a:spcAft>
                <a:spcPts val="0"/>
              </a:spcAft>
              <a:buNone/>
            </a:pPr>
            <a:endParaRPr sz="1000" dirty="0">
              <a:solidFill>
                <a:schemeClr val="tx1"/>
              </a:solidFill>
            </a:endParaRPr>
          </a:p>
          <a:p>
            <a:pPr marL="0" lvl="0" indent="0" algn="l" rtl="0">
              <a:spcBef>
                <a:spcPts val="0"/>
              </a:spcBef>
              <a:spcAft>
                <a:spcPts val="0"/>
              </a:spcAft>
              <a:buNone/>
            </a:pPr>
            <a:endParaRPr sz="1000" dirty="0">
              <a:solidFill>
                <a:schemeClr val="tx1"/>
              </a:solidFill>
            </a:endParaRPr>
          </a:p>
          <a:p>
            <a:pPr marL="0" lvl="0" indent="0" algn="l" rtl="0">
              <a:spcBef>
                <a:spcPts val="0"/>
              </a:spcBef>
              <a:spcAft>
                <a:spcPts val="0"/>
              </a:spcAft>
              <a:buNone/>
            </a:pPr>
            <a:endParaRPr sz="1000" dirty="0">
              <a:solidFill>
                <a:schemeClr val="tx1"/>
              </a:solidFill>
            </a:endParaRPr>
          </a:p>
        </p:txBody>
      </p:sp>
      <p:sp>
        <p:nvSpPr>
          <p:cNvPr id="694" name="Google Shape;694;p72"/>
          <p:cNvSpPr/>
          <p:nvPr/>
        </p:nvSpPr>
        <p:spPr>
          <a:xfrm>
            <a:off x="635517" y="1111119"/>
            <a:ext cx="357000" cy="357000"/>
          </a:xfrm>
          <a:prstGeom prst="ellipse">
            <a:avLst/>
          </a:prstGeom>
          <a:noFill/>
          <a:ln>
            <a:solidFill>
              <a:schemeClr val="tx1"/>
            </a:solidFill>
          </a:ln>
        </p:spPr>
        <p:txBody>
          <a:bodyPr spcFirstLastPara="1" wrap="square" lIns="54000" tIns="54000" rIns="54000" bIns="54000" anchor="ctr" anchorCtr="0">
            <a:noAutofit/>
          </a:bodyPr>
          <a:lstStyle/>
          <a:p>
            <a:pPr marL="0" lvl="0" indent="0" algn="ctr" rtl="0">
              <a:spcBef>
                <a:spcPts val="0"/>
              </a:spcBef>
              <a:spcAft>
                <a:spcPts val="0"/>
              </a:spcAft>
              <a:buNone/>
            </a:pPr>
            <a:r>
              <a:rPr lang="en-GB" b="1" dirty="0">
                <a:solidFill>
                  <a:schemeClr val="tx1"/>
                </a:solidFill>
              </a:rPr>
              <a:t>1</a:t>
            </a:r>
            <a:endParaRPr b="1" dirty="0">
              <a:solidFill>
                <a:schemeClr val="tx1"/>
              </a:solidFill>
            </a:endParaRPr>
          </a:p>
        </p:txBody>
      </p:sp>
      <p:sp>
        <p:nvSpPr>
          <p:cNvPr id="696" name="Google Shape;696;p72"/>
          <p:cNvSpPr/>
          <p:nvPr/>
        </p:nvSpPr>
        <p:spPr>
          <a:xfrm>
            <a:off x="4572000" y="1096853"/>
            <a:ext cx="357000" cy="357000"/>
          </a:xfrm>
          <a:prstGeom prst="ellipse">
            <a:avLst/>
          </a:prstGeom>
          <a:noFill/>
          <a:ln>
            <a:solidFill>
              <a:schemeClr val="tx1"/>
            </a:solidFill>
          </a:ln>
        </p:spPr>
        <p:txBody>
          <a:bodyPr spcFirstLastPara="1" wrap="square" lIns="54000" tIns="54000" rIns="54000" bIns="54000" anchor="ctr" anchorCtr="0">
            <a:noAutofit/>
          </a:bodyPr>
          <a:lstStyle/>
          <a:p>
            <a:pPr marL="0" lvl="0" indent="0" algn="ctr" rtl="0">
              <a:spcBef>
                <a:spcPts val="0"/>
              </a:spcBef>
              <a:spcAft>
                <a:spcPts val="0"/>
              </a:spcAft>
              <a:buNone/>
            </a:pPr>
            <a:r>
              <a:rPr lang="en-GB" b="1" dirty="0">
                <a:solidFill>
                  <a:schemeClr val="tx1"/>
                </a:solidFill>
              </a:rPr>
              <a:t>2</a:t>
            </a:r>
            <a:endParaRPr b="1" dirty="0">
              <a:solidFill>
                <a:schemeClr val="tx1"/>
              </a:solidFill>
            </a:endParaRPr>
          </a:p>
        </p:txBody>
      </p:sp>
      <p:sp>
        <p:nvSpPr>
          <p:cNvPr id="11" name="Google Shape;693;p72">
            <a:extLst>
              <a:ext uri="{FF2B5EF4-FFF2-40B4-BE49-F238E27FC236}">
                <a16:creationId xmlns:a16="http://schemas.microsoft.com/office/drawing/2014/main" id="{43E05D00-6A3A-4277-A61E-FF18B76FB20E}"/>
              </a:ext>
            </a:extLst>
          </p:cNvPr>
          <p:cNvSpPr txBox="1"/>
          <p:nvPr/>
        </p:nvSpPr>
        <p:spPr>
          <a:xfrm>
            <a:off x="5176911" y="1015119"/>
            <a:ext cx="2832950" cy="90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200" dirty="0">
                <a:solidFill>
                  <a:schemeClr val="tx1"/>
                </a:solidFill>
              </a:rPr>
              <a:t>Next </a:t>
            </a:r>
            <a:r>
              <a:rPr lang="de-DE" sz="1200" dirty="0" err="1">
                <a:solidFill>
                  <a:schemeClr val="tx1"/>
                </a:solidFill>
              </a:rPr>
              <a:t>to</a:t>
            </a:r>
            <a:r>
              <a:rPr lang="de-DE" sz="1200" dirty="0">
                <a:solidFill>
                  <a:schemeClr val="tx1"/>
                </a:solidFill>
              </a:rPr>
              <a:t> </a:t>
            </a:r>
            <a:r>
              <a:rPr lang="de-DE" sz="1200" dirty="0" err="1">
                <a:solidFill>
                  <a:schemeClr val="tx1"/>
                </a:solidFill>
              </a:rPr>
              <a:t>the</a:t>
            </a:r>
            <a:r>
              <a:rPr lang="de-DE" sz="1200" dirty="0">
                <a:solidFill>
                  <a:schemeClr val="tx1"/>
                </a:solidFill>
              </a:rPr>
              <a:t> </a:t>
            </a:r>
            <a:r>
              <a:rPr lang="de-DE" sz="1200" dirty="0" err="1">
                <a:solidFill>
                  <a:schemeClr val="tx1"/>
                </a:solidFill>
              </a:rPr>
              <a:t>joint</a:t>
            </a:r>
            <a:r>
              <a:rPr lang="de-DE" sz="1200" dirty="0">
                <a:solidFill>
                  <a:schemeClr val="tx1"/>
                </a:solidFill>
              </a:rPr>
              <a:t> </a:t>
            </a:r>
            <a:r>
              <a:rPr lang="de-DE" sz="1200" dirty="0" err="1">
                <a:solidFill>
                  <a:schemeClr val="tx1"/>
                </a:solidFill>
              </a:rPr>
              <a:t>understanding</a:t>
            </a:r>
            <a:r>
              <a:rPr lang="de-DE" sz="1200" dirty="0">
                <a:solidFill>
                  <a:schemeClr val="tx1"/>
                </a:solidFill>
              </a:rPr>
              <a:t> </a:t>
            </a:r>
            <a:r>
              <a:rPr lang="de-DE" sz="1200" dirty="0" err="1">
                <a:solidFill>
                  <a:schemeClr val="tx1"/>
                </a:solidFill>
              </a:rPr>
              <a:t>of</a:t>
            </a:r>
            <a:r>
              <a:rPr lang="de-DE" sz="1200" dirty="0">
                <a:solidFill>
                  <a:schemeClr val="tx1"/>
                </a:solidFill>
              </a:rPr>
              <a:t> </a:t>
            </a:r>
            <a:r>
              <a:rPr lang="de-DE" sz="1200" dirty="0" err="1">
                <a:solidFill>
                  <a:schemeClr val="tx1"/>
                </a:solidFill>
              </a:rPr>
              <a:t>the</a:t>
            </a:r>
            <a:r>
              <a:rPr lang="de-DE" sz="1200" dirty="0">
                <a:solidFill>
                  <a:schemeClr val="tx1"/>
                </a:solidFill>
              </a:rPr>
              <a:t> Public </a:t>
            </a:r>
            <a:r>
              <a:rPr lang="de-DE" sz="1200" dirty="0" err="1">
                <a:solidFill>
                  <a:schemeClr val="tx1"/>
                </a:solidFill>
              </a:rPr>
              <a:t>Sector</a:t>
            </a:r>
            <a:r>
              <a:rPr lang="de-DE" sz="1200" dirty="0">
                <a:solidFill>
                  <a:schemeClr val="tx1"/>
                </a:solidFill>
              </a:rPr>
              <a:t> Challenge, </a:t>
            </a:r>
            <a:r>
              <a:rPr lang="de-DE" sz="1200" dirty="0" err="1">
                <a:solidFill>
                  <a:schemeClr val="tx1"/>
                </a:solidFill>
              </a:rPr>
              <a:t>there</a:t>
            </a:r>
            <a:r>
              <a:rPr lang="de-DE" sz="1200" dirty="0">
                <a:solidFill>
                  <a:schemeClr val="tx1"/>
                </a:solidFill>
              </a:rPr>
              <a:t> will </a:t>
            </a:r>
            <a:r>
              <a:rPr lang="de-DE" sz="1200" dirty="0" err="1">
                <a:solidFill>
                  <a:schemeClr val="tx1"/>
                </a:solidFill>
              </a:rPr>
              <a:t>certainly</a:t>
            </a:r>
            <a:r>
              <a:rPr lang="de-DE" sz="1200" dirty="0">
                <a:solidFill>
                  <a:schemeClr val="tx1"/>
                </a:solidFill>
              </a:rPr>
              <a:t> </a:t>
            </a:r>
            <a:r>
              <a:rPr lang="de-DE" sz="1200" dirty="0" err="1">
                <a:solidFill>
                  <a:schemeClr val="tx1"/>
                </a:solidFill>
              </a:rPr>
              <a:t>be</a:t>
            </a:r>
            <a:r>
              <a:rPr lang="de-DE" sz="1200" dirty="0">
                <a:solidFill>
                  <a:schemeClr val="tx1"/>
                </a:solidFill>
              </a:rPr>
              <a:t> </a:t>
            </a:r>
            <a:r>
              <a:rPr lang="de-DE" sz="1200" dirty="0" err="1">
                <a:solidFill>
                  <a:schemeClr val="tx1"/>
                </a:solidFill>
              </a:rPr>
              <a:t>points</a:t>
            </a:r>
            <a:r>
              <a:rPr lang="de-DE" sz="1200" dirty="0">
                <a:solidFill>
                  <a:schemeClr val="tx1"/>
                </a:solidFill>
              </a:rPr>
              <a:t> </a:t>
            </a:r>
            <a:r>
              <a:rPr lang="de-DE" sz="1200" dirty="0" err="1">
                <a:solidFill>
                  <a:schemeClr val="tx1"/>
                </a:solidFill>
              </a:rPr>
              <a:t>that</a:t>
            </a:r>
            <a:r>
              <a:rPr lang="de-DE" sz="1200" dirty="0">
                <a:solidFill>
                  <a:schemeClr val="tx1"/>
                </a:solidFill>
              </a:rPr>
              <a:t> </a:t>
            </a:r>
            <a:r>
              <a:rPr lang="de-DE" sz="1200" dirty="0" err="1">
                <a:solidFill>
                  <a:schemeClr val="tx1"/>
                </a:solidFill>
              </a:rPr>
              <a:t>are</a:t>
            </a:r>
            <a:r>
              <a:rPr lang="de-DE" sz="1200" dirty="0">
                <a:solidFill>
                  <a:schemeClr val="tx1"/>
                </a:solidFill>
              </a:rPr>
              <a:t> still </a:t>
            </a:r>
            <a:r>
              <a:rPr lang="de-DE" sz="1200" dirty="0" err="1">
                <a:solidFill>
                  <a:schemeClr val="tx1"/>
                </a:solidFill>
              </a:rPr>
              <a:t>unclear</a:t>
            </a:r>
            <a:r>
              <a:rPr lang="de-DE" sz="1200" dirty="0">
                <a:solidFill>
                  <a:schemeClr val="tx1"/>
                </a:solidFill>
              </a:rPr>
              <a:t> </a:t>
            </a:r>
            <a:r>
              <a:rPr lang="de-DE" sz="1200" dirty="0" err="1">
                <a:solidFill>
                  <a:schemeClr val="tx1"/>
                </a:solidFill>
              </a:rPr>
              <a:t>or</a:t>
            </a:r>
            <a:r>
              <a:rPr lang="de-DE" sz="1200" dirty="0">
                <a:solidFill>
                  <a:schemeClr val="tx1"/>
                </a:solidFill>
              </a:rPr>
              <a:t> </a:t>
            </a:r>
            <a:r>
              <a:rPr lang="de-DE" sz="1200" dirty="0" err="1">
                <a:solidFill>
                  <a:schemeClr val="tx1"/>
                </a:solidFill>
              </a:rPr>
              <a:t>uncertain</a:t>
            </a:r>
            <a:r>
              <a:rPr lang="de-DE" sz="1200" dirty="0">
                <a:solidFill>
                  <a:schemeClr val="tx1"/>
                </a:solidFill>
              </a:rPr>
              <a:t>.</a:t>
            </a:r>
          </a:p>
          <a:p>
            <a:pPr marL="0" lvl="0" indent="0" algn="l" rtl="0">
              <a:spcBef>
                <a:spcPts val="0"/>
              </a:spcBef>
              <a:spcAft>
                <a:spcPts val="0"/>
              </a:spcAft>
              <a:buNone/>
            </a:pPr>
            <a:endParaRPr lang="de-DE" sz="1200" dirty="0">
              <a:solidFill>
                <a:schemeClr val="tx1"/>
              </a:solidFill>
            </a:endParaRPr>
          </a:p>
          <a:p>
            <a:pPr marL="0" lvl="0" indent="0" algn="l" rtl="0">
              <a:spcBef>
                <a:spcPts val="0"/>
              </a:spcBef>
              <a:spcAft>
                <a:spcPts val="0"/>
              </a:spcAft>
              <a:buNone/>
            </a:pPr>
            <a:r>
              <a:rPr lang="de-DE" sz="1200" dirty="0">
                <a:solidFill>
                  <a:schemeClr val="tx1"/>
                </a:solidFill>
              </a:rPr>
              <a:t>These </a:t>
            </a:r>
            <a:r>
              <a:rPr lang="de-DE" sz="1200" b="1" dirty="0" err="1">
                <a:solidFill>
                  <a:schemeClr val="tx1"/>
                </a:solidFill>
              </a:rPr>
              <a:t>assumptions</a:t>
            </a:r>
            <a:r>
              <a:rPr lang="de-DE" sz="1200" b="1" dirty="0">
                <a:solidFill>
                  <a:schemeClr val="tx1"/>
                </a:solidFill>
              </a:rPr>
              <a:t> and </a:t>
            </a:r>
            <a:r>
              <a:rPr lang="de-DE" sz="1200" b="1" dirty="0" err="1">
                <a:solidFill>
                  <a:schemeClr val="tx1"/>
                </a:solidFill>
              </a:rPr>
              <a:t>uncertainties</a:t>
            </a:r>
            <a:r>
              <a:rPr lang="de-DE" sz="1200" b="1" dirty="0">
                <a:solidFill>
                  <a:schemeClr val="tx1"/>
                </a:solidFill>
              </a:rPr>
              <a:t> </a:t>
            </a:r>
            <a:r>
              <a:rPr lang="de-DE" sz="1200" dirty="0" err="1">
                <a:solidFill>
                  <a:schemeClr val="tx1"/>
                </a:solidFill>
              </a:rPr>
              <a:t>have</a:t>
            </a:r>
            <a:r>
              <a:rPr lang="de-DE" sz="1200" dirty="0">
                <a:solidFill>
                  <a:schemeClr val="tx1"/>
                </a:solidFill>
              </a:rPr>
              <a:t> </a:t>
            </a:r>
            <a:r>
              <a:rPr lang="de-DE" sz="1200" dirty="0" err="1">
                <a:solidFill>
                  <a:schemeClr val="tx1"/>
                </a:solidFill>
              </a:rPr>
              <a:t>to</a:t>
            </a:r>
            <a:r>
              <a:rPr lang="de-DE" sz="1200" dirty="0">
                <a:solidFill>
                  <a:schemeClr val="tx1"/>
                </a:solidFill>
              </a:rPr>
              <a:t> </a:t>
            </a:r>
            <a:r>
              <a:rPr lang="de-DE" sz="1200" dirty="0" err="1">
                <a:solidFill>
                  <a:schemeClr val="tx1"/>
                </a:solidFill>
              </a:rPr>
              <a:t>be</a:t>
            </a:r>
            <a:r>
              <a:rPr lang="de-DE" sz="1200" dirty="0">
                <a:solidFill>
                  <a:schemeClr val="tx1"/>
                </a:solidFill>
              </a:rPr>
              <a:t> </a:t>
            </a:r>
            <a:r>
              <a:rPr lang="de-DE" sz="1200" dirty="0" err="1">
                <a:solidFill>
                  <a:schemeClr val="tx1"/>
                </a:solidFill>
              </a:rPr>
              <a:t>documented</a:t>
            </a:r>
            <a:r>
              <a:rPr lang="de-DE" sz="1200" dirty="0">
                <a:solidFill>
                  <a:schemeClr val="tx1"/>
                </a:solidFill>
              </a:rPr>
              <a:t> </a:t>
            </a:r>
            <a:r>
              <a:rPr lang="de-DE" sz="1200" dirty="0" err="1">
                <a:solidFill>
                  <a:schemeClr val="tx1"/>
                </a:solidFill>
              </a:rPr>
              <a:t>likewise</a:t>
            </a:r>
            <a:r>
              <a:rPr lang="de-DE" sz="1200" dirty="0">
                <a:solidFill>
                  <a:schemeClr val="tx1"/>
                </a:solidFill>
              </a:rPr>
              <a:t>, </a:t>
            </a:r>
            <a:r>
              <a:rPr lang="de-DE" sz="1200" dirty="0" err="1">
                <a:solidFill>
                  <a:schemeClr val="tx1"/>
                </a:solidFill>
              </a:rPr>
              <a:t>as</a:t>
            </a:r>
            <a:r>
              <a:rPr lang="de-DE" sz="1200" dirty="0">
                <a:solidFill>
                  <a:schemeClr val="tx1"/>
                </a:solidFill>
              </a:rPr>
              <a:t> </a:t>
            </a:r>
            <a:r>
              <a:rPr lang="de-DE" sz="1200" dirty="0" err="1">
                <a:solidFill>
                  <a:schemeClr val="tx1"/>
                </a:solidFill>
              </a:rPr>
              <a:t>these</a:t>
            </a:r>
            <a:r>
              <a:rPr lang="de-DE" sz="1200" dirty="0">
                <a:solidFill>
                  <a:schemeClr val="tx1"/>
                </a:solidFill>
              </a:rPr>
              <a:t> </a:t>
            </a:r>
            <a:r>
              <a:rPr lang="de-DE" sz="1200" b="1" dirty="0">
                <a:solidFill>
                  <a:schemeClr val="tx1"/>
                </a:solidFill>
              </a:rPr>
              <a:t>will </a:t>
            </a:r>
            <a:r>
              <a:rPr lang="de-DE" sz="1200" b="1" dirty="0" err="1">
                <a:solidFill>
                  <a:schemeClr val="tx1"/>
                </a:solidFill>
              </a:rPr>
              <a:t>be</a:t>
            </a:r>
            <a:r>
              <a:rPr lang="de-DE" sz="1200" b="1" dirty="0">
                <a:solidFill>
                  <a:schemeClr val="tx1"/>
                </a:solidFill>
              </a:rPr>
              <a:t> </a:t>
            </a:r>
            <a:r>
              <a:rPr lang="de-DE" sz="1200" b="1" dirty="0" err="1">
                <a:solidFill>
                  <a:schemeClr val="tx1"/>
                </a:solidFill>
              </a:rPr>
              <a:t>included</a:t>
            </a:r>
            <a:r>
              <a:rPr lang="de-DE" sz="1200" b="1" dirty="0">
                <a:solidFill>
                  <a:schemeClr val="tx1"/>
                </a:solidFill>
              </a:rPr>
              <a:t> in </a:t>
            </a:r>
            <a:r>
              <a:rPr lang="de-DE" sz="1200" b="1" dirty="0" err="1">
                <a:solidFill>
                  <a:schemeClr val="tx1"/>
                </a:solidFill>
              </a:rPr>
              <a:t>the</a:t>
            </a:r>
            <a:r>
              <a:rPr lang="de-DE" sz="1200" b="1" dirty="0">
                <a:solidFill>
                  <a:schemeClr val="tx1"/>
                </a:solidFill>
              </a:rPr>
              <a:t> </a:t>
            </a:r>
            <a:r>
              <a:rPr lang="de-DE" sz="1200" b="1" dirty="0" err="1">
                <a:solidFill>
                  <a:schemeClr val="tx1"/>
                </a:solidFill>
              </a:rPr>
              <a:t>Assumption</a:t>
            </a:r>
            <a:r>
              <a:rPr lang="de-DE" sz="1200" b="1" dirty="0">
                <a:solidFill>
                  <a:schemeClr val="tx1"/>
                </a:solidFill>
              </a:rPr>
              <a:t> and Adaptation Backlog Key Tool in Session 3 </a:t>
            </a:r>
            <a:r>
              <a:rPr lang="de-DE" sz="1200" b="1" dirty="0" err="1">
                <a:solidFill>
                  <a:schemeClr val="tx1"/>
                </a:solidFill>
              </a:rPr>
              <a:t>of</a:t>
            </a:r>
            <a:r>
              <a:rPr lang="de-DE" sz="1200" b="1" dirty="0">
                <a:solidFill>
                  <a:schemeClr val="tx1"/>
                </a:solidFill>
              </a:rPr>
              <a:t> </a:t>
            </a:r>
            <a:r>
              <a:rPr lang="de-DE" sz="1200" b="1" dirty="0" err="1">
                <a:solidFill>
                  <a:schemeClr val="tx1"/>
                </a:solidFill>
              </a:rPr>
              <a:t>this</a:t>
            </a:r>
            <a:r>
              <a:rPr lang="de-DE" sz="1200" b="1" dirty="0">
                <a:solidFill>
                  <a:schemeClr val="tx1"/>
                </a:solidFill>
              </a:rPr>
              <a:t> </a:t>
            </a:r>
            <a:r>
              <a:rPr lang="de-DE" sz="1200" b="1" dirty="0" err="1">
                <a:solidFill>
                  <a:schemeClr val="tx1"/>
                </a:solidFill>
              </a:rPr>
              <a:t>module</a:t>
            </a:r>
            <a:r>
              <a:rPr lang="de-DE" sz="1200" b="1" dirty="0">
                <a:solidFill>
                  <a:schemeClr val="tx1"/>
                </a:solidFill>
              </a:rPr>
              <a:t>.</a:t>
            </a:r>
          </a:p>
          <a:p>
            <a:pPr marL="0" lvl="0" indent="0" algn="l" rtl="0">
              <a:spcBef>
                <a:spcPts val="0"/>
              </a:spcBef>
              <a:spcAft>
                <a:spcPts val="0"/>
              </a:spcAft>
              <a:buNone/>
            </a:pPr>
            <a:endParaRPr lang="de-DE" sz="1200" dirty="0">
              <a:solidFill>
                <a:schemeClr val="tx1"/>
              </a:solidFill>
            </a:endParaRPr>
          </a:p>
          <a:p>
            <a:pPr marL="0" lvl="0" indent="0" algn="l" rtl="0">
              <a:spcBef>
                <a:spcPts val="0"/>
              </a:spcBef>
              <a:spcAft>
                <a:spcPts val="0"/>
              </a:spcAft>
              <a:buNone/>
            </a:pPr>
            <a:r>
              <a:rPr lang="de-DE" sz="1200" dirty="0">
                <a:solidFill>
                  <a:schemeClr val="tx1"/>
                </a:solidFill>
              </a:rPr>
              <a:t>Fill in </a:t>
            </a:r>
            <a:r>
              <a:rPr lang="de-DE" sz="1200" dirty="0" err="1">
                <a:solidFill>
                  <a:schemeClr val="tx1"/>
                </a:solidFill>
              </a:rPr>
              <a:t>the</a:t>
            </a:r>
            <a:r>
              <a:rPr lang="de-DE" sz="1200" dirty="0">
                <a:solidFill>
                  <a:schemeClr val="tx1"/>
                </a:solidFill>
              </a:rPr>
              <a:t> </a:t>
            </a:r>
            <a:r>
              <a:rPr lang="de-DE" sz="1200" dirty="0" err="1">
                <a:solidFill>
                  <a:schemeClr val="tx1"/>
                </a:solidFill>
              </a:rPr>
              <a:t>assumptions</a:t>
            </a:r>
            <a:r>
              <a:rPr lang="de-DE" sz="1200" dirty="0">
                <a:solidFill>
                  <a:schemeClr val="tx1"/>
                </a:solidFill>
              </a:rPr>
              <a:t> and open </a:t>
            </a:r>
            <a:r>
              <a:rPr lang="de-DE" sz="1200" dirty="0" err="1">
                <a:solidFill>
                  <a:schemeClr val="tx1"/>
                </a:solidFill>
              </a:rPr>
              <a:t>questions</a:t>
            </a:r>
            <a:r>
              <a:rPr lang="de-DE" sz="1200" dirty="0">
                <a:solidFill>
                  <a:schemeClr val="tx1"/>
                </a:solidFill>
              </a:rPr>
              <a:t> </a:t>
            </a:r>
            <a:r>
              <a:rPr lang="de-DE" sz="1200" dirty="0" err="1">
                <a:solidFill>
                  <a:schemeClr val="tx1"/>
                </a:solidFill>
              </a:rPr>
              <a:t>based</a:t>
            </a:r>
            <a:r>
              <a:rPr lang="de-DE" sz="1200" dirty="0">
                <a:solidFill>
                  <a:schemeClr val="tx1"/>
                </a:solidFill>
              </a:rPr>
              <a:t> on </a:t>
            </a:r>
            <a:r>
              <a:rPr lang="de-DE" sz="1200" dirty="0" err="1">
                <a:solidFill>
                  <a:schemeClr val="tx1"/>
                </a:solidFill>
              </a:rPr>
              <a:t>your</a:t>
            </a:r>
            <a:r>
              <a:rPr lang="de-DE" sz="1200" dirty="0">
                <a:solidFill>
                  <a:schemeClr val="tx1"/>
                </a:solidFill>
              </a:rPr>
              <a:t> </a:t>
            </a:r>
            <a:r>
              <a:rPr lang="de-DE" sz="1200" dirty="0" err="1">
                <a:solidFill>
                  <a:schemeClr val="tx1"/>
                </a:solidFill>
              </a:rPr>
              <a:t>previous</a:t>
            </a:r>
            <a:r>
              <a:rPr lang="de-DE" sz="1200" dirty="0">
                <a:solidFill>
                  <a:schemeClr val="tx1"/>
                </a:solidFill>
              </a:rPr>
              <a:t> </a:t>
            </a:r>
            <a:r>
              <a:rPr lang="de-DE" sz="1200" dirty="0" err="1">
                <a:solidFill>
                  <a:schemeClr val="tx1"/>
                </a:solidFill>
              </a:rPr>
              <a:t>discussion</a:t>
            </a:r>
            <a:r>
              <a:rPr lang="de-DE" sz="1200" dirty="0">
                <a:solidFill>
                  <a:schemeClr val="tx1"/>
                </a:solidFill>
              </a:rPr>
              <a:t> on </a:t>
            </a:r>
            <a:r>
              <a:rPr lang="de-DE" sz="1200" dirty="0" err="1">
                <a:solidFill>
                  <a:schemeClr val="tx1"/>
                </a:solidFill>
              </a:rPr>
              <a:t>the</a:t>
            </a:r>
            <a:r>
              <a:rPr lang="de-DE" sz="1200" dirty="0">
                <a:solidFill>
                  <a:schemeClr val="tx1"/>
                </a:solidFill>
              </a:rPr>
              <a:t> </a:t>
            </a:r>
            <a:r>
              <a:rPr lang="de-DE" sz="1200" dirty="0" err="1">
                <a:solidFill>
                  <a:schemeClr val="tx1"/>
                </a:solidFill>
              </a:rPr>
              <a:t>slide</a:t>
            </a:r>
            <a:r>
              <a:rPr lang="de-DE" sz="1200" dirty="0">
                <a:solidFill>
                  <a:schemeClr val="tx1"/>
                </a:solidFill>
              </a:rPr>
              <a:t>. After </a:t>
            </a:r>
            <a:r>
              <a:rPr lang="de-DE" sz="1200" dirty="0" err="1">
                <a:solidFill>
                  <a:schemeClr val="tx1"/>
                </a:solidFill>
              </a:rPr>
              <a:t>the</a:t>
            </a:r>
            <a:r>
              <a:rPr lang="de-DE" sz="1200" dirty="0">
                <a:solidFill>
                  <a:schemeClr val="tx1"/>
                </a:solidFill>
              </a:rPr>
              <a:t> </a:t>
            </a:r>
            <a:r>
              <a:rPr lang="de-DE" sz="1200" dirty="0" err="1">
                <a:solidFill>
                  <a:schemeClr val="tx1"/>
                </a:solidFill>
              </a:rPr>
              <a:t>next</a:t>
            </a:r>
            <a:r>
              <a:rPr lang="de-DE" sz="1200" dirty="0">
                <a:solidFill>
                  <a:schemeClr val="tx1"/>
                </a:solidFill>
              </a:rPr>
              <a:t> Module, </a:t>
            </a:r>
            <a:r>
              <a:rPr lang="de-DE" sz="1200" dirty="0" err="1">
                <a:solidFill>
                  <a:schemeClr val="tx1"/>
                </a:solidFill>
              </a:rPr>
              <a:t>presenting</a:t>
            </a:r>
            <a:r>
              <a:rPr lang="de-DE" sz="1200" dirty="0">
                <a:solidFill>
                  <a:schemeClr val="tx1"/>
                </a:solidFill>
              </a:rPr>
              <a:t> </a:t>
            </a:r>
            <a:r>
              <a:rPr lang="de-DE" sz="1200" dirty="0" err="1">
                <a:solidFill>
                  <a:schemeClr val="tx1"/>
                </a:solidFill>
              </a:rPr>
              <a:t>the</a:t>
            </a:r>
            <a:r>
              <a:rPr lang="de-DE" sz="1200" dirty="0">
                <a:solidFill>
                  <a:schemeClr val="tx1"/>
                </a:solidFill>
              </a:rPr>
              <a:t> Startup </a:t>
            </a:r>
            <a:r>
              <a:rPr lang="de-DE" sz="1200" dirty="0" err="1">
                <a:solidFill>
                  <a:schemeClr val="tx1"/>
                </a:solidFill>
              </a:rPr>
              <a:t>solution</a:t>
            </a:r>
            <a:r>
              <a:rPr lang="de-DE" sz="1200" dirty="0">
                <a:solidFill>
                  <a:schemeClr val="tx1"/>
                </a:solidFill>
              </a:rPr>
              <a:t>, possible </a:t>
            </a:r>
            <a:r>
              <a:rPr lang="de-DE" sz="1200" dirty="0" err="1">
                <a:solidFill>
                  <a:schemeClr val="tx1"/>
                </a:solidFill>
              </a:rPr>
              <a:t>adaptation</a:t>
            </a:r>
            <a:r>
              <a:rPr lang="de-DE" sz="1200" dirty="0">
                <a:solidFill>
                  <a:schemeClr val="tx1"/>
                </a:solidFill>
              </a:rPr>
              <a:t> </a:t>
            </a:r>
            <a:r>
              <a:rPr lang="de-DE" sz="1200" dirty="0" err="1">
                <a:solidFill>
                  <a:schemeClr val="tx1"/>
                </a:solidFill>
              </a:rPr>
              <a:t>agreements</a:t>
            </a:r>
            <a:r>
              <a:rPr lang="de-DE" sz="1200" dirty="0">
                <a:solidFill>
                  <a:schemeClr val="tx1"/>
                </a:solidFill>
              </a:rPr>
              <a:t> will </a:t>
            </a:r>
            <a:r>
              <a:rPr lang="de-DE" sz="1200" dirty="0" err="1">
                <a:solidFill>
                  <a:schemeClr val="tx1"/>
                </a:solidFill>
              </a:rPr>
              <a:t>be</a:t>
            </a:r>
            <a:r>
              <a:rPr lang="de-DE" sz="1200" dirty="0">
                <a:solidFill>
                  <a:schemeClr val="tx1"/>
                </a:solidFill>
              </a:rPr>
              <a:t> </a:t>
            </a:r>
            <a:r>
              <a:rPr lang="de-DE" sz="1200" dirty="0" err="1">
                <a:solidFill>
                  <a:schemeClr val="tx1"/>
                </a:solidFill>
              </a:rPr>
              <a:t>included</a:t>
            </a:r>
            <a:r>
              <a:rPr lang="de-DE" sz="1200" dirty="0">
                <a:solidFill>
                  <a:schemeClr val="tx1"/>
                </a:solidFill>
              </a:rPr>
              <a:t>. </a:t>
            </a:r>
            <a:endParaRPr sz="1200" dirty="0">
              <a:solidFill>
                <a:schemeClr val="tx1"/>
              </a:solidFill>
            </a:endParaRPr>
          </a:p>
          <a:p>
            <a:pPr marL="0" lvl="0" indent="0" algn="l" rtl="0">
              <a:spcBef>
                <a:spcPts val="1000"/>
              </a:spcBef>
              <a:spcAft>
                <a:spcPts val="0"/>
              </a:spcAft>
              <a:buNone/>
            </a:pPr>
            <a:endParaRPr sz="1000" dirty="0">
              <a:solidFill>
                <a:schemeClr val="tx1"/>
              </a:solidFill>
            </a:endParaRPr>
          </a:p>
          <a:p>
            <a:pPr marL="0" lvl="0" indent="0" algn="l" rtl="0">
              <a:spcBef>
                <a:spcPts val="0"/>
              </a:spcBef>
              <a:spcAft>
                <a:spcPts val="0"/>
              </a:spcAft>
              <a:buNone/>
            </a:pPr>
            <a:endParaRPr sz="1000" dirty="0">
              <a:solidFill>
                <a:schemeClr val="tx1"/>
              </a:solidFill>
            </a:endParaRPr>
          </a:p>
          <a:p>
            <a:pPr marL="0" lvl="0" indent="0" algn="l" rtl="0">
              <a:spcBef>
                <a:spcPts val="0"/>
              </a:spcBef>
              <a:spcAft>
                <a:spcPts val="0"/>
              </a:spcAft>
              <a:buNone/>
            </a:pPr>
            <a:endParaRPr sz="1000" dirty="0">
              <a:solidFill>
                <a:schemeClr val="tx1"/>
              </a:solidFill>
            </a:endParaRPr>
          </a:p>
        </p:txBody>
      </p:sp>
    </p:spTree>
    <p:extLst>
      <p:ext uri="{BB962C8B-B14F-4D97-AF65-F5344CB8AC3E}">
        <p14:creationId xmlns:p14="http://schemas.microsoft.com/office/powerpoint/2010/main" val="38585876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3D8435C5-3060-4384-97C3-1DA6D4B32C88}"/>
              </a:ext>
            </a:extLst>
          </p:cNvPr>
          <p:cNvSpPr>
            <a:spLocks noGrp="1"/>
          </p:cNvSpPr>
          <p:nvPr>
            <p:ph type="sldNum" sz="quarter" idx="10"/>
          </p:nvPr>
        </p:nvSpPr>
        <p:spPr/>
        <p:txBody>
          <a:bodyPr/>
          <a:lstStyle/>
          <a:p>
            <a:pPr lvl="0"/>
            <a:fld id="{00000000-1234-1234-1234-123412341234}" type="slidenum">
              <a:rPr lang="en-GB" smtClean="0"/>
              <a:pPr lvl="0"/>
              <a:t>35</a:t>
            </a:fld>
            <a:endParaRPr lang="en-GB"/>
          </a:p>
        </p:txBody>
      </p:sp>
      <p:sp>
        <p:nvSpPr>
          <p:cNvPr id="3" name="Titel 2">
            <a:extLst>
              <a:ext uri="{FF2B5EF4-FFF2-40B4-BE49-F238E27FC236}">
                <a16:creationId xmlns:a16="http://schemas.microsoft.com/office/drawing/2014/main" id="{19450163-EA12-4282-BD16-9FA125A4DF4D}"/>
              </a:ext>
            </a:extLst>
          </p:cNvPr>
          <p:cNvSpPr>
            <a:spLocks noGrp="1"/>
          </p:cNvSpPr>
          <p:nvPr>
            <p:ph type="title"/>
          </p:nvPr>
        </p:nvSpPr>
        <p:spPr/>
        <p:txBody>
          <a:bodyPr>
            <a:normAutofit/>
          </a:bodyPr>
          <a:lstStyle/>
          <a:p>
            <a:r>
              <a:rPr lang="de-DE" sz="1400" dirty="0"/>
              <a:t>Common Understanding </a:t>
            </a:r>
            <a:r>
              <a:rPr lang="de-DE" sz="1400" dirty="0" err="1"/>
              <a:t>of</a:t>
            </a:r>
            <a:r>
              <a:rPr lang="de-DE" sz="1400" dirty="0"/>
              <a:t> </a:t>
            </a:r>
            <a:r>
              <a:rPr lang="de-DE" sz="1400" dirty="0" err="1"/>
              <a:t>the</a:t>
            </a:r>
            <a:r>
              <a:rPr lang="de-DE" sz="1400" dirty="0"/>
              <a:t> Public </a:t>
            </a:r>
            <a:r>
              <a:rPr lang="de-DE" sz="1400" dirty="0" err="1"/>
              <a:t>Sector</a:t>
            </a:r>
            <a:r>
              <a:rPr lang="de-DE" sz="1400" dirty="0"/>
              <a:t> Challenge</a:t>
            </a:r>
          </a:p>
        </p:txBody>
      </p:sp>
      <p:sp>
        <p:nvSpPr>
          <p:cNvPr id="4" name="Textfeld 3">
            <a:extLst>
              <a:ext uri="{FF2B5EF4-FFF2-40B4-BE49-F238E27FC236}">
                <a16:creationId xmlns:a16="http://schemas.microsoft.com/office/drawing/2014/main" id="{F83EA797-6DF0-440A-AE19-534E731C85D2}"/>
              </a:ext>
            </a:extLst>
          </p:cNvPr>
          <p:cNvSpPr txBox="1"/>
          <p:nvPr/>
        </p:nvSpPr>
        <p:spPr>
          <a:xfrm>
            <a:off x="455501" y="1125200"/>
            <a:ext cx="7746667" cy="2308324"/>
          </a:xfrm>
          <a:prstGeom prst="rect">
            <a:avLst/>
          </a:prstGeom>
          <a:noFill/>
        </p:spPr>
        <p:txBody>
          <a:bodyPr wrap="square" rtlCol="0">
            <a:spAutoFit/>
          </a:bodyPr>
          <a:lstStyle/>
          <a:p>
            <a:r>
              <a:rPr lang="de-DE" sz="1200" dirty="0" err="1"/>
              <a:t>Based</a:t>
            </a:r>
            <a:r>
              <a:rPr lang="de-DE" sz="1200" dirty="0"/>
              <a:t> on </a:t>
            </a:r>
            <a:r>
              <a:rPr lang="de-DE" sz="1200" dirty="0" err="1"/>
              <a:t>the</a:t>
            </a:r>
            <a:r>
              <a:rPr lang="de-DE" sz="1200" dirty="0"/>
              <a:t> Public </a:t>
            </a:r>
            <a:r>
              <a:rPr lang="de-DE" sz="1200" dirty="0" err="1"/>
              <a:t>Sector</a:t>
            </a:r>
            <a:r>
              <a:rPr lang="de-DE" sz="1200" dirty="0"/>
              <a:t> Challenge </a:t>
            </a:r>
            <a:r>
              <a:rPr lang="de-DE" sz="1200" dirty="0" err="1"/>
              <a:t>presentation</a:t>
            </a:r>
            <a:r>
              <a:rPr lang="de-DE" sz="1200" dirty="0"/>
              <a:t> and </a:t>
            </a:r>
            <a:r>
              <a:rPr lang="de-DE" sz="1200" dirty="0" err="1"/>
              <a:t>the</a:t>
            </a:r>
            <a:r>
              <a:rPr lang="de-DE" sz="1200" dirty="0"/>
              <a:t> </a:t>
            </a:r>
            <a:r>
              <a:rPr lang="de-DE" sz="1200" dirty="0" err="1"/>
              <a:t>following</a:t>
            </a:r>
            <a:r>
              <a:rPr lang="de-DE" sz="1200" dirty="0"/>
              <a:t> </a:t>
            </a:r>
            <a:r>
              <a:rPr lang="de-DE" sz="1200" dirty="0" err="1"/>
              <a:t>discussion</a:t>
            </a:r>
            <a:r>
              <a:rPr lang="de-DE" sz="1200" dirty="0"/>
              <a:t> </a:t>
            </a:r>
            <a:r>
              <a:rPr lang="de-DE" sz="1200" dirty="0" err="1"/>
              <a:t>throughout</a:t>
            </a:r>
            <a:r>
              <a:rPr lang="de-DE" sz="1200" dirty="0"/>
              <a:t> </a:t>
            </a:r>
            <a:r>
              <a:rPr lang="de-DE" sz="1200" dirty="0" err="1"/>
              <a:t>the</a:t>
            </a:r>
            <a:r>
              <a:rPr lang="de-DE" sz="1200" dirty="0"/>
              <a:t> </a:t>
            </a:r>
            <a:r>
              <a:rPr lang="de-DE" sz="1200" dirty="0" err="1"/>
              <a:t>Activities</a:t>
            </a:r>
            <a:r>
              <a:rPr lang="de-DE" sz="1200" dirty="0"/>
              <a:t> “</a:t>
            </a:r>
            <a:r>
              <a:rPr lang="de-DE" sz="1200" dirty="0" err="1"/>
              <a:t>Riskiest</a:t>
            </a:r>
            <a:r>
              <a:rPr lang="de-DE" sz="1200" dirty="0"/>
              <a:t> </a:t>
            </a:r>
            <a:r>
              <a:rPr lang="de-DE" sz="1200" dirty="0" err="1"/>
              <a:t>Assumption</a:t>
            </a:r>
            <a:r>
              <a:rPr lang="de-DE" sz="1200" dirty="0"/>
              <a:t>“ and/</a:t>
            </a:r>
            <a:r>
              <a:rPr lang="de-DE" sz="1200" dirty="0" err="1"/>
              <a:t>or</a:t>
            </a:r>
            <a:r>
              <a:rPr lang="de-DE" sz="1200" dirty="0"/>
              <a:t> “Many Hats“ </a:t>
            </a:r>
            <a:r>
              <a:rPr lang="de-DE" sz="1200" dirty="0" err="1"/>
              <a:t>participants</a:t>
            </a:r>
            <a:r>
              <a:rPr lang="de-DE" sz="1200" dirty="0"/>
              <a:t> </a:t>
            </a:r>
            <a:r>
              <a:rPr lang="de-DE" sz="1200" dirty="0" err="1"/>
              <a:t>have</a:t>
            </a:r>
            <a:r>
              <a:rPr lang="de-DE" sz="1200" dirty="0"/>
              <a:t> </a:t>
            </a:r>
            <a:r>
              <a:rPr lang="de-DE" sz="1200" dirty="0" err="1"/>
              <a:t>gained</a:t>
            </a:r>
            <a:r>
              <a:rPr lang="de-DE" sz="1200" dirty="0"/>
              <a:t> a </a:t>
            </a:r>
            <a:r>
              <a:rPr lang="de-DE" sz="1200" dirty="0" err="1"/>
              <a:t>thorough</a:t>
            </a:r>
            <a:r>
              <a:rPr lang="de-DE" sz="1200" dirty="0"/>
              <a:t> </a:t>
            </a:r>
            <a:r>
              <a:rPr lang="de-DE" sz="1200" dirty="0" err="1"/>
              <a:t>understanding</a:t>
            </a:r>
            <a:r>
              <a:rPr lang="de-DE" sz="1200" dirty="0"/>
              <a:t> </a:t>
            </a:r>
            <a:r>
              <a:rPr lang="de-DE" sz="1200" dirty="0" err="1"/>
              <a:t>of</a:t>
            </a:r>
            <a:r>
              <a:rPr lang="de-DE" sz="1200" dirty="0"/>
              <a:t> </a:t>
            </a:r>
            <a:r>
              <a:rPr lang="de-DE" sz="1200" dirty="0" err="1"/>
              <a:t>the</a:t>
            </a:r>
            <a:r>
              <a:rPr lang="de-DE" sz="1200" dirty="0"/>
              <a:t> Public </a:t>
            </a:r>
            <a:r>
              <a:rPr lang="de-DE" sz="1200" dirty="0" err="1"/>
              <a:t>Sector</a:t>
            </a:r>
            <a:r>
              <a:rPr lang="de-DE" sz="1200" dirty="0"/>
              <a:t> Challenge </a:t>
            </a:r>
          </a:p>
          <a:p>
            <a:endParaRPr lang="de-DE" sz="1200" dirty="0"/>
          </a:p>
          <a:p>
            <a:r>
              <a:rPr lang="de-DE" sz="1200" dirty="0" err="1"/>
              <a:t>Please</a:t>
            </a:r>
            <a:r>
              <a:rPr lang="de-DE" sz="1200" dirty="0"/>
              <a:t> </a:t>
            </a:r>
            <a:r>
              <a:rPr lang="de-DE" sz="1200" dirty="0" err="1"/>
              <a:t>use</a:t>
            </a:r>
            <a:r>
              <a:rPr lang="de-DE" sz="1200" dirty="0"/>
              <a:t> </a:t>
            </a:r>
            <a:r>
              <a:rPr lang="de-DE" sz="1200" dirty="0" err="1"/>
              <a:t>the</a:t>
            </a:r>
            <a:r>
              <a:rPr lang="de-DE" sz="1200" dirty="0"/>
              <a:t> </a:t>
            </a:r>
            <a:r>
              <a:rPr lang="de-DE" sz="1200" dirty="0" err="1"/>
              <a:t>following</a:t>
            </a:r>
            <a:r>
              <a:rPr lang="de-DE" sz="1200" dirty="0"/>
              <a:t> </a:t>
            </a:r>
            <a:r>
              <a:rPr lang="de-DE" sz="1200" dirty="0" err="1"/>
              <a:t>template</a:t>
            </a:r>
            <a:r>
              <a:rPr lang="de-DE" sz="1200" dirty="0"/>
              <a:t> </a:t>
            </a:r>
            <a:r>
              <a:rPr lang="de-DE" sz="1200" dirty="0" err="1"/>
              <a:t>to</a:t>
            </a:r>
            <a:r>
              <a:rPr lang="de-DE" sz="1200" dirty="0"/>
              <a:t> </a:t>
            </a:r>
            <a:r>
              <a:rPr lang="de-DE" sz="1200" dirty="0" err="1"/>
              <a:t>formulate</a:t>
            </a:r>
            <a:r>
              <a:rPr lang="de-DE" sz="1200" dirty="0"/>
              <a:t> a </a:t>
            </a:r>
            <a:r>
              <a:rPr lang="de-DE" sz="1200" dirty="0" err="1"/>
              <a:t>joint</a:t>
            </a:r>
            <a:r>
              <a:rPr lang="de-DE" sz="1200" dirty="0"/>
              <a:t> </a:t>
            </a:r>
            <a:r>
              <a:rPr lang="de-DE" sz="1200" dirty="0" err="1"/>
              <a:t>understanding</a:t>
            </a:r>
            <a:r>
              <a:rPr lang="de-DE" sz="1200" dirty="0"/>
              <a:t> </a:t>
            </a:r>
            <a:r>
              <a:rPr lang="de-DE" sz="1200" dirty="0" err="1"/>
              <a:t>of</a:t>
            </a:r>
            <a:r>
              <a:rPr lang="de-DE" sz="1200" dirty="0"/>
              <a:t> </a:t>
            </a:r>
            <a:r>
              <a:rPr lang="de-DE" sz="1200" dirty="0" err="1"/>
              <a:t>the</a:t>
            </a:r>
            <a:r>
              <a:rPr lang="de-DE" sz="1200" dirty="0"/>
              <a:t> Public </a:t>
            </a:r>
            <a:r>
              <a:rPr lang="de-DE" sz="1200" dirty="0" err="1"/>
              <a:t>Sector</a:t>
            </a:r>
            <a:r>
              <a:rPr lang="de-DE" sz="1200" dirty="0"/>
              <a:t> Challenge, </a:t>
            </a:r>
            <a:r>
              <a:rPr lang="de-DE" sz="1200" dirty="0" err="1"/>
              <a:t>its</a:t>
            </a:r>
            <a:r>
              <a:rPr lang="de-DE" sz="1200" dirty="0"/>
              <a:t> </a:t>
            </a:r>
            <a:r>
              <a:rPr lang="de-DE" sz="1200" dirty="0" err="1"/>
              <a:t>scope</a:t>
            </a:r>
            <a:r>
              <a:rPr lang="de-DE" sz="1200" dirty="0"/>
              <a:t> and </a:t>
            </a:r>
            <a:r>
              <a:rPr lang="de-DE" sz="1200" dirty="0" err="1"/>
              <a:t>the</a:t>
            </a:r>
            <a:r>
              <a:rPr lang="de-DE" sz="1200" dirty="0"/>
              <a:t> </a:t>
            </a:r>
            <a:r>
              <a:rPr lang="de-DE" sz="1200" dirty="0" err="1"/>
              <a:t>target</a:t>
            </a:r>
            <a:r>
              <a:rPr lang="de-DE" sz="1200" dirty="0"/>
              <a:t> </a:t>
            </a:r>
            <a:r>
              <a:rPr lang="de-DE" sz="1200" dirty="0" err="1"/>
              <a:t>group</a:t>
            </a:r>
            <a:r>
              <a:rPr lang="de-DE" sz="1200" dirty="0"/>
              <a:t> </a:t>
            </a:r>
            <a:r>
              <a:rPr lang="de-DE" sz="1200" dirty="0" err="1"/>
              <a:t>that</a:t>
            </a:r>
            <a:r>
              <a:rPr lang="de-DE" sz="1200" dirty="0"/>
              <a:t> </a:t>
            </a:r>
            <a:r>
              <a:rPr lang="de-DE" sz="1200" dirty="0" err="1"/>
              <a:t>is</a:t>
            </a:r>
            <a:r>
              <a:rPr lang="de-DE" sz="1200" dirty="0"/>
              <a:t> </a:t>
            </a:r>
            <a:r>
              <a:rPr lang="de-DE" sz="1200" dirty="0" err="1"/>
              <a:t>affected</a:t>
            </a:r>
            <a:r>
              <a:rPr lang="de-DE" sz="1200" dirty="0"/>
              <a:t> </a:t>
            </a:r>
            <a:r>
              <a:rPr lang="de-DE" sz="1200" dirty="0" err="1"/>
              <a:t>by</a:t>
            </a:r>
            <a:r>
              <a:rPr lang="de-DE" sz="1200" dirty="0"/>
              <a:t> </a:t>
            </a:r>
            <a:r>
              <a:rPr lang="de-DE" sz="1200" dirty="0" err="1"/>
              <a:t>the</a:t>
            </a:r>
            <a:r>
              <a:rPr lang="de-DE" sz="1200" dirty="0"/>
              <a:t> </a:t>
            </a:r>
            <a:r>
              <a:rPr lang="de-DE" sz="1200" dirty="0" err="1"/>
              <a:t>challenge</a:t>
            </a:r>
            <a:r>
              <a:rPr lang="de-DE" sz="1200" dirty="0"/>
              <a:t>.</a:t>
            </a:r>
          </a:p>
          <a:p>
            <a:endParaRPr lang="de-DE" sz="1200" dirty="0"/>
          </a:p>
          <a:p>
            <a:r>
              <a:rPr lang="de-DE" sz="1200" dirty="0" err="1"/>
              <a:t>Please</a:t>
            </a:r>
            <a:r>
              <a:rPr lang="de-DE" sz="1200" dirty="0"/>
              <a:t> </a:t>
            </a:r>
            <a:r>
              <a:rPr lang="de-DE" sz="1200" dirty="0" err="1"/>
              <a:t>feel</a:t>
            </a:r>
            <a:r>
              <a:rPr lang="de-DE" sz="1200" dirty="0"/>
              <a:t> </a:t>
            </a:r>
            <a:r>
              <a:rPr lang="de-DE" sz="1200" dirty="0" err="1"/>
              <a:t>free</a:t>
            </a:r>
            <a:r>
              <a:rPr lang="de-DE" sz="1200" dirty="0"/>
              <a:t> </a:t>
            </a:r>
            <a:r>
              <a:rPr lang="de-DE" sz="1200" dirty="0" err="1"/>
              <a:t>to</a:t>
            </a:r>
            <a:r>
              <a:rPr lang="de-DE" sz="1200" dirty="0"/>
              <a:t> </a:t>
            </a:r>
            <a:r>
              <a:rPr lang="de-DE" sz="1200" dirty="0" err="1"/>
              <a:t>add</a:t>
            </a:r>
            <a:r>
              <a:rPr lang="de-DE" sz="1200" dirty="0"/>
              <a:t> additional </a:t>
            </a:r>
            <a:r>
              <a:rPr lang="de-DE" sz="1200" dirty="0" err="1"/>
              <a:t>information</a:t>
            </a:r>
            <a:r>
              <a:rPr lang="de-DE" sz="1200" dirty="0"/>
              <a:t> </a:t>
            </a:r>
            <a:r>
              <a:rPr lang="de-DE" sz="1200" dirty="0" err="1"/>
              <a:t>or</a:t>
            </a:r>
            <a:r>
              <a:rPr lang="de-DE" sz="1200" dirty="0"/>
              <a:t> </a:t>
            </a:r>
            <a:r>
              <a:rPr lang="de-DE" sz="1200" dirty="0" err="1"/>
              <a:t>sections</a:t>
            </a:r>
            <a:r>
              <a:rPr lang="de-DE" sz="1200" dirty="0"/>
              <a:t> </a:t>
            </a:r>
            <a:r>
              <a:rPr lang="de-DE" sz="1200" dirty="0" err="1"/>
              <a:t>to</a:t>
            </a:r>
            <a:r>
              <a:rPr lang="de-DE" sz="1200" dirty="0"/>
              <a:t> </a:t>
            </a:r>
            <a:r>
              <a:rPr lang="de-DE" sz="1200" dirty="0" err="1"/>
              <a:t>personalize</a:t>
            </a:r>
            <a:r>
              <a:rPr lang="de-DE" sz="1200" dirty="0"/>
              <a:t> </a:t>
            </a:r>
            <a:r>
              <a:rPr lang="de-DE" sz="1200" dirty="0" err="1"/>
              <a:t>your</a:t>
            </a:r>
            <a:r>
              <a:rPr lang="de-DE" sz="1200" dirty="0"/>
              <a:t> Common Understanding </a:t>
            </a:r>
            <a:r>
              <a:rPr lang="de-DE" sz="1200" dirty="0" err="1"/>
              <a:t>template</a:t>
            </a:r>
            <a:r>
              <a:rPr lang="de-DE" sz="1200" dirty="0"/>
              <a:t>.</a:t>
            </a:r>
          </a:p>
          <a:p>
            <a:endParaRPr lang="de-DE" sz="1200" dirty="0"/>
          </a:p>
          <a:p>
            <a:r>
              <a:rPr lang="de-DE" sz="1200" dirty="0"/>
              <a:t>Use </a:t>
            </a:r>
            <a:r>
              <a:rPr lang="de-DE" sz="1200" dirty="0" err="1"/>
              <a:t>the</a:t>
            </a:r>
            <a:r>
              <a:rPr lang="de-DE" sz="1200" dirty="0"/>
              <a:t> material </a:t>
            </a:r>
            <a:r>
              <a:rPr lang="de-DE" sz="1200" dirty="0" err="1"/>
              <a:t>presented</a:t>
            </a:r>
            <a:r>
              <a:rPr lang="de-DE" sz="1200" dirty="0"/>
              <a:t> </a:t>
            </a:r>
            <a:r>
              <a:rPr lang="de-DE" sz="1200" dirty="0" err="1"/>
              <a:t>by</a:t>
            </a:r>
            <a:r>
              <a:rPr lang="de-DE" sz="1200" dirty="0"/>
              <a:t> </a:t>
            </a:r>
            <a:r>
              <a:rPr lang="de-DE" sz="1200" dirty="0" err="1"/>
              <a:t>the</a:t>
            </a:r>
            <a:r>
              <a:rPr lang="de-DE" sz="1200" dirty="0"/>
              <a:t> Public </a:t>
            </a:r>
            <a:r>
              <a:rPr lang="de-DE" sz="1200" dirty="0" err="1"/>
              <a:t>Sector</a:t>
            </a:r>
            <a:r>
              <a:rPr lang="de-DE" sz="1200" dirty="0"/>
              <a:t> Organisation, </a:t>
            </a:r>
            <a:r>
              <a:rPr lang="de-DE" sz="1200" dirty="0" err="1"/>
              <a:t>as</a:t>
            </a:r>
            <a:r>
              <a:rPr lang="de-DE" sz="1200" dirty="0"/>
              <a:t> </a:t>
            </a:r>
            <a:r>
              <a:rPr lang="de-DE" sz="1200" dirty="0" err="1"/>
              <a:t>well</a:t>
            </a:r>
            <a:r>
              <a:rPr lang="de-DE" sz="1200" dirty="0"/>
              <a:t> </a:t>
            </a:r>
            <a:r>
              <a:rPr lang="de-DE" sz="1200" dirty="0" err="1"/>
              <a:t>as</a:t>
            </a:r>
            <a:r>
              <a:rPr lang="de-DE" sz="1200" dirty="0"/>
              <a:t> </a:t>
            </a:r>
            <a:r>
              <a:rPr lang="de-DE" sz="1200" dirty="0" err="1"/>
              <a:t>your</a:t>
            </a:r>
            <a:r>
              <a:rPr lang="de-DE" sz="1200" dirty="0"/>
              <a:t> </a:t>
            </a:r>
            <a:r>
              <a:rPr lang="de-DE" sz="1200" dirty="0" err="1"/>
              <a:t>discussions</a:t>
            </a:r>
            <a:r>
              <a:rPr lang="de-DE" sz="1200" dirty="0"/>
              <a:t> </a:t>
            </a:r>
            <a:r>
              <a:rPr lang="de-DE" sz="1200" dirty="0" err="1"/>
              <a:t>during</a:t>
            </a:r>
            <a:r>
              <a:rPr lang="de-DE" sz="1200" dirty="0"/>
              <a:t> </a:t>
            </a:r>
            <a:r>
              <a:rPr lang="de-DE" sz="1200" dirty="0" err="1"/>
              <a:t>the</a:t>
            </a:r>
            <a:r>
              <a:rPr lang="de-DE" sz="1200" dirty="0"/>
              <a:t> </a:t>
            </a:r>
            <a:r>
              <a:rPr lang="de-DE" sz="1200" dirty="0" err="1"/>
              <a:t>session</a:t>
            </a:r>
            <a:r>
              <a:rPr lang="de-DE" sz="1200" dirty="0"/>
              <a:t> </a:t>
            </a:r>
            <a:r>
              <a:rPr lang="de-DE" sz="1200" dirty="0" err="1"/>
              <a:t>as</a:t>
            </a:r>
            <a:r>
              <a:rPr lang="de-DE" sz="1200" dirty="0"/>
              <a:t> </a:t>
            </a:r>
            <a:r>
              <a:rPr lang="de-DE" sz="1200" dirty="0" err="1"/>
              <a:t>basis</a:t>
            </a:r>
            <a:r>
              <a:rPr lang="de-DE" sz="1200" dirty="0"/>
              <a:t>. </a:t>
            </a:r>
            <a:r>
              <a:rPr lang="de-DE" sz="1200" dirty="0" err="1"/>
              <a:t>If</a:t>
            </a:r>
            <a:r>
              <a:rPr lang="de-DE" sz="1200" dirty="0"/>
              <a:t> </a:t>
            </a:r>
            <a:r>
              <a:rPr lang="de-DE" sz="1200" dirty="0" err="1"/>
              <a:t>there</a:t>
            </a:r>
            <a:r>
              <a:rPr lang="de-DE" sz="1200" dirty="0"/>
              <a:t> </a:t>
            </a:r>
            <a:r>
              <a:rPr lang="de-DE" sz="1200" dirty="0" err="1"/>
              <a:t>is</a:t>
            </a:r>
            <a:r>
              <a:rPr lang="de-DE" sz="1200" dirty="0"/>
              <a:t> </a:t>
            </a:r>
            <a:r>
              <a:rPr lang="de-DE" sz="1200" dirty="0" err="1"/>
              <a:t>no</a:t>
            </a:r>
            <a:r>
              <a:rPr lang="de-DE" sz="1200" dirty="0"/>
              <a:t> </a:t>
            </a:r>
            <a:r>
              <a:rPr lang="de-DE" sz="1200" dirty="0" err="1"/>
              <a:t>agreement</a:t>
            </a:r>
            <a:r>
              <a:rPr lang="de-DE" sz="1200" dirty="0"/>
              <a:t> on </a:t>
            </a:r>
            <a:r>
              <a:rPr lang="de-DE" sz="1200" dirty="0" err="1"/>
              <a:t>certain</a:t>
            </a:r>
            <a:r>
              <a:rPr lang="de-DE" sz="1200" dirty="0"/>
              <a:t> </a:t>
            </a:r>
            <a:r>
              <a:rPr lang="de-DE" sz="1200" dirty="0" err="1"/>
              <a:t>aspects</a:t>
            </a:r>
            <a:r>
              <a:rPr lang="de-DE" sz="1200" dirty="0"/>
              <a:t> </a:t>
            </a:r>
            <a:r>
              <a:rPr lang="de-DE" sz="1200" dirty="0" err="1"/>
              <a:t>or</a:t>
            </a:r>
            <a:r>
              <a:rPr lang="de-DE" sz="1200" dirty="0"/>
              <a:t> </a:t>
            </a:r>
            <a:r>
              <a:rPr lang="de-DE" sz="1200" dirty="0" err="1"/>
              <a:t>specificities</a:t>
            </a:r>
            <a:r>
              <a:rPr lang="de-DE" sz="1200" dirty="0"/>
              <a:t>, </a:t>
            </a:r>
            <a:r>
              <a:rPr lang="de-DE" sz="1200" dirty="0" err="1"/>
              <a:t>include</a:t>
            </a:r>
            <a:r>
              <a:rPr lang="de-DE" sz="1200" dirty="0"/>
              <a:t> </a:t>
            </a:r>
            <a:r>
              <a:rPr lang="de-DE" sz="1200" dirty="0" err="1"/>
              <a:t>the</a:t>
            </a:r>
            <a:r>
              <a:rPr lang="de-DE" sz="1200" dirty="0"/>
              <a:t> </a:t>
            </a:r>
            <a:r>
              <a:rPr lang="de-DE" sz="1200" dirty="0" err="1"/>
              <a:t>points</a:t>
            </a:r>
            <a:r>
              <a:rPr lang="de-DE" sz="1200" dirty="0"/>
              <a:t> </a:t>
            </a:r>
            <a:r>
              <a:rPr lang="de-DE" sz="1200" dirty="0" err="1"/>
              <a:t>as</a:t>
            </a:r>
            <a:r>
              <a:rPr lang="de-DE" sz="1200" dirty="0"/>
              <a:t> </a:t>
            </a:r>
            <a:r>
              <a:rPr lang="de-DE" sz="1200" dirty="0" err="1"/>
              <a:t>assumptions</a:t>
            </a:r>
            <a:r>
              <a:rPr lang="de-DE" sz="1200" dirty="0"/>
              <a:t> in </a:t>
            </a:r>
            <a:r>
              <a:rPr lang="de-DE" sz="1200" dirty="0" err="1"/>
              <a:t>the</a:t>
            </a:r>
            <a:r>
              <a:rPr lang="de-DE" sz="1200" dirty="0"/>
              <a:t> </a:t>
            </a:r>
            <a:r>
              <a:rPr lang="de-DE" sz="1200" dirty="0" err="1"/>
              <a:t>second</a:t>
            </a:r>
            <a:r>
              <a:rPr lang="de-DE" sz="1200" dirty="0"/>
              <a:t> </a:t>
            </a:r>
            <a:r>
              <a:rPr lang="de-DE" sz="1200" dirty="0" err="1"/>
              <a:t>canvas</a:t>
            </a:r>
            <a:r>
              <a:rPr lang="de-DE" sz="1200" dirty="0"/>
              <a:t>.</a:t>
            </a:r>
          </a:p>
        </p:txBody>
      </p:sp>
    </p:spTree>
    <p:extLst>
      <p:ext uri="{BB962C8B-B14F-4D97-AF65-F5344CB8AC3E}">
        <p14:creationId xmlns:p14="http://schemas.microsoft.com/office/powerpoint/2010/main" val="21872451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50"/>
          <p:cNvSpPr txBox="1">
            <a:spLocks noGrp="1"/>
          </p:cNvSpPr>
          <p:nvPr>
            <p:ph type="sldNum" sz="quarter" idx="10"/>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36</a:t>
            </a:fld>
            <a:endParaRPr/>
          </a:p>
        </p:txBody>
      </p:sp>
      <p:sp>
        <p:nvSpPr>
          <p:cNvPr id="304" name="Google Shape;304;p50"/>
          <p:cNvSpPr txBox="1">
            <a:spLocks noGrp="1"/>
          </p:cNvSpPr>
          <p:nvPr>
            <p:ph type="title"/>
          </p:nvPr>
        </p:nvSpPr>
        <p:spPr>
          <a:xfrm>
            <a:off x="389956" y="171198"/>
            <a:ext cx="8280714" cy="436938"/>
          </a:xfrm>
          <a:prstGeom prst="rect">
            <a:avLst/>
          </a:prstGeom>
        </p:spPr>
        <p:txBody>
          <a:bodyPr spcFirstLastPara="1" wrap="square" lIns="91425" tIns="91425" rIns="91425" bIns="91425" anchor="t" anchorCtr="0">
            <a:noAutofit/>
          </a:bodyPr>
          <a:lstStyle/>
          <a:p>
            <a:pPr lvl="0"/>
            <a:r>
              <a:rPr lang="de-DE" sz="1400" dirty="0"/>
              <a:t>Common Understanding of </a:t>
            </a:r>
            <a:r>
              <a:rPr lang="de-DE" sz="1400" dirty="0" err="1"/>
              <a:t>the</a:t>
            </a:r>
            <a:r>
              <a:rPr lang="de-DE" sz="1400" dirty="0"/>
              <a:t> Startup Solution</a:t>
            </a:r>
            <a:endParaRPr sz="1400" b="0" dirty="0"/>
          </a:p>
        </p:txBody>
      </p:sp>
      <p:sp>
        <p:nvSpPr>
          <p:cNvPr id="12" name="Abgerundetes Rechteck 11">
            <a:extLst>
              <a:ext uri="{FF2B5EF4-FFF2-40B4-BE49-F238E27FC236}">
                <a16:creationId xmlns:a16="http://schemas.microsoft.com/office/drawing/2014/main" id="{5884F957-DBDE-0C49-9022-DC215D5A7A26}"/>
              </a:ext>
            </a:extLst>
          </p:cNvPr>
          <p:cNvSpPr/>
          <p:nvPr/>
        </p:nvSpPr>
        <p:spPr>
          <a:xfrm>
            <a:off x="312982" y="771376"/>
            <a:ext cx="2713682" cy="2701526"/>
          </a:xfrm>
          <a:prstGeom prst="roundRect">
            <a:avLst>
              <a:gd name="adj" fmla="val 7568"/>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r>
              <a:rPr lang="en-GB" sz="1100" dirty="0">
                <a:solidFill>
                  <a:schemeClr val="tx1"/>
                </a:solidFill>
              </a:rPr>
              <a:t>What is the Solution that you want to implement together to tackle the Public Sector Challenge?</a:t>
            </a:r>
            <a:endParaRPr lang="en-GB" dirty="0">
              <a:solidFill>
                <a:schemeClr val="tx1"/>
              </a:solidFill>
            </a:endParaRPr>
          </a:p>
        </p:txBody>
      </p:sp>
      <p:sp>
        <p:nvSpPr>
          <p:cNvPr id="19" name="Abgerundetes Rechteck 18">
            <a:extLst>
              <a:ext uri="{FF2B5EF4-FFF2-40B4-BE49-F238E27FC236}">
                <a16:creationId xmlns:a16="http://schemas.microsoft.com/office/drawing/2014/main" id="{4CEC187F-2F8D-2041-932D-A22CD364F370}"/>
              </a:ext>
            </a:extLst>
          </p:cNvPr>
          <p:cNvSpPr/>
          <p:nvPr/>
        </p:nvSpPr>
        <p:spPr>
          <a:xfrm>
            <a:off x="312983" y="3541091"/>
            <a:ext cx="8461139" cy="1113532"/>
          </a:xfrm>
          <a:prstGeom prst="roundRect">
            <a:avLst>
              <a:gd name="adj" fmla="val 7568"/>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defRPr/>
            </a:pPr>
            <a:r>
              <a:rPr lang="de-DE" sz="1100" dirty="0">
                <a:solidFill>
                  <a:schemeClr val="tx1"/>
                </a:solidFill>
              </a:rPr>
              <a:t>Other </a:t>
            </a:r>
            <a:r>
              <a:rPr lang="de-DE" sz="1100" dirty="0" err="1">
                <a:solidFill>
                  <a:schemeClr val="tx1"/>
                </a:solidFill>
              </a:rPr>
              <a:t>important</a:t>
            </a:r>
            <a:r>
              <a:rPr lang="de-DE" sz="1100" dirty="0">
                <a:solidFill>
                  <a:schemeClr val="tx1"/>
                </a:solidFill>
              </a:rPr>
              <a:t> </a:t>
            </a:r>
            <a:r>
              <a:rPr lang="de-DE" sz="1100" dirty="0" err="1">
                <a:solidFill>
                  <a:schemeClr val="tx1"/>
                </a:solidFill>
              </a:rPr>
              <a:t>aspects</a:t>
            </a:r>
            <a:r>
              <a:rPr lang="de-DE" sz="1100" dirty="0">
                <a:solidFill>
                  <a:schemeClr val="tx1"/>
                </a:solidFill>
              </a:rPr>
              <a:t>, </a:t>
            </a:r>
            <a:r>
              <a:rPr lang="de-DE" sz="1100" dirty="0" err="1">
                <a:solidFill>
                  <a:schemeClr val="tx1"/>
                </a:solidFill>
              </a:rPr>
              <a:t>that</a:t>
            </a:r>
            <a:r>
              <a:rPr lang="de-DE" sz="1100" dirty="0">
                <a:solidFill>
                  <a:schemeClr val="tx1"/>
                </a:solidFill>
              </a:rPr>
              <a:t> </a:t>
            </a:r>
            <a:r>
              <a:rPr lang="de-DE" sz="1100" dirty="0" err="1">
                <a:solidFill>
                  <a:schemeClr val="tx1"/>
                </a:solidFill>
              </a:rPr>
              <a:t>you</a:t>
            </a:r>
            <a:r>
              <a:rPr lang="de-DE" sz="1100" dirty="0">
                <a:solidFill>
                  <a:schemeClr val="tx1"/>
                </a:solidFill>
              </a:rPr>
              <a:t> </a:t>
            </a:r>
            <a:r>
              <a:rPr lang="de-DE" sz="1100" dirty="0" err="1">
                <a:solidFill>
                  <a:schemeClr val="tx1"/>
                </a:solidFill>
              </a:rPr>
              <a:t>would</a:t>
            </a:r>
            <a:r>
              <a:rPr lang="de-DE" sz="1100" dirty="0">
                <a:solidFill>
                  <a:schemeClr val="tx1"/>
                </a:solidFill>
              </a:rPr>
              <a:t> like </a:t>
            </a:r>
            <a:r>
              <a:rPr lang="de-DE" sz="1100" dirty="0" err="1">
                <a:solidFill>
                  <a:schemeClr val="tx1"/>
                </a:solidFill>
              </a:rPr>
              <a:t>to</a:t>
            </a:r>
            <a:r>
              <a:rPr lang="de-DE" sz="1100" dirty="0">
                <a:solidFill>
                  <a:schemeClr val="tx1"/>
                </a:solidFill>
              </a:rPr>
              <a:t> </a:t>
            </a:r>
            <a:r>
              <a:rPr lang="de-DE" sz="1100" dirty="0" err="1">
                <a:solidFill>
                  <a:schemeClr val="tx1"/>
                </a:solidFill>
              </a:rPr>
              <a:t>document</a:t>
            </a:r>
            <a:r>
              <a:rPr lang="de-DE" sz="1100" dirty="0">
                <a:solidFill>
                  <a:schemeClr val="tx1"/>
                </a:solidFill>
              </a:rPr>
              <a:t>, </a:t>
            </a:r>
            <a:r>
              <a:rPr lang="de-DE" sz="1100" dirty="0" err="1">
                <a:solidFill>
                  <a:schemeClr val="tx1"/>
                </a:solidFill>
              </a:rPr>
              <a:t>based</a:t>
            </a:r>
            <a:r>
              <a:rPr lang="de-DE" sz="1100" dirty="0">
                <a:solidFill>
                  <a:schemeClr val="tx1"/>
                </a:solidFill>
              </a:rPr>
              <a:t> on </a:t>
            </a:r>
            <a:r>
              <a:rPr lang="de-DE" sz="1100" dirty="0" err="1">
                <a:solidFill>
                  <a:schemeClr val="tx1"/>
                </a:solidFill>
              </a:rPr>
              <a:t>your</a:t>
            </a:r>
            <a:r>
              <a:rPr lang="de-DE" sz="1100" dirty="0">
                <a:solidFill>
                  <a:schemeClr val="tx1"/>
                </a:solidFill>
              </a:rPr>
              <a:t> </a:t>
            </a:r>
            <a:r>
              <a:rPr lang="de-DE" sz="1100" dirty="0" err="1">
                <a:solidFill>
                  <a:schemeClr val="tx1"/>
                </a:solidFill>
              </a:rPr>
              <a:t>discussion</a:t>
            </a:r>
            <a:r>
              <a:rPr lang="de-DE" sz="1100" dirty="0">
                <a:solidFill>
                  <a:schemeClr val="tx1"/>
                </a:solidFill>
              </a:rPr>
              <a:t>?</a:t>
            </a:r>
          </a:p>
        </p:txBody>
      </p:sp>
      <p:sp>
        <p:nvSpPr>
          <p:cNvPr id="28" name="Abgerundetes Rechteck 27">
            <a:extLst>
              <a:ext uri="{FF2B5EF4-FFF2-40B4-BE49-F238E27FC236}">
                <a16:creationId xmlns:a16="http://schemas.microsoft.com/office/drawing/2014/main" id="{79AC2624-3A3C-8A4A-8C84-E68E50DDC6D2}"/>
              </a:ext>
            </a:extLst>
          </p:cNvPr>
          <p:cNvSpPr/>
          <p:nvPr/>
        </p:nvSpPr>
        <p:spPr>
          <a:xfrm>
            <a:off x="3186711" y="771376"/>
            <a:ext cx="2713682" cy="2701526"/>
          </a:xfrm>
          <a:prstGeom prst="roundRect">
            <a:avLst>
              <a:gd name="adj" fmla="val 7568"/>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r>
              <a:rPr lang="en-GB" sz="1100" dirty="0">
                <a:solidFill>
                  <a:schemeClr val="tx1"/>
                </a:solidFill>
              </a:rPr>
              <a:t>What aspects of the broader Public Sector Challenge will not be solved by the solution ?</a:t>
            </a:r>
          </a:p>
        </p:txBody>
      </p:sp>
      <p:sp>
        <p:nvSpPr>
          <p:cNvPr id="29" name="Abgerundetes Rechteck 28">
            <a:extLst>
              <a:ext uri="{FF2B5EF4-FFF2-40B4-BE49-F238E27FC236}">
                <a16:creationId xmlns:a16="http://schemas.microsoft.com/office/drawing/2014/main" id="{463F7276-0A1C-644F-A6D9-9BCA0BADDEFE}"/>
              </a:ext>
            </a:extLst>
          </p:cNvPr>
          <p:cNvSpPr/>
          <p:nvPr/>
        </p:nvSpPr>
        <p:spPr>
          <a:xfrm>
            <a:off x="6060440" y="771376"/>
            <a:ext cx="2713682" cy="2701526"/>
          </a:xfrm>
          <a:prstGeom prst="roundRect">
            <a:avLst>
              <a:gd name="adj" fmla="val 7568"/>
            </a:avLst>
          </a:prstGeom>
          <a:noFill/>
          <a:ln w="12700">
            <a:solidFill>
              <a:srgbClr val="87DF8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r>
              <a:rPr lang="en-GB" sz="1100" dirty="0">
                <a:solidFill>
                  <a:schemeClr val="tx1"/>
                </a:solidFill>
              </a:rPr>
              <a:t>What target group will be addressed by the solution and how (end-user, intermediary, society, …)?</a:t>
            </a:r>
          </a:p>
        </p:txBody>
      </p:sp>
      <p:sp>
        <p:nvSpPr>
          <p:cNvPr id="9" name="Textfeld 8">
            <a:extLst>
              <a:ext uri="{FF2B5EF4-FFF2-40B4-BE49-F238E27FC236}">
                <a16:creationId xmlns:a16="http://schemas.microsoft.com/office/drawing/2014/main" id="{3F6AD46D-5078-E74C-AA7F-892F70E14532}"/>
              </a:ext>
            </a:extLst>
          </p:cNvPr>
          <p:cNvSpPr txBox="1"/>
          <p:nvPr/>
        </p:nvSpPr>
        <p:spPr>
          <a:xfrm>
            <a:off x="3186711" y="1498861"/>
            <a:ext cx="2713682" cy="1772239"/>
          </a:xfrm>
          <a:prstGeom prst="rect">
            <a:avLst/>
          </a:prstGeom>
          <a:noFill/>
        </p:spPr>
        <p:txBody>
          <a:bodyPr wrap="square" rtlCol="0">
            <a:normAutofit/>
          </a:bodyPr>
          <a:lstStyle/>
          <a:p>
            <a:endParaRPr lang="en-AU" dirty="0"/>
          </a:p>
        </p:txBody>
      </p:sp>
      <p:sp>
        <p:nvSpPr>
          <p:cNvPr id="10" name="Textfeld 9">
            <a:extLst>
              <a:ext uri="{FF2B5EF4-FFF2-40B4-BE49-F238E27FC236}">
                <a16:creationId xmlns:a16="http://schemas.microsoft.com/office/drawing/2014/main" id="{CC2A57C9-D860-DF49-A290-3FC0AD77BD0D}"/>
              </a:ext>
            </a:extLst>
          </p:cNvPr>
          <p:cNvSpPr txBox="1"/>
          <p:nvPr/>
        </p:nvSpPr>
        <p:spPr>
          <a:xfrm>
            <a:off x="6060440" y="1498860"/>
            <a:ext cx="2713682" cy="1772239"/>
          </a:xfrm>
          <a:prstGeom prst="rect">
            <a:avLst/>
          </a:prstGeom>
          <a:noFill/>
        </p:spPr>
        <p:txBody>
          <a:bodyPr wrap="square" rtlCol="0">
            <a:normAutofit/>
          </a:bodyPr>
          <a:lstStyle/>
          <a:p>
            <a:endParaRPr lang="en-AU" dirty="0"/>
          </a:p>
        </p:txBody>
      </p:sp>
      <p:sp>
        <p:nvSpPr>
          <p:cNvPr id="13" name="Textfeld 12">
            <a:extLst>
              <a:ext uri="{FF2B5EF4-FFF2-40B4-BE49-F238E27FC236}">
                <a16:creationId xmlns:a16="http://schemas.microsoft.com/office/drawing/2014/main" id="{F07A10C8-F03F-5040-80F6-00D0F8089C96}"/>
              </a:ext>
            </a:extLst>
          </p:cNvPr>
          <p:cNvSpPr txBox="1"/>
          <p:nvPr/>
        </p:nvSpPr>
        <p:spPr>
          <a:xfrm>
            <a:off x="312982" y="1498860"/>
            <a:ext cx="2713682" cy="1772239"/>
          </a:xfrm>
          <a:prstGeom prst="rect">
            <a:avLst/>
          </a:prstGeom>
          <a:noFill/>
        </p:spPr>
        <p:txBody>
          <a:bodyPr wrap="square" rtlCol="0">
            <a:normAutofit/>
          </a:bodyPr>
          <a:lstStyle/>
          <a:p>
            <a:endParaRPr lang="en-AU" dirty="0"/>
          </a:p>
        </p:txBody>
      </p:sp>
      <p:sp>
        <p:nvSpPr>
          <p:cNvPr id="11" name="Textfeld 10">
            <a:extLst>
              <a:ext uri="{FF2B5EF4-FFF2-40B4-BE49-F238E27FC236}">
                <a16:creationId xmlns:a16="http://schemas.microsoft.com/office/drawing/2014/main" id="{BE334747-C972-4632-A73A-596A34EB318E}"/>
              </a:ext>
            </a:extLst>
          </p:cNvPr>
          <p:cNvSpPr txBox="1"/>
          <p:nvPr/>
        </p:nvSpPr>
        <p:spPr>
          <a:xfrm>
            <a:off x="369878" y="3839029"/>
            <a:ext cx="8300791" cy="789983"/>
          </a:xfrm>
          <a:prstGeom prst="rect">
            <a:avLst/>
          </a:prstGeom>
          <a:noFill/>
        </p:spPr>
        <p:txBody>
          <a:bodyPr wrap="square" rtlCol="0">
            <a:normAutofit/>
          </a:bodyPr>
          <a:lstStyle/>
          <a:p>
            <a:endParaRPr lang="en-AU" dirty="0"/>
          </a:p>
        </p:txBody>
      </p:sp>
    </p:spTree>
    <p:extLst>
      <p:ext uri="{BB962C8B-B14F-4D97-AF65-F5344CB8AC3E}">
        <p14:creationId xmlns:p14="http://schemas.microsoft.com/office/powerpoint/2010/main" val="29890345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8ABAC721-8A9C-4BB9-BE10-E5F37A0F7383}"/>
              </a:ext>
            </a:extLst>
          </p:cNvPr>
          <p:cNvSpPr>
            <a:spLocks noGrp="1"/>
          </p:cNvSpPr>
          <p:nvPr>
            <p:ph type="sldNum" sz="quarter" idx="10"/>
          </p:nvPr>
        </p:nvSpPr>
        <p:spPr/>
        <p:txBody>
          <a:bodyPr/>
          <a:lstStyle/>
          <a:p>
            <a:pPr marL="0" lvl="0" indent="0" algn="r" rtl="0">
              <a:spcBef>
                <a:spcPts val="0"/>
              </a:spcBef>
              <a:spcAft>
                <a:spcPts val="0"/>
              </a:spcAft>
              <a:buNone/>
            </a:pPr>
            <a:fld id="{00000000-1234-1234-1234-123412341234}" type="slidenum">
              <a:rPr lang="en-GB" smtClean="0"/>
              <a:t>37</a:t>
            </a:fld>
            <a:endParaRPr lang="en-GB"/>
          </a:p>
        </p:txBody>
      </p:sp>
      <p:sp>
        <p:nvSpPr>
          <p:cNvPr id="3" name="Titel 2">
            <a:extLst>
              <a:ext uri="{FF2B5EF4-FFF2-40B4-BE49-F238E27FC236}">
                <a16:creationId xmlns:a16="http://schemas.microsoft.com/office/drawing/2014/main" id="{0ABA6DCF-B8DB-40D2-BF1B-54E9CD858634}"/>
              </a:ext>
            </a:extLst>
          </p:cNvPr>
          <p:cNvSpPr>
            <a:spLocks noGrp="1"/>
          </p:cNvSpPr>
          <p:nvPr>
            <p:ph type="title"/>
          </p:nvPr>
        </p:nvSpPr>
        <p:spPr/>
        <p:txBody>
          <a:bodyPr>
            <a:normAutofit/>
          </a:bodyPr>
          <a:lstStyle/>
          <a:p>
            <a:r>
              <a:rPr lang="de-DE" sz="1400" dirty="0"/>
              <a:t>Adaptation and </a:t>
            </a:r>
            <a:r>
              <a:rPr lang="de-DE" sz="1400" dirty="0" err="1"/>
              <a:t>Assumption</a:t>
            </a:r>
            <a:r>
              <a:rPr lang="de-DE" sz="1400" dirty="0"/>
              <a:t> Backlog</a:t>
            </a:r>
          </a:p>
        </p:txBody>
      </p:sp>
      <p:sp>
        <p:nvSpPr>
          <p:cNvPr id="4" name="Textfeld 3">
            <a:extLst>
              <a:ext uri="{FF2B5EF4-FFF2-40B4-BE49-F238E27FC236}">
                <a16:creationId xmlns:a16="http://schemas.microsoft.com/office/drawing/2014/main" id="{0A3859E1-4506-4A10-B18E-90B1043C096E}"/>
              </a:ext>
            </a:extLst>
          </p:cNvPr>
          <p:cNvSpPr txBox="1"/>
          <p:nvPr/>
        </p:nvSpPr>
        <p:spPr>
          <a:xfrm>
            <a:off x="455501" y="979685"/>
            <a:ext cx="7746667" cy="2308324"/>
          </a:xfrm>
          <a:prstGeom prst="rect">
            <a:avLst/>
          </a:prstGeom>
          <a:noFill/>
        </p:spPr>
        <p:txBody>
          <a:bodyPr wrap="square" rtlCol="0">
            <a:spAutoFit/>
          </a:bodyPr>
          <a:lstStyle/>
          <a:p>
            <a:r>
              <a:rPr lang="de-DE" sz="1200" dirty="0" err="1"/>
              <a:t>Based</a:t>
            </a:r>
            <a:r>
              <a:rPr lang="de-DE" sz="1200" dirty="0"/>
              <a:t> on </a:t>
            </a:r>
            <a:r>
              <a:rPr lang="de-DE" sz="1200" dirty="0" err="1"/>
              <a:t>the</a:t>
            </a:r>
            <a:r>
              <a:rPr lang="de-DE" sz="1200" dirty="0"/>
              <a:t> Startup Solution </a:t>
            </a:r>
            <a:r>
              <a:rPr lang="de-DE" sz="1200" dirty="0" err="1"/>
              <a:t>presentation</a:t>
            </a:r>
            <a:r>
              <a:rPr lang="de-DE" sz="1200" dirty="0"/>
              <a:t> and </a:t>
            </a:r>
            <a:r>
              <a:rPr lang="de-DE" sz="1200" dirty="0" err="1"/>
              <a:t>the</a:t>
            </a:r>
            <a:r>
              <a:rPr lang="de-DE" sz="1200" dirty="0"/>
              <a:t> </a:t>
            </a:r>
            <a:r>
              <a:rPr lang="de-DE" sz="1200" dirty="0" err="1"/>
              <a:t>following</a:t>
            </a:r>
            <a:r>
              <a:rPr lang="de-DE" sz="1200" dirty="0"/>
              <a:t> </a:t>
            </a:r>
            <a:r>
              <a:rPr lang="de-DE" sz="1200" dirty="0" err="1"/>
              <a:t>discussion</a:t>
            </a:r>
            <a:r>
              <a:rPr lang="de-DE" sz="1200" dirty="0"/>
              <a:t> </a:t>
            </a:r>
            <a:r>
              <a:rPr lang="de-DE" sz="1200" dirty="0" err="1"/>
              <a:t>throughout</a:t>
            </a:r>
            <a:r>
              <a:rPr lang="de-DE" sz="1200" dirty="0"/>
              <a:t> </a:t>
            </a:r>
            <a:r>
              <a:rPr lang="de-DE" sz="1200" dirty="0" err="1"/>
              <a:t>the</a:t>
            </a:r>
            <a:r>
              <a:rPr lang="de-DE" sz="1200" dirty="0"/>
              <a:t> </a:t>
            </a:r>
            <a:r>
              <a:rPr lang="de-DE" sz="1200" dirty="0" err="1"/>
              <a:t>Activities</a:t>
            </a:r>
            <a:r>
              <a:rPr lang="de-DE" sz="1200" dirty="0"/>
              <a:t> “</a:t>
            </a:r>
            <a:r>
              <a:rPr lang="de-DE" sz="1200" dirty="0" err="1"/>
              <a:t>Riskiest</a:t>
            </a:r>
            <a:r>
              <a:rPr lang="de-DE" sz="1200" dirty="0"/>
              <a:t> </a:t>
            </a:r>
            <a:r>
              <a:rPr lang="de-DE" sz="1200" dirty="0" err="1"/>
              <a:t>Assumption</a:t>
            </a:r>
            <a:r>
              <a:rPr lang="de-DE" sz="1200" dirty="0"/>
              <a:t>“ and/</a:t>
            </a:r>
            <a:r>
              <a:rPr lang="de-DE" sz="1200" dirty="0" err="1"/>
              <a:t>or</a:t>
            </a:r>
            <a:r>
              <a:rPr lang="de-DE" sz="1200" dirty="0"/>
              <a:t> “Many Hats“ </a:t>
            </a:r>
            <a:r>
              <a:rPr lang="de-DE" sz="1200" dirty="0" err="1"/>
              <a:t>participants</a:t>
            </a:r>
            <a:r>
              <a:rPr lang="de-DE" sz="1200" dirty="0"/>
              <a:t> </a:t>
            </a:r>
            <a:r>
              <a:rPr lang="de-DE" sz="1200" dirty="0" err="1"/>
              <a:t>have</a:t>
            </a:r>
            <a:r>
              <a:rPr lang="de-DE" sz="1200" dirty="0"/>
              <a:t> </a:t>
            </a:r>
            <a:r>
              <a:rPr lang="de-DE" sz="1200" dirty="0" err="1"/>
              <a:t>gained</a:t>
            </a:r>
            <a:r>
              <a:rPr lang="de-DE" sz="1200" dirty="0"/>
              <a:t> a </a:t>
            </a:r>
            <a:r>
              <a:rPr lang="de-DE" sz="1200" dirty="0" err="1"/>
              <a:t>thorough</a:t>
            </a:r>
            <a:r>
              <a:rPr lang="de-DE" sz="1200" dirty="0"/>
              <a:t> </a:t>
            </a:r>
            <a:r>
              <a:rPr lang="de-DE" sz="1200" dirty="0" err="1"/>
              <a:t>understanding</a:t>
            </a:r>
            <a:r>
              <a:rPr lang="de-DE" sz="1200" dirty="0"/>
              <a:t> </a:t>
            </a:r>
            <a:r>
              <a:rPr lang="de-DE" sz="1200" dirty="0" err="1"/>
              <a:t>of</a:t>
            </a:r>
            <a:r>
              <a:rPr lang="de-DE" sz="1200" dirty="0"/>
              <a:t> </a:t>
            </a:r>
            <a:r>
              <a:rPr lang="de-DE" sz="1200" dirty="0" err="1"/>
              <a:t>the</a:t>
            </a:r>
            <a:r>
              <a:rPr lang="de-DE" sz="1200" dirty="0"/>
              <a:t> Startup Solution and </a:t>
            </a:r>
            <a:r>
              <a:rPr lang="de-DE" sz="1200" dirty="0" err="1"/>
              <a:t>how</a:t>
            </a:r>
            <a:r>
              <a:rPr lang="de-DE" sz="1200" dirty="0"/>
              <a:t> </a:t>
            </a:r>
            <a:r>
              <a:rPr lang="de-DE" sz="1200" dirty="0" err="1"/>
              <a:t>it</a:t>
            </a:r>
            <a:r>
              <a:rPr lang="de-DE" sz="1200" dirty="0"/>
              <a:t> </a:t>
            </a:r>
            <a:r>
              <a:rPr lang="de-DE" sz="1200" dirty="0" err="1"/>
              <a:t>contributes</a:t>
            </a:r>
            <a:r>
              <a:rPr lang="de-DE" sz="1200" dirty="0"/>
              <a:t> </a:t>
            </a:r>
            <a:r>
              <a:rPr lang="de-DE" sz="1200" dirty="0" err="1"/>
              <a:t>to</a:t>
            </a:r>
            <a:r>
              <a:rPr lang="de-DE" sz="1200" dirty="0"/>
              <a:t> </a:t>
            </a:r>
            <a:r>
              <a:rPr lang="de-DE" sz="1200" dirty="0" err="1"/>
              <a:t>solving</a:t>
            </a:r>
            <a:r>
              <a:rPr lang="de-DE" sz="1200" dirty="0"/>
              <a:t> </a:t>
            </a:r>
            <a:r>
              <a:rPr lang="de-DE" sz="1200" dirty="0" err="1"/>
              <a:t>the</a:t>
            </a:r>
            <a:r>
              <a:rPr lang="de-DE" sz="1200" dirty="0"/>
              <a:t> Public </a:t>
            </a:r>
            <a:r>
              <a:rPr lang="de-DE" sz="1200" dirty="0" err="1"/>
              <a:t>Sector</a:t>
            </a:r>
            <a:r>
              <a:rPr lang="de-DE" sz="1200" dirty="0"/>
              <a:t> Challenge.</a:t>
            </a:r>
          </a:p>
          <a:p>
            <a:endParaRPr lang="de-DE" sz="1200" dirty="0"/>
          </a:p>
          <a:p>
            <a:r>
              <a:rPr lang="de-DE" sz="1200" dirty="0" err="1"/>
              <a:t>Please</a:t>
            </a:r>
            <a:r>
              <a:rPr lang="de-DE" sz="1200" dirty="0"/>
              <a:t> </a:t>
            </a:r>
            <a:r>
              <a:rPr lang="de-DE" sz="1200" dirty="0" err="1"/>
              <a:t>record</a:t>
            </a:r>
            <a:r>
              <a:rPr lang="de-DE" sz="1200" dirty="0"/>
              <a:t> </a:t>
            </a:r>
            <a:r>
              <a:rPr lang="de-DE" sz="1200" dirty="0" err="1"/>
              <a:t>everything</a:t>
            </a:r>
            <a:r>
              <a:rPr lang="de-DE" sz="1200" dirty="0"/>
              <a:t> </a:t>
            </a:r>
            <a:r>
              <a:rPr lang="de-DE" sz="1200" dirty="0" err="1"/>
              <a:t>that</a:t>
            </a:r>
            <a:r>
              <a:rPr lang="de-DE" sz="1200" dirty="0"/>
              <a:t> </a:t>
            </a:r>
            <a:r>
              <a:rPr lang="de-DE" sz="1200" dirty="0" err="1"/>
              <a:t>is</a:t>
            </a:r>
            <a:r>
              <a:rPr lang="de-DE" sz="1200" dirty="0"/>
              <a:t> not </a:t>
            </a:r>
            <a:r>
              <a:rPr lang="de-DE" sz="1200" dirty="0" err="1"/>
              <a:t>yet</a:t>
            </a:r>
            <a:r>
              <a:rPr lang="de-DE" sz="1200" dirty="0"/>
              <a:t> </a:t>
            </a:r>
            <a:r>
              <a:rPr lang="de-DE" sz="1200" dirty="0" err="1"/>
              <a:t>clear</a:t>
            </a:r>
            <a:r>
              <a:rPr lang="de-DE" sz="1200" dirty="0"/>
              <a:t> </a:t>
            </a:r>
            <a:r>
              <a:rPr lang="de-DE" sz="1200" dirty="0" err="1"/>
              <a:t>or</a:t>
            </a:r>
            <a:r>
              <a:rPr lang="de-DE" sz="1200" dirty="0"/>
              <a:t> </a:t>
            </a:r>
            <a:r>
              <a:rPr lang="de-DE" sz="1200" dirty="0" err="1"/>
              <a:t>uncertain</a:t>
            </a:r>
            <a:r>
              <a:rPr lang="de-DE" sz="1200" dirty="0"/>
              <a:t>, in </a:t>
            </a:r>
            <a:r>
              <a:rPr lang="de-DE" sz="1200" dirty="0" err="1"/>
              <a:t>order</a:t>
            </a:r>
            <a:r>
              <a:rPr lang="de-DE" sz="1200" dirty="0"/>
              <a:t> </a:t>
            </a:r>
            <a:r>
              <a:rPr lang="de-DE" sz="1200" dirty="0" err="1"/>
              <a:t>to</a:t>
            </a:r>
            <a:r>
              <a:rPr lang="de-DE" sz="1200" dirty="0"/>
              <a:t> </a:t>
            </a:r>
            <a:r>
              <a:rPr lang="de-DE" sz="1200" dirty="0" err="1"/>
              <a:t>include</a:t>
            </a:r>
            <a:r>
              <a:rPr lang="de-DE" sz="1200" dirty="0"/>
              <a:t> </a:t>
            </a:r>
            <a:r>
              <a:rPr lang="de-DE" sz="1200" dirty="0" err="1"/>
              <a:t>it</a:t>
            </a:r>
            <a:r>
              <a:rPr lang="de-DE" sz="1200" dirty="0"/>
              <a:t> at </a:t>
            </a:r>
            <a:r>
              <a:rPr lang="de-DE" sz="1200" dirty="0" err="1"/>
              <a:t>the</a:t>
            </a:r>
            <a:r>
              <a:rPr lang="de-DE" sz="1200" dirty="0"/>
              <a:t> </a:t>
            </a:r>
            <a:r>
              <a:rPr lang="de-DE" sz="1200" dirty="0" err="1"/>
              <a:t>later</a:t>
            </a:r>
            <a:r>
              <a:rPr lang="de-DE" sz="1200" dirty="0"/>
              <a:t> </a:t>
            </a:r>
            <a:r>
              <a:rPr lang="de-DE" sz="1200" dirty="0" err="1"/>
              <a:t>stage</a:t>
            </a:r>
            <a:r>
              <a:rPr lang="de-DE" sz="1200" dirty="0"/>
              <a:t> in </a:t>
            </a:r>
            <a:r>
              <a:rPr lang="de-DE" sz="1200" dirty="0" err="1"/>
              <a:t>the</a:t>
            </a:r>
            <a:r>
              <a:rPr lang="de-DE" sz="1200" dirty="0"/>
              <a:t> </a:t>
            </a:r>
            <a:r>
              <a:rPr lang="de-DE" sz="1200" dirty="0" err="1"/>
              <a:t>Adapation</a:t>
            </a:r>
            <a:r>
              <a:rPr lang="de-DE" sz="1200" dirty="0"/>
              <a:t> and </a:t>
            </a:r>
            <a:r>
              <a:rPr lang="de-DE" sz="1200" dirty="0" err="1"/>
              <a:t>Assumption</a:t>
            </a:r>
            <a:r>
              <a:rPr lang="de-DE" sz="1200" dirty="0"/>
              <a:t> </a:t>
            </a:r>
            <a:r>
              <a:rPr lang="de-DE" sz="1200" dirty="0" err="1"/>
              <a:t>backlog</a:t>
            </a:r>
            <a:r>
              <a:rPr lang="de-DE" sz="1200" dirty="0"/>
              <a:t>.</a:t>
            </a:r>
          </a:p>
          <a:p>
            <a:endParaRPr lang="de-DE" sz="1200" dirty="0"/>
          </a:p>
          <a:p>
            <a:r>
              <a:rPr lang="de-DE" sz="1200" dirty="0"/>
              <a:t>Elements </a:t>
            </a:r>
            <a:r>
              <a:rPr lang="de-DE" sz="1200" dirty="0" err="1"/>
              <a:t>that</a:t>
            </a:r>
            <a:r>
              <a:rPr lang="de-DE" sz="1200" dirty="0"/>
              <a:t> </a:t>
            </a:r>
            <a:r>
              <a:rPr lang="de-DE" sz="1200" dirty="0" err="1"/>
              <a:t>might</a:t>
            </a:r>
            <a:r>
              <a:rPr lang="de-DE" sz="1200" dirty="0"/>
              <a:t> </a:t>
            </a:r>
            <a:r>
              <a:rPr lang="de-DE" sz="1200" dirty="0" err="1"/>
              <a:t>be</a:t>
            </a:r>
            <a:r>
              <a:rPr lang="de-DE" sz="1200" dirty="0"/>
              <a:t> </a:t>
            </a:r>
            <a:r>
              <a:rPr lang="de-DE" sz="1200" dirty="0" err="1"/>
              <a:t>unclear</a:t>
            </a:r>
            <a:r>
              <a:rPr lang="de-DE" sz="1200" dirty="0"/>
              <a:t> </a:t>
            </a:r>
            <a:r>
              <a:rPr lang="de-DE" sz="1200" dirty="0" err="1"/>
              <a:t>or</a:t>
            </a:r>
            <a:r>
              <a:rPr lang="de-DE" sz="1200" dirty="0"/>
              <a:t> </a:t>
            </a:r>
            <a:r>
              <a:rPr lang="de-DE" sz="1200" dirty="0" err="1"/>
              <a:t>based</a:t>
            </a:r>
            <a:r>
              <a:rPr lang="de-DE" sz="1200" dirty="0"/>
              <a:t> on </a:t>
            </a:r>
            <a:r>
              <a:rPr lang="de-DE" sz="1200" dirty="0" err="1"/>
              <a:t>assumptions</a:t>
            </a:r>
            <a:r>
              <a:rPr lang="de-DE" sz="1200" dirty="0"/>
              <a:t> </a:t>
            </a:r>
            <a:r>
              <a:rPr lang="de-DE" sz="1200" dirty="0" err="1"/>
              <a:t>could</a:t>
            </a:r>
            <a:r>
              <a:rPr lang="de-DE" sz="1200" dirty="0"/>
              <a:t> </a:t>
            </a:r>
            <a:r>
              <a:rPr lang="de-DE" sz="1200" dirty="0" err="1"/>
              <a:t>be</a:t>
            </a:r>
            <a:r>
              <a:rPr lang="de-DE" sz="1200" dirty="0"/>
              <a:t> in </a:t>
            </a:r>
            <a:r>
              <a:rPr lang="de-DE" sz="1200" dirty="0" err="1"/>
              <a:t>the</a:t>
            </a:r>
            <a:r>
              <a:rPr lang="de-DE" sz="1200" dirty="0"/>
              <a:t> </a:t>
            </a:r>
            <a:r>
              <a:rPr lang="de-DE" sz="1200" dirty="0" err="1"/>
              <a:t>following</a:t>
            </a:r>
            <a:r>
              <a:rPr lang="de-DE" sz="1200" dirty="0"/>
              <a:t> </a:t>
            </a:r>
            <a:r>
              <a:rPr lang="de-DE" sz="1200" dirty="0" err="1"/>
              <a:t>categories</a:t>
            </a:r>
            <a:r>
              <a:rPr lang="de-DE" sz="1200" dirty="0"/>
              <a:t>:</a:t>
            </a:r>
          </a:p>
          <a:p>
            <a:pPr marL="285750" indent="-285750">
              <a:buFontTx/>
              <a:buChar char="-"/>
            </a:pPr>
            <a:r>
              <a:rPr lang="de-DE" sz="1200" dirty="0"/>
              <a:t>Knowledge </a:t>
            </a:r>
            <a:r>
              <a:rPr lang="de-DE" sz="1200" dirty="0" err="1"/>
              <a:t>of</a:t>
            </a:r>
            <a:r>
              <a:rPr lang="de-DE" sz="1200" dirty="0"/>
              <a:t> </a:t>
            </a:r>
            <a:r>
              <a:rPr lang="de-DE" sz="1200" dirty="0" err="1"/>
              <a:t>the</a:t>
            </a:r>
            <a:r>
              <a:rPr lang="de-DE" sz="1200" dirty="0"/>
              <a:t> </a:t>
            </a:r>
            <a:r>
              <a:rPr lang="de-DE" sz="1200" dirty="0" err="1"/>
              <a:t>user</a:t>
            </a:r>
            <a:r>
              <a:rPr lang="de-DE" sz="1200" dirty="0"/>
              <a:t> (end-user, </a:t>
            </a:r>
            <a:r>
              <a:rPr lang="de-DE" sz="1200" dirty="0" err="1"/>
              <a:t>intermediary</a:t>
            </a:r>
            <a:r>
              <a:rPr lang="de-DE" sz="1200" dirty="0"/>
              <a:t>, </a:t>
            </a:r>
            <a:r>
              <a:rPr lang="de-DE" sz="1200" dirty="0" err="1"/>
              <a:t>society</a:t>
            </a:r>
            <a:r>
              <a:rPr lang="de-DE" sz="1200" dirty="0"/>
              <a:t>, etc.)</a:t>
            </a:r>
          </a:p>
          <a:p>
            <a:pPr marL="285750" indent="-285750">
              <a:buFontTx/>
              <a:buChar char="-"/>
            </a:pPr>
            <a:r>
              <a:rPr lang="de-DE" sz="1200" dirty="0"/>
              <a:t>Value </a:t>
            </a:r>
            <a:r>
              <a:rPr lang="de-DE" sz="1200" dirty="0" err="1"/>
              <a:t>proposition</a:t>
            </a:r>
            <a:endParaRPr lang="de-DE" sz="1200" dirty="0"/>
          </a:p>
          <a:p>
            <a:pPr marL="285750" indent="-285750">
              <a:buFontTx/>
              <a:buChar char="-"/>
            </a:pPr>
            <a:r>
              <a:rPr lang="de-DE" sz="1200" dirty="0"/>
              <a:t>Involvement </a:t>
            </a:r>
            <a:r>
              <a:rPr lang="de-DE" sz="1200" dirty="0" err="1"/>
              <a:t>of</a:t>
            </a:r>
            <a:r>
              <a:rPr lang="de-DE" sz="1200" dirty="0"/>
              <a:t> </a:t>
            </a:r>
            <a:r>
              <a:rPr lang="de-DE" sz="1200" dirty="0" err="1"/>
              <a:t>stakeholders</a:t>
            </a:r>
            <a:r>
              <a:rPr lang="de-DE" sz="1200" dirty="0"/>
              <a:t> (internal/external)</a:t>
            </a:r>
          </a:p>
          <a:p>
            <a:pPr marL="285750" indent="-285750">
              <a:buFontTx/>
              <a:buChar char="-"/>
            </a:pPr>
            <a:r>
              <a:rPr lang="de-DE" sz="1200" dirty="0" err="1"/>
              <a:t>Deleminations</a:t>
            </a:r>
            <a:r>
              <a:rPr lang="de-DE" sz="1200" dirty="0"/>
              <a:t> </a:t>
            </a:r>
            <a:r>
              <a:rPr lang="de-DE" sz="1200" dirty="0" err="1"/>
              <a:t>of</a:t>
            </a:r>
            <a:r>
              <a:rPr lang="de-DE" sz="1200" dirty="0"/>
              <a:t> </a:t>
            </a:r>
            <a:r>
              <a:rPr lang="de-DE" sz="1200" dirty="0" err="1"/>
              <a:t>the</a:t>
            </a:r>
            <a:r>
              <a:rPr lang="de-DE" sz="1200" dirty="0"/>
              <a:t> </a:t>
            </a:r>
            <a:r>
              <a:rPr lang="de-DE" sz="1200" dirty="0" err="1"/>
              <a:t>problem</a:t>
            </a:r>
            <a:endParaRPr lang="de-DE" sz="1200" dirty="0"/>
          </a:p>
        </p:txBody>
      </p:sp>
    </p:spTree>
    <p:extLst>
      <p:ext uri="{BB962C8B-B14F-4D97-AF65-F5344CB8AC3E}">
        <p14:creationId xmlns:p14="http://schemas.microsoft.com/office/powerpoint/2010/main" val="10467219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50"/>
          <p:cNvSpPr txBox="1">
            <a:spLocks noGrp="1"/>
          </p:cNvSpPr>
          <p:nvPr>
            <p:ph type="sldNum" sz="quarter" idx="10"/>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38</a:t>
            </a:fld>
            <a:endParaRPr/>
          </a:p>
        </p:txBody>
      </p:sp>
      <p:sp>
        <p:nvSpPr>
          <p:cNvPr id="304" name="Google Shape;304;p50"/>
          <p:cNvSpPr txBox="1">
            <a:spLocks noGrp="1"/>
          </p:cNvSpPr>
          <p:nvPr>
            <p:ph type="title"/>
          </p:nvPr>
        </p:nvSpPr>
        <p:spPr>
          <a:xfrm>
            <a:off x="389956" y="171198"/>
            <a:ext cx="8280714" cy="436938"/>
          </a:xfrm>
          <a:prstGeom prst="rect">
            <a:avLst/>
          </a:prstGeom>
        </p:spPr>
        <p:txBody>
          <a:bodyPr spcFirstLastPara="1" wrap="square" lIns="91425" tIns="91425" rIns="91425" bIns="91425" anchor="t" anchorCtr="0">
            <a:noAutofit/>
          </a:bodyPr>
          <a:lstStyle/>
          <a:p>
            <a:pPr lvl="0"/>
            <a:r>
              <a:rPr lang="de-DE" sz="1400" dirty="0"/>
              <a:t>Common Understanding of </a:t>
            </a:r>
            <a:r>
              <a:rPr lang="de-DE" sz="1400" dirty="0" err="1"/>
              <a:t>the</a:t>
            </a:r>
            <a:r>
              <a:rPr lang="de-DE" sz="1400" dirty="0"/>
              <a:t> Startup Solution</a:t>
            </a:r>
            <a:endParaRPr sz="1400" b="0" dirty="0"/>
          </a:p>
        </p:txBody>
      </p:sp>
      <p:sp>
        <p:nvSpPr>
          <p:cNvPr id="12" name="Abgerundetes Rechteck 11">
            <a:extLst>
              <a:ext uri="{FF2B5EF4-FFF2-40B4-BE49-F238E27FC236}">
                <a16:creationId xmlns:a16="http://schemas.microsoft.com/office/drawing/2014/main" id="{5884F957-DBDE-0C49-9022-DC215D5A7A26}"/>
              </a:ext>
            </a:extLst>
          </p:cNvPr>
          <p:cNvSpPr/>
          <p:nvPr/>
        </p:nvSpPr>
        <p:spPr>
          <a:xfrm>
            <a:off x="312982" y="771376"/>
            <a:ext cx="4259016" cy="2310152"/>
          </a:xfrm>
          <a:prstGeom prst="roundRect">
            <a:avLst>
              <a:gd name="adj" fmla="val 7568"/>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r>
              <a:rPr lang="en-GB" sz="1100" dirty="0">
                <a:solidFill>
                  <a:schemeClr val="tx1"/>
                </a:solidFill>
              </a:rPr>
              <a:t>Riskiest Assumptions</a:t>
            </a:r>
          </a:p>
        </p:txBody>
      </p:sp>
      <p:sp>
        <p:nvSpPr>
          <p:cNvPr id="19" name="Abgerundetes Rechteck 18">
            <a:extLst>
              <a:ext uri="{FF2B5EF4-FFF2-40B4-BE49-F238E27FC236}">
                <a16:creationId xmlns:a16="http://schemas.microsoft.com/office/drawing/2014/main" id="{4CEC187F-2F8D-2041-932D-A22CD364F370}"/>
              </a:ext>
            </a:extLst>
          </p:cNvPr>
          <p:cNvSpPr/>
          <p:nvPr/>
        </p:nvSpPr>
        <p:spPr>
          <a:xfrm>
            <a:off x="312983" y="3244768"/>
            <a:ext cx="4259017" cy="1409855"/>
          </a:xfrm>
          <a:prstGeom prst="roundRect">
            <a:avLst>
              <a:gd name="adj" fmla="val 7568"/>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defRPr/>
            </a:pPr>
            <a:r>
              <a:rPr lang="de-DE" sz="1100" dirty="0" err="1">
                <a:solidFill>
                  <a:schemeClr val="tx1"/>
                </a:solidFill>
              </a:rPr>
              <a:t>Steps</a:t>
            </a:r>
            <a:r>
              <a:rPr lang="de-DE" sz="1100" dirty="0">
                <a:solidFill>
                  <a:schemeClr val="tx1"/>
                </a:solidFill>
              </a:rPr>
              <a:t> in </a:t>
            </a:r>
            <a:r>
              <a:rPr lang="de-DE" sz="1100" dirty="0" err="1">
                <a:solidFill>
                  <a:schemeClr val="tx1"/>
                </a:solidFill>
              </a:rPr>
              <a:t>the</a:t>
            </a:r>
            <a:r>
              <a:rPr lang="de-DE" sz="1100" dirty="0">
                <a:solidFill>
                  <a:schemeClr val="tx1"/>
                </a:solidFill>
              </a:rPr>
              <a:t> </a:t>
            </a:r>
            <a:r>
              <a:rPr lang="de-DE" sz="1100" dirty="0" err="1">
                <a:solidFill>
                  <a:schemeClr val="tx1"/>
                </a:solidFill>
              </a:rPr>
              <a:t>Collaboration</a:t>
            </a:r>
            <a:r>
              <a:rPr lang="de-DE" sz="1100" dirty="0">
                <a:solidFill>
                  <a:schemeClr val="tx1"/>
                </a:solidFill>
              </a:rPr>
              <a:t> </a:t>
            </a:r>
            <a:r>
              <a:rPr lang="de-DE" sz="1100" dirty="0" err="1">
                <a:solidFill>
                  <a:schemeClr val="tx1"/>
                </a:solidFill>
              </a:rPr>
              <a:t>Process</a:t>
            </a:r>
            <a:r>
              <a:rPr lang="de-DE" sz="1100" dirty="0">
                <a:solidFill>
                  <a:schemeClr val="tx1"/>
                </a:solidFill>
              </a:rPr>
              <a:t> </a:t>
            </a:r>
            <a:r>
              <a:rPr lang="de-DE" sz="1100" dirty="0" err="1">
                <a:solidFill>
                  <a:schemeClr val="tx1"/>
                </a:solidFill>
              </a:rPr>
              <a:t>to</a:t>
            </a:r>
            <a:r>
              <a:rPr lang="de-DE" sz="1100" dirty="0">
                <a:solidFill>
                  <a:schemeClr val="tx1"/>
                </a:solidFill>
              </a:rPr>
              <a:t> </a:t>
            </a:r>
            <a:r>
              <a:rPr lang="de-DE" sz="1100" dirty="0" err="1">
                <a:solidFill>
                  <a:schemeClr val="tx1"/>
                </a:solidFill>
              </a:rPr>
              <a:t>address</a:t>
            </a:r>
            <a:r>
              <a:rPr lang="de-DE" sz="1100" dirty="0">
                <a:solidFill>
                  <a:schemeClr val="tx1"/>
                </a:solidFill>
              </a:rPr>
              <a:t> </a:t>
            </a:r>
            <a:r>
              <a:rPr lang="de-DE" sz="1100" dirty="0" err="1">
                <a:solidFill>
                  <a:schemeClr val="tx1"/>
                </a:solidFill>
              </a:rPr>
              <a:t>these</a:t>
            </a:r>
            <a:endParaRPr lang="de-DE" sz="1100" dirty="0">
              <a:solidFill>
                <a:schemeClr val="tx1"/>
              </a:solidFill>
            </a:endParaRPr>
          </a:p>
        </p:txBody>
      </p:sp>
      <p:sp>
        <p:nvSpPr>
          <p:cNvPr id="8" name="Abgerundetes Rechteck 7">
            <a:extLst>
              <a:ext uri="{FF2B5EF4-FFF2-40B4-BE49-F238E27FC236}">
                <a16:creationId xmlns:a16="http://schemas.microsoft.com/office/drawing/2014/main" id="{8C9B8CC5-306F-534A-B320-17CB28C702BA}"/>
              </a:ext>
            </a:extLst>
          </p:cNvPr>
          <p:cNvSpPr/>
          <p:nvPr/>
        </p:nvSpPr>
        <p:spPr>
          <a:xfrm>
            <a:off x="4689910" y="771376"/>
            <a:ext cx="4259016" cy="2310152"/>
          </a:xfrm>
          <a:prstGeom prst="roundRect">
            <a:avLst>
              <a:gd name="adj" fmla="val 7568"/>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r>
              <a:rPr lang="en-GB" sz="1100" dirty="0">
                <a:solidFill>
                  <a:schemeClr val="tx1"/>
                </a:solidFill>
              </a:rPr>
              <a:t>Open Questions</a:t>
            </a:r>
          </a:p>
        </p:txBody>
      </p:sp>
      <p:sp>
        <p:nvSpPr>
          <p:cNvPr id="9" name="Abgerundetes Rechteck 8">
            <a:extLst>
              <a:ext uri="{FF2B5EF4-FFF2-40B4-BE49-F238E27FC236}">
                <a16:creationId xmlns:a16="http://schemas.microsoft.com/office/drawing/2014/main" id="{99765E3C-6EF8-704E-BD0B-5EEBF3A156C8}"/>
              </a:ext>
            </a:extLst>
          </p:cNvPr>
          <p:cNvSpPr/>
          <p:nvPr/>
        </p:nvSpPr>
        <p:spPr>
          <a:xfrm>
            <a:off x="4689911" y="3244768"/>
            <a:ext cx="4259017" cy="1409855"/>
          </a:xfrm>
          <a:prstGeom prst="roundRect">
            <a:avLst>
              <a:gd name="adj" fmla="val 7568"/>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defRPr/>
            </a:pPr>
            <a:r>
              <a:rPr lang="de-DE" sz="1100" dirty="0" err="1">
                <a:solidFill>
                  <a:schemeClr val="tx1"/>
                </a:solidFill>
              </a:rPr>
              <a:t>Steps</a:t>
            </a:r>
            <a:r>
              <a:rPr lang="de-DE" sz="1100" dirty="0">
                <a:solidFill>
                  <a:schemeClr val="tx1"/>
                </a:solidFill>
              </a:rPr>
              <a:t> in </a:t>
            </a:r>
            <a:r>
              <a:rPr lang="de-DE" sz="1100" dirty="0" err="1">
                <a:solidFill>
                  <a:schemeClr val="tx1"/>
                </a:solidFill>
              </a:rPr>
              <a:t>the</a:t>
            </a:r>
            <a:r>
              <a:rPr lang="de-DE" sz="1100" dirty="0">
                <a:solidFill>
                  <a:schemeClr val="tx1"/>
                </a:solidFill>
              </a:rPr>
              <a:t> </a:t>
            </a:r>
            <a:r>
              <a:rPr lang="de-DE" sz="1100" dirty="0" err="1">
                <a:solidFill>
                  <a:schemeClr val="tx1"/>
                </a:solidFill>
              </a:rPr>
              <a:t>Collaboration</a:t>
            </a:r>
            <a:r>
              <a:rPr lang="de-DE" sz="1100" dirty="0">
                <a:solidFill>
                  <a:schemeClr val="tx1"/>
                </a:solidFill>
              </a:rPr>
              <a:t> </a:t>
            </a:r>
            <a:r>
              <a:rPr lang="de-DE" sz="1100" dirty="0" err="1">
                <a:solidFill>
                  <a:schemeClr val="tx1"/>
                </a:solidFill>
              </a:rPr>
              <a:t>Process</a:t>
            </a:r>
            <a:r>
              <a:rPr lang="de-DE" sz="1100" dirty="0">
                <a:solidFill>
                  <a:schemeClr val="tx1"/>
                </a:solidFill>
              </a:rPr>
              <a:t> </a:t>
            </a:r>
            <a:r>
              <a:rPr lang="de-DE" sz="1100" dirty="0" err="1">
                <a:solidFill>
                  <a:schemeClr val="tx1"/>
                </a:solidFill>
              </a:rPr>
              <a:t>to</a:t>
            </a:r>
            <a:r>
              <a:rPr lang="de-DE" sz="1100" dirty="0">
                <a:solidFill>
                  <a:schemeClr val="tx1"/>
                </a:solidFill>
              </a:rPr>
              <a:t> </a:t>
            </a:r>
            <a:r>
              <a:rPr lang="de-DE" sz="1100" dirty="0" err="1">
                <a:solidFill>
                  <a:schemeClr val="tx1"/>
                </a:solidFill>
              </a:rPr>
              <a:t>address</a:t>
            </a:r>
            <a:r>
              <a:rPr lang="de-DE" sz="1100" dirty="0">
                <a:solidFill>
                  <a:schemeClr val="tx1"/>
                </a:solidFill>
              </a:rPr>
              <a:t> </a:t>
            </a:r>
            <a:r>
              <a:rPr lang="de-DE" sz="1100" dirty="0" err="1">
                <a:solidFill>
                  <a:schemeClr val="tx1"/>
                </a:solidFill>
              </a:rPr>
              <a:t>these</a:t>
            </a:r>
            <a:endParaRPr lang="de-DE" sz="1100" dirty="0">
              <a:solidFill>
                <a:schemeClr val="tx1"/>
              </a:solidFill>
            </a:endParaRPr>
          </a:p>
        </p:txBody>
      </p:sp>
      <p:sp>
        <p:nvSpPr>
          <p:cNvPr id="10" name="Textfeld 9">
            <a:extLst>
              <a:ext uri="{FF2B5EF4-FFF2-40B4-BE49-F238E27FC236}">
                <a16:creationId xmlns:a16="http://schemas.microsoft.com/office/drawing/2014/main" id="{66D2EDC5-C47F-8249-881F-68194235C8E8}"/>
              </a:ext>
            </a:extLst>
          </p:cNvPr>
          <p:cNvSpPr txBox="1"/>
          <p:nvPr/>
        </p:nvSpPr>
        <p:spPr>
          <a:xfrm>
            <a:off x="4689910" y="1102936"/>
            <a:ext cx="4259016" cy="1819373"/>
          </a:xfrm>
          <a:prstGeom prst="rect">
            <a:avLst/>
          </a:prstGeom>
          <a:noFill/>
        </p:spPr>
        <p:txBody>
          <a:bodyPr wrap="square" rtlCol="0">
            <a:normAutofit/>
          </a:bodyPr>
          <a:lstStyle/>
          <a:p>
            <a:endParaRPr lang="en-AU" dirty="0"/>
          </a:p>
        </p:txBody>
      </p:sp>
      <p:sp>
        <p:nvSpPr>
          <p:cNvPr id="13" name="Textfeld 12">
            <a:extLst>
              <a:ext uri="{FF2B5EF4-FFF2-40B4-BE49-F238E27FC236}">
                <a16:creationId xmlns:a16="http://schemas.microsoft.com/office/drawing/2014/main" id="{8B4216D7-C85C-2F44-B2EB-CC8ABC0ABF08}"/>
              </a:ext>
            </a:extLst>
          </p:cNvPr>
          <p:cNvSpPr txBox="1"/>
          <p:nvPr/>
        </p:nvSpPr>
        <p:spPr>
          <a:xfrm>
            <a:off x="4689909" y="3535052"/>
            <a:ext cx="4259016" cy="1018094"/>
          </a:xfrm>
          <a:prstGeom prst="rect">
            <a:avLst/>
          </a:prstGeom>
          <a:noFill/>
        </p:spPr>
        <p:txBody>
          <a:bodyPr wrap="square" rtlCol="0">
            <a:normAutofit/>
          </a:bodyPr>
          <a:lstStyle/>
          <a:p>
            <a:endParaRPr lang="en-AU" dirty="0"/>
          </a:p>
        </p:txBody>
      </p:sp>
      <p:sp>
        <p:nvSpPr>
          <p:cNvPr id="14" name="Textfeld 13">
            <a:extLst>
              <a:ext uri="{FF2B5EF4-FFF2-40B4-BE49-F238E27FC236}">
                <a16:creationId xmlns:a16="http://schemas.microsoft.com/office/drawing/2014/main" id="{2AFBDFAE-E9DA-D448-8949-D26BC2DEDFAC}"/>
              </a:ext>
            </a:extLst>
          </p:cNvPr>
          <p:cNvSpPr txBox="1"/>
          <p:nvPr/>
        </p:nvSpPr>
        <p:spPr>
          <a:xfrm>
            <a:off x="312982" y="1129021"/>
            <a:ext cx="4259016" cy="1793288"/>
          </a:xfrm>
          <a:prstGeom prst="rect">
            <a:avLst/>
          </a:prstGeom>
          <a:noFill/>
        </p:spPr>
        <p:txBody>
          <a:bodyPr wrap="square" rtlCol="0">
            <a:normAutofit/>
          </a:bodyPr>
          <a:lstStyle/>
          <a:p>
            <a:endParaRPr lang="en-AU" dirty="0"/>
          </a:p>
        </p:txBody>
      </p:sp>
      <p:sp>
        <p:nvSpPr>
          <p:cNvPr id="15" name="Textfeld 14">
            <a:extLst>
              <a:ext uri="{FF2B5EF4-FFF2-40B4-BE49-F238E27FC236}">
                <a16:creationId xmlns:a16="http://schemas.microsoft.com/office/drawing/2014/main" id="{14940452-0554-2A4B-AEDA-5596DA67E162}"/>
              </a:ext>
            </a:extLst>
          </p:cNvPr>
          <p:cNvSpPr txBox="1"/>
          <p:nvPr/>
        </p:nvSpPr>
        <p:spPr>
          <a:xfrm>
            <a:off x="312982" y="3535052"/>
            <a:ext cx="4259016" cy="1018094"/>
          </a:xfrm>
          <a:prstGeom prst="rect">
            <a:avLst/>
          </a:prstGeom>
          <a:noFill/>
        </p:spPr>
        <p:txBody>
          <a:bodyPr wrap="square" rtlCol="0">
            <a:normAutofit/>
          </a:bodyPr>
          <a:lstStyle/>
          <a:p>
            <a:endParaRPr lang="en-AU" dirty="0"/>
          </a:p>
        </p:txBody>
      </p:sp>
    </p:spTree>
    <p:extLst>
      <p:ext uri="{BB962C8B-B14F-4D97-AF65-F5344CB8AC3E}">
        <p14:creationId xmlns:p14="http://schemas.microsoft.com/office/powerpoint/2010/main" val="6736020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3BDC88C1-9C02-4801-9A5E-C70ACE397A50}"/>
              </a:ext>
            </a:extLst>
          </p:cNvPr>
          <p:cNvSpPr>
            <a:spLocks noGrp="1"/>
          </p:cNvSpPr>
          <p:nvPr>
            <p:ph type="ctrTitle"/>
          </p:nvPr>
        </p:nvSpPr>
        <p:spPr/>
        <p:txBody>
          <a:bodyPr/>
          <a:lstStyle/>
          <a:p>
            <a:r>
              <a:rPr lang="de-DE" dirty="0"/>
              <a:t>Solution Adaptation Backlog</a:t>
            </a:r>
          </a:p>
        </p:txBody>
      </p:sp>
      <p:sp>
        <p:nvSpPr>
          <p:cNvPr id="11" name="Bildplatzhalter 10">
            <a:extLst>
              <a:ext uri="{FF2B5EF4-FFF2-40B4-BE49-F238E27FC236}">
                <a16:creationId xmlns:a16="http://schemas.microsoft.com/office/drawing/2014/main" id="{585903D4-36D3-4419-8B01-5180C47F2C00}"/>
              </a:ext>
            </a:extLst>
          </p:cNvPr>
          <p:cNvSpPr>
            <a:spLocks noGrp="1"/>
          </p:cNvSpPr>
          <p:nvPr>
            <p:ph type="pic" sz="quarter" idx="11"/>
          </p:nvPr>
        </p:nvSpPr>
        <p:spPr/>
      </p:sp>
      <p:sp>
        <p:nvSpPr>
          <p:cNvPr id="12" name="Bildplatzhalter 11">
            <a:extLst>
              <a:ext uri="{FF2B5EF4-FFF2-40B4-BE49-F238E27FC236}">
                <a16:creationId xmlns:a16="http://schemas.microsoft.com/office/drawing/2014/main" id="{F27EEF15-0D05-482F-A9C8-98650E53E82E}"/>
              </a:ext>
            </a:extLst>
          </p:cNvPr>
          <p:cNvSpPr>
            <a:spLocks noGrp="1"/>
          </p:cNvSpPr>
          <p:nvPr>
            <p:ph type="pic" sz="quarter" idx="12"/>
          </p:nvPr>
        </p:nvSpPr>
        <p:spPr/>
      </p:sp>
      <p:sp>
        <p:nvSpPr>
          <p:cNvPr id="13" name="Bildplatzhalter 12">
            <a:extLst>
              <a:ext uri="{FF2B5EF4-FFF2-40B4-BE49-F238E27FC236}">
                <a16:creationId xmlns:a16="http://schemas.microsoft.com/office/drawing/2014/main" id="{1838B022-31B3-40D8-AF9E-5EA37B0EAFF4}"/>
              </a:ext>
            </a:extLst>
          </p:cNvPr>
          <p:cNvSpPr>
            <a:spLocks noGrp="1"/>
          </p:cNvSpPr>
          <p:nvPr>
            <p:ph type="pic" sz="quarter" idx="13"/>
          </p:nvPr>
        </p:nvSpPr>
        <p:spPr/>
      </p:sp>
      <p:sp>
        <p:nvSpPr>
          <p:cNvPr id="14" name="Bildplatzhalter 13">
            <a:extLst>
              <a:ext uri="{FF2B5EF4-FFF2-40B4-BE49-F238E27FC236}">
                <a16:creationId xmlns:a16="http://schemas.microsoft.com/office/drawing/2014/main" id="{EA232E03-9BA3-43FF-B55B-E59F03558DF2}"/>
              </a:ext>
            </a:extLst>
          </p:cNvPr>
          <p:cNvSpPr>
            <a:spLocks noGrp="1"/>
          </p:cNvSpPr>
          <p:nvPr>
            <p:ph type="pic" sz="quarter" idx="14"/>
          </p:nvPr>
        </p:nvSpPr>
        <p:spPr/>
      </p:sp>
      <p:sp>
        <p:nvSpPr>
          <p:cNvPr id="15" name="Bildplatzhalter 14">
            <a:extLst>
              <a:ext uri="{FF2B5EF4-FFF2-40B4-BE49-F238E27FC236}">
                <a16:creationId xmlns:a16="http://schemas.microsoft.com/office/drawing/2014/main" id="{F21AD0DF-0282-4919-995D-EDE347A2CF86}"/>
              </a:ext>
            </a:extLst>
          </p:cNvPr>
          <p:cNvSpPr>
            <a:spLocks noGrp="1"/>
          </p:cNvSpPr>
          <p:nvPr>
            <p:ph type="pic" sz="quarter" idx="15"/>
          </p:nvPr>
        </p:nvSpPr>
        <p:spPr/>
      </p:sp>
      <p:sp>
        <p:nvSpPr>
          <p:cNvPr id="2" name="Foliennummernplatzhalter 1">
            <a:extLst>
              <a:ext uri="{FF2B5EF4-FFF2-40B4-BE49-F238E27FC236}">
                <a16:creationId xmlns:a16="http://schemas.microsoft.com/office/drawing/2014/main" id="{FB8276C3-E19D-4E94-B79A-A81E75692AB2}"/>
              </a:ext>
            </a:extLst>
          </p:cNvPr>
          <p:cNvSpPr>
            <a:spLocks noGrp="1"/>
          </p:cNvSpPr>
          <p:nvPr>
            <p:ph type="sldNum" sz="quarter" idx="4294967295"/>
          </p:nvPr>
        </p:nvSpPr>
        <p:spPr>
          <a:xfrm>
            <a:off x="8199438" y="4722813"/>
            <a:ext cx="944562" cy="274637"/>
          </a:xfr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27F2A48-8E58-5441-936F-2F05626EB3ED}" type="slidenum">
              <a:rPr kumimoji="0" lang="de-DE" sz="800" b="0" i="0" u="none" strike="noStrike" kern="0" cap="none" spc="0" normalizeH="0" baseline="0" noProof="0" smtClean="0">
                <a:ln>
                  <a:noFill/>
                </a:ln>
                <a:solidFill>
                  <a:srgbClr val="FFFFF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39</a:t>
            </a:fld>
            <a:endParaRPr kumimoji="0" lang="de-DE" sz="800" b="0" i="0" u="none" strike="noStrike" kern="0" cap="none" spc="0" normalizeH="0" baseline="0" noProof="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3113473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41"/>
          <p:cNvSpPr txBox="1">
            <a:spLocks noGrp="1"/>
          </p:cNvSpPr>
          <p:nvPr>
            <p:ph type="sldNum" sz="quarter" idx="10"/>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4</a:t>
            </a:fld>
            <a:endParaRPr/>
          </a:p>
        </p:txBody>
      </p:sp>
      <p:sp>
        <p:nvSpPr>
          <p:cNvPr id="232" name="Google Shape;232;p41"/>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Content</a:t>
            </a:r>
            <a:endParaRPr/>
          </a:p>
        </p:txBody>
      </p:sp>
      <p:sp>
        <p:nvSpPr>
          <p:cNvPr id="231" name="Google Shape;231;p41"/>
          <p:cNvSpPr txBox="1"/>
          <p:nvPr/>
        </p:nvSpPr>
        <p:spPr>
          <a:xfrm>
            <a:off x="450000" y="277256"/>
            <a:ext cx="56535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b="1" dirty="0">
              <a:solidFill>
                <a:schemeClr val="dk1"/>
              </a:solidFill>
            </a:endParaRPr>
          </a:p>
          <a:p>
            <a:pPr marL="0" lvl="0" indent="0" algn="l" rtl="0">
              <a:spcBef>
                <a:spcPts val="0"/>
              </a:spcBef>
              <a:spcAft>
                <a:spcPts val="0"/>
              </a:spcAft>
              <a:buNone/>
            </a:pPr>
            <a:endParaRPr sz="2400" b="1" dirty="0">
              <a:solidFill>
                <a:schemeClr val="dk1"/>
              </a:solidFill>
            </a:endParaRPr>
          </a:p>
        </p:txBody>
      </p:sp>
      <p:sp>
        <p:nvSpPr>
          <p:cNvPr id="233" name="Google Shape;233;p41"/>
          <p:cNvSpPr txBox="1"/>
          <p:nvPr/>
        </p:nvSpPr>
        <p:spPr>
          <a:xfrm>
            <a:off x="413975" y="1298225"/>
            <a:ext cx="3726000" cy="1318800"/>
          </a:xfrm>
          <a:prstGeom prst="rect">
            <a:avLst/>
          </a:prstGeom>
          <a:noFill/>
          <a:ln>
            <a:noFill/>
          </a:ln>
        </p:spPr>
        <p:txBody>
          <a:bodyPr spcFirstLastPara="1" wrap="square" lIns="91425" tIns="91425" rIns="91425" bIns="91425" anchor="t" anchorCtr="0">
            <a:noAutofit/>
          </a:bodyPr>
          <a:lstStyle/>
          <a:p>
            <a:pPr marL="139700" lvl="0" algn="l" rtl="0">
              <a:spcBef>
                <a:spcPts val="0"/>
              </a:spcBef>
              <a:spcAft>
                <a:spcPts val="600"/>
              </a:spcAft>
              <a:buSzPts val="1400"/>
            </a:pPr>
            <a:r>
              <a:rPr lang="en-GB" u="sng" dirty="0">
                <a:solidFill>
                  <a:schemeClr val="hlink"/>
                </a:solidFill>
                <a:hlinkClick r:id="rId3" action="ppaction://hlinksldjump"/>
              </a:rPr>
              <a:t>Preparing and planning the session</a:t>
            </a:r>
            <a:endParaRPr u="sng" dirty="0"/>
          </a:p>
          <a:p>
            <a:pPr marL="139700" lvl="0" algn="l" rtl="0">
              <a:spcBef>
                <a:spcPts val="1000"/>
              </a:spcBef>
              <a:spcAft>
                <a:spcPts val="600"/>
              </a:spcAft>
              <a:buSzPts val="1400"/>
            </a:pPr>
            <a:r>
              <a:rPr lang="en-GB" u="sng" dirty="0">
                <a:solidFill>
                  <a:schemeClr val="hlink"/>
                </a:solidFill>
                <a:hlinkClick r:id="rId4" action="ppaction://hlinksldjump"/>
              </a:rPr>
              <a:t>Suggested agenda</a:t>
            </a:r>
            <a:endParaRPr dirty="0"/>
          </a:p>
          <a:p>
            <a:pPr marL="139700" lvl="0" algn="l" rtl="0">
              <a:spcBef>
                <a:spcPts val="1000"/>
              </a:spcBef>
              <a:spcAft>
                <a:spcPts val="600"/>
              </a:spcAft>
              <a:buSzPts val="1400"/>
            </a:pPr>
            <a:r>
              <a:rPr lang="en-GB" u="sng" dirty="0">
                <a:solidFill>
                  <a:schemeClr val="hlink"/>
                </a:solidFill>
                <a:hlinkClick r:id="rId5" action="ppaction://hlinksldjump"/>
              </a:rPr>
              <a:t>Startups preparations for the session</a:t>
            </a:r>
            <a:endParaRPr dirty="0"/>
          </a:p>
          <a:p>
            <a:pPr marL="139700" lvl="0" algn="l" rtl="0">
              <a:spcBef>
                <a:spcPts val="1000"/>
              </a:spcBef>
              <a:spcAft>
                <a:spcPts val="600"/>
              </a:spcAft>
              <a:buSzPts val="1400"/>
            </a:pPr>
            <a:r>
              <a:rPr lang="en-GB" u="sng" dirty="0">
                <a:solidFill>
                  <a:schemeClr val="hlink"/>
                </a:solidFill>
                <a:hlinkClick r:id="rId6" action="ppaction://hlinksldjump"/>
              </a:rPr>
              <a:t>Suggested activities</a:t>
            </a:r>
            <a:r>
              <a:rPr lang="en-GB" u="sng" dirty="0">
                <a:solidFill>
                  <a:schemeClr val="hlink"/>
                </a:solidFill>
              </a:rPr>
              <a:t>:</a:t>
            </a:r>
          </a:p>
          <a:p>
            <a:pPr marL="139700" lvl="0" algn="l" rtl="0">
              <a:spcBef>
                <a:spcPts val="1000"/>
              </a:spcBef>
              <a:spcAft>
                <a:spcPts val="600"/>
              </a:spcAft>
              <a:buSzPts val="1400"/>
            </a:pPr>
            <a:r>
              <a:rPr lang="en-GB" dirty="0">
                <a:solidFill>
                  <a:schemeClr val="hlink"/>
                </a:solidFill>
              </a:rPr>
              <a:t>	</a:t>
            </a:r>
            <a:r>
              <a:rPr lang="en-GB" u="sng" dirty="0">
                <a:solidFill>
                  <a:schemeClr val="hlink"/>
                </a:solidFill>
                <a:hlinkClick r:id="rId7" action="ppaction://hlinksldjump"/>
              </a:rPr>
              <a:t>Assumptions &amp; Questions</a:t>
            </a:r>
            <a:endParaRPr lang="en-GB" u="sng" dirty="0">
              <a:solidFill>
                <a:schemeClr val="hlink"/>
              </a:solidFill>
            </a:endParaRPr>
          </a:p>
          <a:p>
            <a:pPr marL="139700" lvl="0" algn="l" rtl="0">
              <a:spcBef>
                <a:spcPts val="1000"/>
              </a:spcBef>
              <a:spcAft>
                <a:spcPts val="600"/>
              </a:spcAft>
              <a:buSzPts val="1400"/>
            </a:pPr>
            <a:r>
              <a:rPr lang="en-GB" dirty="0">
                <a:solidFill>
                  <a:schemeClr val="hlink"/>
                </a:solidFill>
              </a:rPr>
              <a:t>	</a:t>
            </a:r>
            <a:r>
              <a:rPr lang="en-GB" u="sng" dirty="0">
                <a:solidFill>
                  <a:schemeClr val="hlink"/>
                </a:solidFill>
                <a:hlinkClick r:id="rId8" action="ppaction://hlinksldjump"/>
              </a:rPr>
              <a:t>Many Hats</a:t>
            </a:r>
            <a:endParaRPr lang="en-GB" u="sng" dirty="0">
              <a:solidFill>
                <a:schemeClr val="hlink"/>
              </a:solidFill>
            </a:endParaRPr>
          </a:p>
          <a:p>
            <a:pPr marL="139700" lvl="0" algn="l" rtl="0">
              <a:spcBef>
                <a:spcPts val="1000"/>
              </a:spcBef>
              <a:spcAft>
                <a:spcPts val="600"/>
              </a:spcAft>
              <a:buSzPts val="1400"/>
            </a:pPr>
            <a:r>
              <a:rPr lang="en-GB" dirty="0">
                <a:solidFill>
                  <a:schemeClr val="hlink"/>
                </a:solidFill>
              </a:rPr>
              <a:t>	</a:t>
            </a:r>
            <a:r>
              <a:rPr lang="en-GB" u="sng" dirty="0">
                <a:solidFill>
                  <a:schemeClr val="hlink"/>
                </a:solidFill>
                <a:hlinkClick r:id="rId9" action="ppaction://hlinksldjump"/>
              </a:rPr>
              <a:t>De-Brief</a:t>
            </a:r>
            <a:endParaRPr dirty="0"/>
          </a:p>
        </p:txBody>
      </p:sp>
      <p:sp>
        <p:nvSpPr>
          <p:cNvPr id="3" name="Textfeld 2">
            <a:extLst>
              <a:ext uri="{FF2B5EF4-FFF2-40B4-BE49-F238E27FC236}">
                <a16:creationId xmlns:a16="http://schemas.microsoft.com/office/drawing/2014/main" id="{E0AA7669-6DC2-3A45-B722-DA908F4B31E9}"/>
              </a:ext>
            </a:extLst>
          </p:cNvPr>
          <p:cNvSpPr txBox="1"/>
          <p:nvPr/>
        </p:nvSpPr>
        <p:spPr>
          <a:xfrm>
            <a:off x="5257800" y="1833175"/>
            <a:ext cx="3214650" cy="461665"/>
          </a:xfrm>
          <a:prstGeom prst="rect">
            <a:avLst/>
          </a:prstGeom>
          <a:noFill/>
          <a:ln>
            <a:solidFill>
              <a:schemeClr val="tx1"/>
            </a:solidFill>
          </a:ln>
        </p:spPr>
        <p:txBody>
          <a:bodyPr wrap="square" rtlCol="0">
            <a:spAutoFit/>
          </a:bodyPr>
          <a:lstStyle/>
          <a:p>
            <a:r>
              <a:rPr lang="en-AU" sz="1200" dirty="0"/>
              <a:t>To jump right to the respective points you’ll have to be in presentation mode</a:t>
            </a:r>
          </a:p>
        </p:txBody>
      </p:sp>
    </p:spTree>
    <p:extLst>
      <p:ext uri="{BB962C8B-B14F-4D97-AF65-F5344CB8AC3E}">
        <p14:creationId xmlns:p14="http://schemas.microsoft.com/office/powerpoint/2010/main" val="2597390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63D53409-CAF1-4AF0-9328-BFD2DDAE9AAF}"/>
              </a:ext>
            </a:extLst>
          </p:cNvPr>
          <p:cNvSpPr>
            <a:spLocks noGrp="1"/>
          </p:cNvSpPr>
          <p:nvPr>
            <p:ph type="sldNum" sz="quarter" idx="10"/>
          </p:nvPr>
        </p:nvSpPr>
        <p:spPr/>
        <p:txBody>
          <a:bodyPr/>
          <a:lstStyle/>
          <a:p>
            <a:fld id="{727F2A48-8E58-5441-936F-2F05626EB3ED}" type="slidenum">
              <a:rPr lang="de-DE" smtClean="0"/>
              <a:pPr/>
              <a:t>40</a:t>
            </a:fld>
            <a:endParaRPr lang="de-DE"/>
          </a:p>
        </p:txBody>
      </p:sp>
      <p:sp>
        <p:nvSpPr>
          <p:cNvPr id="10" name="Textplatzhalter 5">
            <a:extLst>
              <a:ext uri="{FF2B5EF4-FFF2-40B4-BE49-F238E27FC236}">
                <a16:creationId xmlns:a16="http://schemas.microsoft.com/office/drawing/2014/main" id="{22F44902-C98B-462A-99FA-3DB8615F480B}"/>
              </a:ext>
            </a:extLst>
          </p:cNvPr>
          <p:cNvSpPr txBox="1">
            <a:spLocks/>
          </p:cNvSpPr>
          <p:nvPr/>
        </p:nvSpPr>
        <p:spPr>
          <a:xfrm>
            <a:off x="3378200" y="808038"/>
            <a:ext cx="5040312" cy="3816350"/>
          </a:xfrm>
          <a:prstGeom prst="rect">
            <a:avLst/>
          </a:prstGeom>
        </p:spPr>
        <p:txBody>
          <a:bodyPr>
            <a:normAutofit lnSpcReduction="10000"/>
          </a:bodyPr>
          <a:lstStyle>
            <a:defPPr marR="0" lvl="0" algn="l" rtl="0">
              <a:lnSpc>
                <a:spcPct val="100000"/>
              </a:lnSpc>
              <a:spcBef>
                <a:spcPts val="0"/>
              </a:spcBef>
              <a:spcAft>
                <a:spcPts val="0"/>
              </a:spcAft>
            </a:defPPr>
            <a:lvl1pPr marL="3175" marR="0" lvl="0" indent="-3175" algn="l" rtl="0">
              <a:lnSpc>
                <a:spcPct val="100000"/>
              </a:lnSpc>
              <a:spcBef>
                <a:spcPts val="0"/>
              </a:spcBef>
              <a:spcAft>
                <a:spcPts val="1200"/>
              </a:spcAft>
              <a:buClr>
                <a:srgbClr val="000000"/>
              </a:buClr>
              <a:buSzPct val="96000"/>
              <a:buFont typeface="+mj-lt"/>
              <a:buNone/>
              <a:tabLst/>
              <a:defRPr lang="de-DE" sz="1600" b="0" i="0" u="none" strike="noStrike" cap="none" dirty="0" smtClean="0">
                <a:solidFill>
                  <a:schemeClr val="bg1"/>
                </a:solidFill>
                <a:latin typeface="Arial"/>
                <a:ea typeface="Arial"/>
                <a:cs typeface="Arial"/>
                <a:sym typeface="Arial"/>
              </a:defRPr>
            </a:lvl1pPr>
            <a:lvl2pPr marL="3175" marR="0" lvl="1" indent="0" algn="l" rtl="0">
              <a:lnSpc>
                <a:spcPct val="100000"/>
              </a:lnSpc>
              <a:spcBef>
                <a:spcPts val="0"/>
              </a:spcBef>
              <a:spcAft>
                <a:spcPts val="1200"/>
              </a:spcAft>
              <a:buClr>
                <a:srgbClr val="000000"/>
              </a:buClr>
              <a:buFontTx/>
              <a:buNone/>
              <a:tabLst/>
              <a:defRPr lang="de-DE" sz="1200" b="0" i="0" u="none" strike="noStrike" cap="none" dirty="0" smtClean="0">
                <a:solidFill>
                  <a:schemeClr val="bg1"/>
                </a:solidFill>
                <a:latin typeface="Arial"/>
                <a:ea typeface="Arial"/>
                <a:cs typeface="Arial"/>
                <a:sym typeface="Arial"/>
              </a:defRPr>
            </a:lvl2pPr>
            <a:lvl3pPr marL="3175" marR="0" lvl="2" indent="0" algn="l" rtl="0">
              <a:lnSpc>
                <a:spcPct val="100000"/>
              </a:lnSpc>
              <a:spcBef>
                <a:spcPts val="0"/>
              </a:spcBef>
              <a:spcAft>
                <a:spcPts val="1200"/>
              </a:spcAft>
              <a:buClr>
                <a:srgbClr val="000000"/>
              </a:buClr>
              <a:buFontTx/>
              <a:buNone/>
              <a:tabLst/>
              <a:defRPr lang="de-DE" sz="1000" b="0" i="0" u="none" strike="noStrike" cap="none" dirty="0" smtClean="0">
                <a:solidFill>
                  <a:schemeClr val="bg1"/>
                </a:solidFill>
                <a:latin typeface="Arial"/>
                <a:ea typeface="Arial"/>
                <a:cs typeface="Arial"/>
                <a:sym typeface="Arial"/>
              </a:defRPr>
            </a:lvl3pPr>
            <a:lvl4pPr marL="3175" marR="0" lvl="3" indent="0" algn="l" rtl="0">
              <a:lnSpc>
                <a:spcPct val="100000"/>
              </a:lnSpc>
              <a:spcBef>
                <a:spcPts val="0"/>
              </a:spcBef>
              <a:spcAft>
                <a:spcPts val="1200"/>
              </a:spcAft>
              <a:buClr>
                <a:srgbClr val="000000"/>
              </a:buClr>
              <a:buFontTx/>
              <a:buNone/>
              <a:tabLst/>
              <a:defRPr lang="de-DE" sz="800" b="0" i="0" u="none" strike="noStrike" cap="none" dirty="0" smtClean="0">
                <a:solidFill>
                  <a:schemeClr val="bg1"/>
                </a:solidFill>
                <a:latin typeface="Arial"/>
                <a:ea typeface="Arial"/>
                <a:cs typeface="Arial"/>
                <a:sym typeface="Arial"/>
              </a:defRPr>
            </a:lvl4pPr>
            <a:lvl5pPr marL="3175" marR="0" lvl="4" indent="0" algn="l" rtl="0">
              <a:lnSpc>
                <a:spcPct val="100000"/>
              </a:lnSpc>
              <a:spcBef>
                <a:spcPts val="0"/>
              </a:spcBef>
              <a:spcAft>
                <a:spcPts val="1200"/>
              </a:spcAft>
              <a:buClr>
                <a:srgbClr val="000000"/>
              </a:buClr>
              <a:buFontTx/>
              <a:buNone/>
              <a:tabLst/>
              <a:defRPr lang="de-DE" sz="600" b="0" i="0" u="none" strike="noStrike" cap="none" dirty="0" smtClean="0">
                <a:solidFill>
                  <a:schemeClr val="bg1"/>
                </a:solidFill>
                <a:latin typeface="Arial"/>
                <a:ea typeface="Arial"/>
                <a:cs typeface="Arial"/>
                <a:sym typeface="Arial"/>
              </a:defRPr>
            </a:lvl5pPr>
            <a:lvl6pPr marL="2425700" marR="0" lvl="5" indent="0" algn="l" rtl="0">
              <a:lnSpc>
                <a:spcPct val="100000"/>
              </a:lnSpc>
              <a:spcBef>
                <a:spcPts val="0"/>
              </a:spcBef>
              <a:spcAft>
                <a:spcPts val="0"/>
              </a:spcAft>
              <a:buClr>
                <a:srgbClr val="000000"/>
              </a:buClr>
              <a:buFontTx/>
              <a:buNone/>
              <a:defRPr lang="de-DE" sz="800" b="0" i="0" u="none" strike="noStrike" cap="none" dirty="0" smtClean="0">
                <a:solidFill>
                  <a:srgbClr val="000000"/>
                </a:solidFill>
                <a:latin typeface="Arial"/>
                <a:ea typeface="Arial"/>
                <a:cs typeface="Arial"/>
                <a:sym typeface="Arial"/>
              </a:defRPr>
            </a:lvl6pPr>
            <a:lvl7pPr marL="2882900" marR="0" lvl="6" indent="0" algn="l" rtl="0">
              <a:lnSpc>
                <a:spcPct val="100000"/>
              </a:lnSpc>
              <a:spcBef>
                <a:spcPts val="0"/>
              </a:spcBef>
              <a:spcAft>
                <a:spcPts val="0"/>
              </a:spcAft>
              <a:buClr>
                <a:srgbClr val="000000"/>
              </a:buClr>
              <a:buFontTx/>
              <a:buNone/>
              <a:defRPr lang="de-DE" sz="800" b="0" i="0" u="none" strike="noStrike" cap="none" dirty="0">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L="37973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r>
              <a:rPr lang="en-US" dirty="0"/>
              <a:t>The Solution Adaptation Backlog is a tool that allows the joint Public Sector Startup team to record assumptions and adaptation needs to the Startup solution </a:t>
            </a:r>
            <a:r>
              <a:rPr lang="en-US" dirty="0" err="1"/>
              <a:t>throught</a:t>
            </a:r>
            <a:r>
              <a:rPr lang="en-US" dirty="0"/>
              <a:t> the course of the project.</a:t>
            </a:r>
          </a:p>
          <a:p>
            <a:r>
              <a:rPr lang="en-US" dirty="0"/>
              <a:t>In order to make sure that open questions and assumptions that are still not validated are recorded, the Assumption Backlog gives the team the space to record these, to include these into the piloting of the Startup solution.</a:t>
            </a:r>
          </a:p>
          <a:p>
            <a:r>
              <a:rPr lang="en-US" dirty="0"/>
              <a:t>At the same time, during the </a:t>
            </a:r>
            <a:r>
              <a:rPr lang="en-US" dirty="0" err="1"/>
              <a:t>preceeding</a:t>
            </a:r>
            <a:r>
              <a:rPr lang="en-US" dirty="0"/>
              <a:t> discussions it might have been already apparent, that certain features of the Startup solution need to be changed, in order to use it in a Public Sector context. The Solution Adaptation backlog provides the space to jointly (!) agree on possible adaptations.</a:t>
            </a:r>
          </a:p>
        </p:txBody>
      </p:sp>
      <p:sp>
        <p:nvSpPr>
          <p:cNvPr id="11" name="Titel 4">
            <a:extLst>
              <a:ext uri="{FF2B5EF4-FFF2-40B4-BE49-F238E27FC236}">
                <a16:creationId xmlns:a16="http://schemas.microsoft.com/office/drawing/2014/main" id="{E930C548-FA18-4524-B30B-7DB44CBCCBD8}"/>
              </a:ext>
            </a:extLst>
          </p:cNvPr>
          <p:cNvSpPr txBox="1">
            <a:spLocks/>
          </p:cNvSpPr>
          <p:nvPr/>
        </p:nvSpPr>
        <p:spPr>
          <a:xfrm>
            <a:off x="431642" y="808038"/>
            <a:ext cx="2946558" cy="3816350"/>
          </a:xfrm>
          <a:prstGeom prst="rect">
            <a:avLst/>
          </a:prstGeom>
        </p:spPr>
        <p:txBody>
          <a:bodyPr vert="horz" lIns="91440" tIns="45720" rIns="91440" bIns="45720" rtlCol="0" anchor="t">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lang="de-DE" sz="1200" b="0" i="0" u="none" strike="noStrike" cap="none" spc="300" dirty="0" smtClean="0">
                <a:solidFill>
                  <a:schemeClr val="bg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de-DE"/>
              <a:t>Solution Adaptation Backlog</a:t>
            </a:r>
          </a:p>
        </p:txBody>
      </p:sp>
    </p:spTree>
    <p:extLst>
      <p:ext uri="{BB962C8B-B14F-4D97-AF65-F5344CB8AC3E}">
        <p14:creationId xmlns:p14="http://schemas.microsoft.com/office/powerpoint/2010/main" val="12336547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90F00038-82D2-4FD4-830A-41222B9AAFB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27F2A48-8E58-5441-936F-2F05626EB3ED}" type="slidenum">
              <a:rPr kumimoji="0" lang="de-DE" sz="800" b="0" i="0" u="none" strike="noStrike" kern="0" cap="none" spc="0" normalizeH="0" baseline="0" noProof="0" smtClean="0">
                <a:ln>
                  <a:noFill/>
                </a:ln>
                <a:solidFill>
                  <a:srgbClr val="FFFFF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41</a:t>
            </a:fld>
            <a:endParaRPr kumimoji="0" lang="de-DE" sz="800" b="0" i="0" u="none" strike="noStrike" kern="0" cap="none" spc="0" normalizeH="0" baseline="0" noProof="0">
              <a:ln>
                <a:noFill/>
              </a:ln>
              <a:solidFill>
                <a:srgbClr val="FFFFFF"/>
              </a:solidFill>
              <a:effectLst/>
              <a:uLnTx/>
              <a:uFillTx/>
              <a:latin typeface="Arial"/>
              <a:cs typeface="Arial"/>
              <a:sym typeface="Arial"/>
            </a:endParaRPr>
          </a:p>
        </p:txBody>
      </p:sp>
      <p:sp>
        <p:nvSpPr>
          <p:cNvPr id="5" name="Titel 4">
            <a:extLst>
              <a:ext uri="{FF2B5EF4-FFF2-40B4-BE49-F238E27FC236}">
                <a16:creationId xmlns:a16="http://schemas.microsoft.com/office/drawing/2014/main" id="{2EC6357D-6823-4AE9-8594-8E731DF9AB91}"/>
              </a:ext>
            </a:extLst>
          </p:cNvPr>
          <p:cNvSpPr>
            <a:spLocks noGrp="1"/>
          </p:cNvSpPr>
          <p:nvPr>
            <p:ph type="title"/>
          </p:nvPr>
        </p:nvSpPr>
        <p:spPr/>
        <p:txBody>
          <a:bodyPr/>
          <a:lstStyle/>
          <a:p>
            <a:r>
              <a:rPr lang="en-AU" dirty="0"/>
              <a:t>Hypothesis / Assumption Backlog</a:t>
            </a:r>
          </a:p>
        </p:txBody>
      </p:sp>
      <p:sp>
        <p:nvSpPr>
          <p:cNvPr id="6" name="Textplatzhalter 5">
            <a:extLst>
              <a:ext uri="{FF2B5EF4-FFF2-40B4-BE49-F238E27FC236}">
                <a16:creationId xmlns:a16="http://schemas.microsoft.com/office/drawing/2014/main" id="{F9B443CD-7ECB-4569-9221-D4A01D65ADD2}"/>
              </a:ext>
            </a:extLst>
          </p:cNvPr>
          <p:cNvSpPr>
            <a:spLocks noGrp="1"/>
          </p:cNvSpPr>
          <p:nvPr>
            <p:ph type="body" sz="quarter" idx="11"/>
          </p:nvPr>
        </p:nvSpPr>
        <p:spPr/>
        <p:txBody>
          <a:bodyPr>
            <a:normAutofit/>
          </a:bodyPr>
          <a:lstStyle/>
          <a:p>
            <a:pPr marL="0" lvl="0" indent="0">
              <a:spcAft>
                <a:spcPts val="0"/>
              </a:spcAft>
            </a:pPr>
            <a:r>
              <a:rPr lang="en-US" sz="1100" i="1" dirty="0">
                <a:solidFill>
                  <a:srgbClr val="666666"/>
                </a:solidFill>
              </a:rPr>
              <a:t>Think about gaps you have identified.</a:t>
            </a:r>
          </a:p>
          <a:p>
            <a:pPr marL="0" lvl="0" indent="0">
              <a:spcBef>
                <a:spcPts val="1000"/>
              </a:spcBef>
              <a:spcAft>
                <a:spcPts val="0"/>
              </a:spcAft>
            </a:pPr>
            <a:r>
              <a:rPr lang="en-US" sz="1100" i="1" dirty="0">
                <a:solidFill>
                  <a:srgbClr val="666666"/>
                </a:solidFill>
              </a:rPr>
              <a:t>Any weaknesses, threats and opportunities?</a:t>
            </a:r>
          </a:p>
          <a:p>
            <a:pPr marL="0" lvl="0" indent="0">
              <a:spcBef>
                <a:spcPts val="1000"/>
              </a:spcBef>
              <a:spcAft>
                <a:spcPts val="0"/>
              </a:spcAft>
            </a:pPr>
            <a:r>
              <a:rPr lang="en-US" sz="1100" i="1" dirty="0">
                <a:solidFill>
                  <a:srgbClr val="666666"/>
                </a:solidFill>
              </a:rPr>
              <a:t>Do you know enough about your users? Who do you need to interview? To test with?</a:t>
            </a:r>
          </a:p>
          <a:p>
            <a:pPr marL="0" lvl="0" indent="0">
              <a:spcBef>
                <a:spcPts val="1000"/>
              </a:spcBef>
              <a:spcAft>
                <a:spcPts val="0"/>
              </a:spcAft>
            </a:pPr>
            <a:r>
              <a:rPr lang="en-US" sz="1100" i="1" dirty="0">
                <a:solidFill>
                  <a:srgbClr val="666666"/>
                </a:solidFill>
              </a:rPr>
              <a:t>What do you need to still test?</a:t>
            </a:r>
          </a:p>
          <a:p>
            <a:pPr marL="0" lvl="0" indent="0">
              <a:spcBef>
                <a:spcPts val="1000"/>
              </a:spcBef>
              <a:spcAft>
                <a:spcPts val="0"/>
              </a:spcAft>
            </a:pPr>
            <a:r>
              <a:rPr lang="en-US" sz="1100" i="1" dirty="0">
                <a:solidFill>
                  <a:srgbClr val="666666"/>
                </a:solidFill>
              </a:rPr>
              <a:t>What are your key assumptions? Assumptions about the problem / solution?</a:t>
            </a:r>
          </a:p>
          <a:p>
            <a:endParaRPr lang="de-DE" dirty="0"/>
          </a:p>
        </p:txBody>
      </p:sp>
      <p:sp>
        <p:nvSpPr>
          <p:cNvPr id="7" name="Textplatzhalter 6">
            <a:extLst>
              <a:ext uri="{FF2B5EF4-FFF2-40B4-BE49-F238E27FC236}">
                <a16:creationId xmlns:a16="http://schemas.microsoft.com/office/drawing/2014/main" id="{64140FB3-1666-4B62-86B4-6E75B5C029EE}"/>
              </a:ext>
            </a:extLst>
          </p:cNvPr>
          <p:cNvSpPr>
            <a:spLocks noGrp="1"/>
          </p:cNvSpPr>
          <p:nvPr>
            <p:ph type="body" sz="quarter" idx="20"/>
          </p:nvPr>
        </p:nvSpPr>
        <p:spPr/>
        <p:txBody>
          <a:bodyPr>
            <a:normAutofit/>
          </a:bodyPr>
          <a:lstStyle/>
          <a:p>
            <a:pPr marL="0" lvl="0" indent="0">
              <a:spcAft>
                <a:spcPts val="0"/>
              </a:spcAft>
            </a:pPr>
            <a:r>
              <a:rPr lang="en-US" sz="1100" i="1" dirty="0">
                <a:solidFill>
                  <a:srgbClr val="666666"/>
                </a:solidFill>
              </a:rPr>
              <a:t>What do you think you need to do based on what you don’t know?</a:t>
            </a:r>
          </a:p>
          <a:p>
            <a:pPr marL="0" lvl="0" indent="0">
              <a:spcBef>
                <a:spcPts val="1000"/>
              </a:spcBef>
              <a:spcAft>
                <a:spcPts val="0"/>
              </a:spcAft>
            </a:pPr>
            <a:r>
              <a:rPr lang="en-US" sz="1100" i="1" dirty="0">
                <a:solidFill>
                  <a:srgbClr val="666666"/>
                </a:solidFill>
              </a:rPr>
              <a:t>How might you test and validate your hypothesis or assumptions?</a:t>
            </a:r>
          </a:p>
          <a:p>
            <a:pPr marL="0" lvl="0" indent="0">
              <a:spcBef>
                <a:spcPts val="1000"/>
              </a:spcBef>
              <a:spcAft>
                <a:spcPts val="1000"/>
              </a:spcAft>
            </a:pPr>
            <a:r>
              <a:rPr lang="en-US" sz="1100" i="1" dirty="0">
                <a:solidFill>
                  <a:srgbClr val="666666"/>
                </a:solidFill>
              </a:rPr>
              <a:t>EG. more data on X, need to interview, need to learn more about...</a:t>
            </a:r>
          </a:p>
          <a:p>
            <a:endParaRPr lang="de-DE" dirty="0"/>
          </a:p>
        </p:txBody>
      </p:sp>
      <p:sp>
        <p:nvSpPr>
          <p:cNvPr id="8" name="Textplatzhalter 7">
            <a:extLst>
              <a:ext uri="{FF2B5EF4-FFF2-40B4-BE49-F238E27FC236}">
                <a16:creationId xmlns:a16="http://schemas.microsoft.com/office/drawing/2014/main" id="{B530F47E-D90D-4B4E-9179-C586F54B7F33}"/>
              </a:ext>
            </a:extLst>
          </p:cNvPr>
          <p:cNvSpPr>
            <a:spLocks noGrp="1"/>
          </p:cNvSpPr>
          <p:nvPr>
            <p:ph type="body" sz="quarter" idx="21"/>
          </p:nvPr>
        </p:nvSpPr>
        <p:spPr/>
        <p:txBody>
          <a:bodyPr/>
          <a:lstStyle/>
          <a:p>
            <a:r>
              <a:rPr lang="en-US" sz="1200" i="1" dirty="0"/>
              <a:t>What actions will you need to take or plan for?</a:t>
            </a:r>
          </a:p>
          <a:p>
            <a:r>
              <a:rPr lang="en-US" sz="1200" i="1" dirty="0"/>
              <a:t>EG. Will need to conduct a round of interviews, need to get help to access data...</a:t>
            </a:r>
          </a:p>
          <a:p>
            <a:endParaRPr lang="de-DE" dirty="0"/>
          </a:p>
        </p:txBody>
      </p:sp>
      <p:sp>
        <p:nvSpPr>
          <p:cNvPr id="9" name="Textplatzhalter 8">
            <a:extLst>
              <a:ext uri="{FF2B5EF4-FFF2-40B4-BE49-F238E27FC236}">
                <a16:creationId xmlns:a16="http://schemas.microsoft.com/office/drawing/2014/main" id="{DFFF8A1D-6509-4EDC-8895-96704F2E37D2}"/>
              </a:ext>
            </a:extLst>
          </p:cNvPr>
          <p:cNvSpPr>
            <a:spLocks noGrp="1"/>
          </p:cNvSpPr>
          <p:nvPr>
            <p:ph type="body" sz="quarter" idx="22"/>
          </p:nvPr>
        </p:nvSpPr>
        <p:spPr/>
        <p:txBody>
          <a:bodyPr/>
          <a:lstStyle/>
          <a:p>
            <a:r>
              <a:rPr lang="en-US" sz="1100" i="1" dirty="0"/>
              <a:t>If you can, identify who can help or take ownership of some of the actions.</a:t>
            </a:r>
          </a:p>
          <a:p>
            <a:endParaRPr lang="de-DE" dirty="0"/>
          </a:p>
        </p:txBody>
      </p:sp>
    </p:spTree>
    <p:extLst>
      <p:ext uri="{BB962C8B-B14F-4D97-AF65-F5344CB8AC3E}">
        <p14:creationId xmlns:p14="http://schemas.microsoft.com/office/powerpoint/2010/main" val="35674988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2DC85B41-B6C1-42C1-9C48-BC0ABBB3C88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27F2A48-8E58-5441-936F-2F05626EB3ED}" type="slidenum">
              <a:rPr kumimoji="0" lang="de-DE" sz="800" b="0" i="0" u="none" strike="noStrike" kern="0" cap="none" spc="0" normalizeH="0" baseline="0" noProof="0" smtClean="0">
                <a:ln>
                  <a:noFill/>
                </a:ln>
                <a:solidFill>
                  <a:srgbClr val="FFFFF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42</a:t>
            </a:fld>
            <a:endParaRPr kumimoji="0" lang="de-DE" sz="800" b="0" i="0" u="none" strike="noStrike" kern="0" cap="none" spc="0" normalizeH="0" baseline="0" noProof="0">
              <a:ln>
                <a:noFill/>
              </a:ln>
              <a:solidFill>
                <a:srgbClr val="FFFFFF"/>
              </a:solidFill>
              <a:effectLst/>
              <a:uLnTx/>
              <a:uFillTx/>
              <a:latin typeface="Arial"/>
              <a:cs typeface="Arial"/>
              <a:sym typeface="Arial"/>
            </a:endParaRPr>
          </a:p>
        </p:txBody>
      </p:sp>
      <p:sp>
        <p:nvSpPr>
          <p:cNvPr id="3" name="Titel 2">
            <a:extLst>
              <a:ext uri="{FF2B5EF4-FFF2-40B4-BE49-F238E27FC236}">
                <a16:creationId xmlns:a16="http://schemas.microsoft.com/office/drawing/2014/main" id="{EDCDEEC9-42B2-8543-BF95-D9D958B7E9D6}"/>
              </a:ext>
            </a:extLst>
          </p:cNvPr>
          <p:cNvSpPr>
            <a:spLocks noGrp="1"/>
          </p:cNvSpPr>
          <p:nvPr>
            <p:ph type="title"/>
          </p:nvPr>
        </p:nvSpPr>
        <p:spPr/>
        <p:txBody>
          <a:bodyPr/>
          <a:lstStyle/>
          <a:p>
            <a:r>
              <a:rPr lang="en-AU" dirty="0"/>
              <a:t>Adaption Backlog</a:t>
            </a:r>
          </a:p>
        </p:txBody>
      </p:sp>
      <p:sp>
        <p:nvSpPr>
          <p:cNvPr id="4" name="Textplatzhalter 3">
            <a:extLst>
              <a:ext uri="{FF2B5EF4-FFF2-40B4-BE49-F238E27FC236}">
                <a16:creationId xmlns:a16="http://schemas.microsoft.com/office/drawing/2014/main" id="{D3B06324-E575-6F4C-AE45-40A14AA19EC0}"/>
              </a:ext>
            </a:extLst>
          </p:cNvPr>
          <p:cNvSpPr>
            <a:spLocks noGrp="1"/>
          </p:cNvSpPr>
          <p:nvPr>
            <p:ph type="body" sz="quarter" idx="11"/>
          </p:nvPr>
        </p:nvSpPr>
        <p:spPr/>
        <p:txBody>
          <a:bodyPr/>
          <a:lstStyle/>
          <a:p>
            <a:endParaRPr lang="en-AU"/>
          </a:p>
        </p:txBody>
      </p:sp>
      <p:sp>
        <p:nvSpPr>
          <p:cNvPr id="5" name="Textplatzhalter 4">
            <a:extLst>
              <a:ext uri="{FF2B5EF4-FFF2-40B4-BE49-F238E27FC236}">
                <a16:creationId xmlns:a16="http://schemas.microsoft.com/office/drawing/2014/main" id="{232FB93F-675D-4140-9F32-48699936E1D8}"/>
              </a:ext>
            </a:extLst>
          </p:cNvPr>
          <p:cNvSpPr>
            <a:spLocks noGrp="1"/>
          </p:cNvSpPr>
          <p:nvPr>
            <p:ph type="body" sz="quarter" idx="20"/>
          </p:nvPr>
        </p:nvSpPr>
        <p:spPr/>
        <p:txBody>
          <a:bodyPr/>
          <a:lstStyle/>
          <a:p>
            <a:endParaRPr lang="en-AU"/>
          </a:p>
        </p:txBody>
      </p:sp>
      <p:sp>
        <p:nvSpPr>
          <p:cNvPr id="6" name="Textplatzhalter 5">
            <a:extLst>
              <a:ext uri="{FF2B5EF4-FFF2-40B4-BE49-F238E27FC236}">
                <a16:creationId xmlns:a16="http://schemas.microsoft.com/office/drawing/2014/main" id="{6AC0988F-B0FB-BF40-9DFA-0DBE48690D38}"/>
              </a:ext>
            </a:extLst>
          </p:cNvPr>
          <p:cNvSpPr>
            <a:spLocks noGrp="1"/>
          </p:cNvSpPr>
          <p:nvPr>
            <p:ph type="body" sz="quarter" idx="21"/>
          </p:nvPr>
        </p:nvSpPr>
        <p:spPr/>
        <p:txBody>
          <a:bodyPr/>
          <a:lstStyle/>
          <a:p>
            <a:endParaRPr lang="en-AU"/>
          </a:p>
        </p:txBody>
      </p:sp>
      <p:sp>
        <p:nvSpPr>
          <p:cNvPr id="7" name="Textplatzhalter 6">
            <a:extLst>
              <a:ext uri="{FF2B5EF4-FFF2-40B4-BE49-F238E27FC236}">
                <a16:creationId xmlns:a16="http://schemas.microsoft.com/office/drawing/2014/main" id="{4BF0CBC8-C9A3-2D42-A767-16F53B725534}"/>
              </a:ext>
            </a:extLst>
          </p:cNvPr>
          <p:cNvSpPr>
            <a:spLocks noGrp="1"/>
          </p:cNvSpPr>
          <p:nvPr>
            <p:ph type="body" sz="quarter" idx="22"/>
          </p:nvPr>
        </p:nvSpPr>
        <p:spPr/>
        <p:txBody>
          <a:bodyPr/>
          <a:lstStyle/>
          <a:p>
            <a:endParaRPr lang="en-AU"/>
          </a:p>
        </p:txBody>
      </p:sp>
    </p:spTree>
    <p:extLst>
      <p:ext uri="{BB962C8B-B14F-4D97-AF65-F5344CB8AC3E}">
        <p14:creationId xmlns:p14="http://schemas.microsoft.com/office/powerpoint/2010/main" val="1559830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7"/>
          <p:cNvSpPr txBox="1">
            <a:spLocks noGrp="1"/>
          </p:cNvSpPr>
          <p:nvPr>
            <p:ph type="sldNum" sz="quarter" idx="10"/>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5</a:t>
            </a:fld>
            <a:endParaRPr/>
          </a:p>
        </p:txBody>
      </p:sp>
      <p:sp>
        <p:nvSpPr>
          <p:cNvPr id="283" name="Google Shape;283;p4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Preparation for </a:t>
            </a:r>
            <a:br>
              <a:rPr lang="en-GB" dirty="0"/>
            </a:br>
            <a:r>
              <a:rPr lang="en-GB" dirty="0"/>
              <a:t>Startups</a:t>
            </a:r>
            <a:endParaRPr dirty="0"/>
          </a:p>
        </p:txBody>
      </p:sp>
    </p:spTree>
    <p:extLst>
      <p:ext uri="{BB962C8B-B14F-4D97-AF65-F5344CB8AC3E}">
        <p14:creationId xmlns:p14="http://schemas.microsoft.com/office/powerpoint/2010/main" val="2793701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F3062881-E2E5-9149-916F-4BA320CAB4A9}"/>
              </a:ext>
            </a:extLst>
          </p:cNvPr>
          <p:cNvSpPr>
            <a:spLocks noGrp="1"/>
          </p:cNvSpPr>
          <p:nvPr>
            <p:ph type="sldNum" sz="quarter" idx="10"/>
          </p:nvPr>
        </p:nvSpPr>
        <p:spPr/>
        <p:txBody>
          <a:bodyPr/>
          <a:lstStyle/>
          <a:p>
            <a:fld id="{727F2A48-8E58-5441-936F-2F05626EB3ED}" type="slidenum">
              <a:rPr lang="de-DE" smtClean="0"/>
              <a:pPr/>
              <a:t>6</a:t>
            </a:fld>
            <a:endParaRPr lang="de-DE"/>
          </a:p>
        </p:txBody>
      </p:sp>
      <p:sp>
        <p:nvSpPr>
          <p:cNvPr id="5" name="Titel 4">
            <a:extLst>
              <a:ext uri="{FF2B5EF4-FFF2-40B4-BE49-F238E27FC236}">
                <a16:creationId xmlns:a16="http://schemas.microsoft.com/office/drawing/2014/main" id="{E2086175-F11F-4A4E-B047-CA00DE05C2E3}"/>
              </a:ext>
            </a:extLst>
          </p:cNvPr>
          <p:cNvSpPr>
            <a:spLocks noGrp="1"/>
          </p:cNvSpPr>
          <p:nvPr>
            <p:ph type="title"/>
          </p:nvPr>
        </p:nvSpPr>
        <p:spPr/>
        <p:txBody>
          <a:bodyPr>
            <a:normAutofit/>
          </a:bodyPr>
          <a:lstStyle/>
          <a:p>
            <a:pPr lvl="0"/>
            <a:r>
              <a:rPr lang="en-GB" sz="1400" dirty="0"/>
              <a:t>Task for each Startup:</a:t>
            </a:r>
            <a:br>
              <a:rPr lang="en-GB" sz="1400" dirty="0"/>
            </a:br>
            <a:endParaRPr lang="en-AU" sz="1400" dirty="0"/>
          </a:p>
        </p:txBody>
      </p:sp>
      <p:sp>
        <p:nvSpPr>
          <p:cNvPr id="6" name="Textplatzhalter 5">
            <a:extLst>
              <a:ext uri="{FF2B5EF4-FFF2-40B4-BE49-F238E27FC236}">
                <a16:creationId xmlns:a16="http://schemas.microsoft.com/office/drawing/2014/main" id="{5C5B2686-7FF2-9749-86A7-B762EE51CACB}"/>
              </a:ext>
            </a:extLst>
          </p:cNvPr>
          <p:cNvSpPr>
            <a:spLocks noGrp="1"/>
          </p:cNvSpPr>
          <p:nvPr>
            <p:ph type="body" sz="quarter" idx="11"/>
          </p:nvPr>
        </p:nvSpPr>
        <p:spPr/>
        <p:txBody>
          <a:bodyPr>
            <a:normAutofit/>
          </a:bodyPr>
          <a:lstStyle/>
          <a:p>
            <a:pPr marL="0" lvl="0" indent="0">
              <a:lnSpc>
                <a:spcPct val="115000"/>
              </a:lnSpc>
              <a:spcAft>
                <a:spcPts val="0"/>
              </a:spcAft>
            </a:pPr>
            <a:br>
              <a:rPr lang="en-GB" sz="1400" b="1" dirty="0"/>
            </a:br>
            <a:r>
              <a:rPr lang="en-GB" sz="1400" dirty="0"/>
              <a:t>Gather and prepare information and materials about your solution to present at the session!</a:t>
            </a:r>
            <a:br>
              <a:rPr lang="en-GB" sz="1400" dirty="0"/>
            </a:br>
            <a:endParaRPr lang="en-GB" sz="1400" dirty="0"/>
          </a:p>
          <a:p>
            <a:pPr marL="0" lvl="0" indent="0">
              <a:lnSpc>
                <a:spcPct val="115000"/>
              </a:lnSpc>
              <a:spcAft>
                <a:spcPts val="0"/>
              </a:spcAft>
            </a:pPr>
            <a:endParaRPr lang="en-GB" sz="1400" dirty="0"/>
          </a:p>
          <a:p>
            <a:pPr marL="0" lvl="0" indent="0">
              <a:lnSpc>
                <a:spcPct val="115000"/>
              </a:lnSpc>
              <a:spcAft>
                <a:spcPts val="0"/>
              </a:spcAft>
            </a:pPr>
            <a:r>
              <a:rPr lang="en-GB" sz="1400" dirty="0"/>
              <a:t>The following slides contain a guide for what information </a:t>
            </a:r>
            <a:r>
              <a:rPr lang="en-GB" sz="1400"/>
              <a:t>each Startup </a:t>
            </a:r>
            <a:r>
              <a:rPr lang="en-GB" sz="1400" dirty="0"/>
              <a:t>should be presenting and communicating at the session. </a:t>
            </a:r>
          </a:p>
          <a:p>
            <a:pPr marL="0" lvl="0" indent="0">
              <a:lnSpc>
                <a:spcPct val="115000"/>
              </a:lnSpc>
              <a:spcAft>
                <a:spcPts val="0"/>
              </a:spcAft>
            </a:pPr>
            <a:endParaRPr lang="en-GB" sz="1400" dirty="0"/>
          </a:p>
          <a:p>
            <a:pPr marL="0" lvl="0" indent="0">
              <a:lnSpc>
                <a:spcPct val="115000"/>
              </a:lnSpc>
              <a:spcAft>
                <a:spcPts val="0"/>
              </a:spcAft>
            </a:pPr>
            <a:r>
              <a:rPr lang="en-GB" sz="1400" dirty="0"/>
              <a:t>They can use slides or any other type of documents they prefer.</a:t>
            </a:r>
          </a:p>
          <a:p>
            <a:pPr marL="0" lvl="0" indent="0">
              <a:lnSpc>
                <a:spcPct val="115000"/>
              </a:lnSpc>
              <a:spcAft>
                <a:spcPts val="0"/>
              </a:spcAft>
            </a:pPr>
            <a:endParaRPr lang="en-GB" sz="1400" dirty="0"/>
          </a:p>
          <a:p>
            <a:pPr marL="0" indent="0">
              <a:lnSpc>
                <a:spcPct val="115000"/>
              </a:lnSpc>
              <a:spcAft>
                <a:spcPts val="0"/>
              </a:spcAft>
            </a:pPr>
            <a:r>
              <a:rPr lang="en-GB" sz="1400" dirty="0"/>
              <a:t>They need to make sure they prepare this before the session and are </a:t>
            </a:r>
            <a:r>
              <a:rPr lang="en-GB" sz="1400" b="1" dirty="0"/>
              <a:t>ready to help the Public Sector organisation understand the solution they have to offer.</a:t>
            </a:r>
          </a:p>
          <a:p>
            <a:pPr marL="0" lvl="0" indent="0">
              <a:lnSpc>
                <a:spcPct val="115000"/>
              </a:lnSpc>
              <a:spcAft>
                <a:spcPts val="0"/>
              </a:spcAft>
            </a:pPr>
            <a:endParaRPr lang="en-GB" sz="1400" dirty="0"/>
          </a:p>
          <a:p>
            <a:pPr marL="0" lvl="0" indent="0">
              <a:lnSpc>
                <a:spcPct val="115000"/>
              </a:lnSpc>
              <a:spcAft>
                <a:spcPts val="0"/>
              </a:spcAft>
            </a:pPr>
            <a:endParaRPr lang="en-GB" sz="1400" dirty="0"/>
          </a:p>
          <a:p>
            <a:pPr marL="0" lvl="0" indent="0">
              <a:lnSpc>
                <a:spcPct val="115000"/>
              </a:lnSpc>
              <a:spcAft>
                <a:spcPts val="0"/>
              </a:spcAft>
            </a:pPr>
            <a:endParaRPr lang="en-GB" sz="1400" dirty="0"/>
          </a:p>
          <a:p>
            <a:endParaRPr lang="en-AU" sz="1400" dirty="0"/>
          </a:p>
        </p:txBody>
      </p:sp>
    </p:spTree>
    <p:extLst>
      <p:ext uri="{BB962C8B-B14F-4D97-AF65-F5344CB8AC3E}">
        <p14:creationId xmlns:p14="http://schemas.microsoft.com/office/powerpoint/2010/main" val="2868475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9"/>
          <p:cNvSpPr txBox="1">
            <a:spLocks noGrp="1"/>
          </p:cNvSpPr>
          <p:nvPr>
            <p:ph type="sldNum" sz="quarter" idx="10"/>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7</a:t>
            </a:fld>
            <a:endParaRPr/>
          </a:p>
        </p:txBody>
      </p:sp>
      <p:sp>
        <p:nvSpPr>
          <p:cNvPr id="296" name="Google Shape;296;p49"/>
          <p:cNvSpPr txBox="1">
            <a:spLocks noGrp="1"/>
          </p:cNvSpPr>
          <p:nvPr>
            <p:ph type="title"/>
          </p:nvPr>
        </p:nvSpPr>
        <p:spPr>
          <a:prstGeom prst="rect">
            <a:avLst/>
          </a:prstGeom>
        </p:spPr>
        <p:txBody>
          <a:bodyPr spcFirstLastPara="1" wrap="square" lIns="91425" tIns="91425" rIns="91425" bIns="91425" anchor="t" anchorCtr="0">
            <a:noAutofit/>
          </a:bodyPr>
          <a:lstStyle/>
          <a:p>
            <a:r>
              <a:rPr lang="en-GB" sz="1400" dirty="0"/>
              <a:t>What kind of information should you prepare?</a:t>
            </a:r>
            <a:br>
              <a:rPr lang="en-GB" sz="1400" dirty="0"/>
            </a:br>
            <a:br>
              <a:rPr lang="en-GB" sz="1400" dirty="0"/>
            </a:br>
            <a:br>
              <a:rPr lang="en-GB" sz="1400" dirty="0"/>
            </a:br>
            <a:endParaRPr sz="1400" dirty="0"/>
          </a:p>
        </p:txBody>
      </p:sp>
      <p:sp>
        <p:nvSpPr>
          <p:cNvPr id="2" name="Textplatzhalter 1">
            <a:extLst>
              <a:ext uri="{FF2B5EF4-FFF2-40B4-BE49-F238E27FC236}">
                <a16:creationId xmlns:a16="http://schemas.microsoft.com/office/drawing/2014/main" id="{64CD7999-F6A1-A44B-9E8C-1B565BF3FB71}"/>
              </a:ext>
            </a:extLst>
          </p:cNvPr>
          <p:cNvSpPr>
            <a:spLocks noGrp="1"/>
          </p:cNvSpPr>
          <p:nvPr>
            <p:ph type="body" sz="quarter" idx="11"/>
          </p:nvPr>
        </p:nvSpPr>
        <p:spPr/>
        <p:txBody>
          <a:bodyPr>
            <a:normAutofit/>
          </a:bodyPr>
          <a:lstStyle/>
          <a:p>
            <a:r>
              <a:rPr lang="en-GB" sz="1400" dirty="0"/>
              <a:t>It depends if you have an existing solution already or not –but some information will be similar</a:t>
            </a:r>
            <a:endParaRPr lang="en-AU" sz="1400" dirty="0"/>
          </a:p>
        </p:txBody>
      </p:sp>
      <p:sp>
        <p:nvSpPr>
          <p:cNvPr id="297" name="Google Shape;297;p49"/>
          <p:cNvSpPr/>
          <p:nvPr/>
        </p:nvSpPr>
        <p:spPr>
          <a:xfrm>
            <a:off x="1578458" y="2029592"/>
            <a:ext cx="1587000" cy="1587000"/>
          </a:xfrm>
          <a:prstGeom prst="ellipse">
            <a:avLst/>
          </a:prstGeom>
          <a:noFill/>
          <a:ln>
            <a:solidFill>
              <a:schemeClr val="tx1"/>
            </a:solid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ED4DA5"/>
              </a:buClr>
              <a:buSzPts val="1800"/>
              <a:buFont typeface="Proxima Nova Semibold"/>
              <a:buNone/>
            </a:pPr>
            <a:r>
              <a:rPr lang="en-GB" sz="1200" b="1" dirty="0">
                <a:solidFill>
                  <a:schemeClr val="tx1"/>
                </a:solidFill>
              </a:rPr>
              <a:t>You have a solution / product that already that exists</a:t>
            </a:r>
            <a:endParaRPr sz="1200" dirty="0">
              <a:solidFill>
                <a:schemeClr val="tx1"/>
              </a:solidFill>
            </a:endParaRPr>
          </a:p>
        </p:txBody>
      </p:sp>
      <p:sp>
        <p:nvSpPr>
          <p:cNvPr id="298" name="Google Shape;298;p49"/>
          <p:cNvSpPr/>
          <p:nvPr/>
        </p:nvSpPr>
        <p:spPr>
          <a:xfrm>
            <a:off x="5865899" y="2029592"/>
            <a:ext cx="1587000" cy="1587000"/>
          </a:xfrm>
          <a:prstGeom prst="ellipse">
            <a:avLst/>
          </a:prstGeom>
          <a:noFill/>
          <a:ln>
            <a:solidFill>
              <a:schemeClr val="tx1"/>
            </a:solidFill>
          </a:ln>
        </p:spPr>
        <p:txBody>
          <a:bodyPr spcFirstLastPara="1" wrap="square" lIns="0" tIns="0" rIns="0" bIns="0" anchor="ctr" anchorCtr="0">
            <a:noAutofit/>
          </a:bodyPr>
          <a:lstStyle/>
          <a:p>
            <a:pPr marL="0" marR="0" lvl="0" indent="0" algn="ctr" rtl="0">
              <a:spcBef>
                <a:spcPts val="0"/>
              </a:spcBef>
              <a:spcAft>
                <a:spcPts val="0"/>
              </a:spcAft>
              <a:buClr>
                <a:srgbClr val="ED4DA5"/>
              </a:buClr>
              <a:buSzPts val="1800"/>
              <a:buFont typeface="Proxima Nova Semibold"/>
              <a:buNone/>
            </a:pPr>
            <a:r>
              <a:rPr lang="en-GB" sz="1200" b="1">
                <a:solidFill>
                  <a:schemeClr val="tx1"/>
                </a:solidFill>
              </a:rPr>
              <a:t>You have a solution but it doesn’t fully exist yet</a:t>
            </a:r>
            <a:endParaRPr sz="1200">
              <a:solidFill>
                <a:schemeClr val="tx1"/>
              </a:solidFill>
            </a:endParaRPr>
          </a:p>
        </p:txBody>
      </p:sp>
    </p:spTree>
    <p:extLst>
      <p:ext uri="{BB962C8B-B14F-4D97-AF65-F5344CB8AC3E}">
        <p14:creationId xmlns:p14="http://schemas.microsoft.com/office/powerpoint/2010/main" val="1673717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50"/>
          <p:cNvSpPr txBox="1">
            <a:spLocks noGrp="1"/>
          </p:cNvSpPr>
          <p:nvPr>
            <p:ph type="sldNum" sz="quarter" idx="10"/>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8</a:t>
            </a:fld>
            <a:endParaRPr/>
          </a:p>
        </p:txBody>
      </p:sp>
      <p:sp>
        <p:nvSpPr>
          <p:cNvPr id="304" name="Google Shape;304;p50"/>
          <p:cNvSpPr txBox="1">
            <a:spLocks noGrp="1"/>
          </p:cNvSpPr>
          <p:nvPr>
            <p:ph type="title"/>
          </p:nvPr>
        </p:nvSpPr>
        <p:spPr>
          <a:xfrm>
            <a:off x="431642" y="239416"/>
            <a:ext cx="8280714" cy="492181"/>
          </a:xfrm>
          <a:prstGeom prst="rect">
            <a:avLst/>
          </a:prstGeom>
        </p:spPr>
        <p:txBody>
          <a:bodyPr spcFirstLastPara="1" wrap="square" lIns="91425" tIns="91425" rIns="91425" bIns="91425" anchor="t" anchorCtr="0">
            <a:noAutofit/>
          </a:bodyPr>
          <a:lstStyle/>
          <a:p>
            <a:pPr lvl="0"/>
            <a:r>
              <a:rPr lang="en-GB" sz="1400" dirty="0"/>
              <a:t>If you have an existing solution/product, tell us:</a:t>
            </a:r>
            <a:endParaRPr sz="1400" b="0" dirty="0"/>
          </a:p>
        </p:txBody>
      </p:sp>
      <p:sp>
        <p:nvSpPr>
          <p:cNvPr id="12" name="Abgerundetes Rechteck 11">
            <a:extLst>
              <a:ext uri="{FF2B5EF4-FFF2-40B4-BE49-F238E27FC236}">
                <a16:creationId xmlns:a16="http://schemas.microsoft.com/office/drawing/2014/main" id="{5884F957-DBDE-0C49-9022-DC215D5A7A26}"/>
              </a:ext>
            </a:extLst>
          </p:cNvPr>
          <p:cNvSpPr/>
          <p:nvPr/>
        </p:nvSpPr>
        <p:spPr>
          <a:xfrm>
            <a:off x="376376" y="771376"/>
            <a:ext cx="2047800" cy="1892200"/>
          </a:xfrm>
          <a:prstGeom prst="roundRect">
            <a:avLst>
              <a:gd name="adj" fmla="val 7568"/>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100" dirty="0" err="1">
                <a:solidFill>
                  <a:schemeClr val="bg1">
                    <a:lumMod val="65000"/>
                  </a:schemeClr>
                </a:solidFill>
              </a:rPr>
              <a:t>What</a:t>
            </a:r>
            <a:r>
              <a:rPr lang="de-DE" sz="1100" dirty="0">
                <a:solidFill>
                  <a:schemeClr val="bg1">
                    <a:lumMod val="65000"/>
                  </a:schemeClr>
                </a:solidFill>
              </a:rPr>
              <a:t> </a:t>
            </a:r>
            <a:r>
              <a:rPr lang="de-DE" sz="1100" dirty="0" err="1">
                <a:solidFill>
                  <a:schemeClr val="bg1">
                    <a:lumMod val="65000"/>
                  </a:schemeClr>
                </a:solidFill>
              </a:rPr>
              <a:t>is</a:t>
            </a:r>
            <a:r>
              <a:rPr lang="de-DE" sz="1100" dirty="0">
                <a:solidFill>
                  <a:schemeClr val="bg1">
                    <a:lumMod val="65000"/>
                  </a:schemeClr>
                </a:solidFill>
              </a:rPr>
              <a:t> </a:t>
            </a:r>
            <a:r>
              <a:rPr lang="de-DE" sz="1100" dirty="0" err="1">
                <a:solidFill>
                  <a:schemeClr val="bg1">
                    <a:lumMod val="65000"/>
                  </a:schemeClr>
                </a:solidFill>
              </a:rPr>
              <a:t>it</a:t>
            </a:r>
            <a:r>
              <a:rPr lang="de-DE" sz="1100" dirty="0">
                <a:solidFill>
                  <a:schemeClr val="bg1">
                    <a:lumMod val="65000"/>
                  </a:schemeClr>
                </a:solidFill>
              </a:rPr>
              <a:t>?</a:t>
            </a:r>
            <a:endParaRPr lang="de-DE" sz="1100" b="0" dirty="0">
              <a:solidFill>
                <a:schemeClr val="bg1">
                  <a:lumMod val="65000"/>
                </a:schemeClr>
              </a:solidFill>
            </a:endParaRPr>
          </a:p>
        </p:txBody>
      </p:sp>
      <p:sp>
        <p:nvSpPr>
          <p:cNvPr id="13" name="Abgerundetes Rechteck 12">
            <a:extLst>
              <a:ext uri="{FF2B5EF4-FFF2-40B4-BE49-F238E27FC236}">
                <a16:creationId xmlns:a16="http://schemas.microsoft.com/office/drawing/2014/main" id="{727035C7-C5FB-8541-867D-32BFFBDE35FD}"/>
              </a:ext>
            </a:extLst>
          </p:cNvPr>
          <p:cNvSpPr/>
          <p:nvPr/>
        </p:nvSpPr>
        <p:spPr>
          <a:xfrm>
            <a:off x="376374" y="2769646"/>
            <a:ext cx="2047800" cy="1892200"/>
          </a:xfrm>
          <a:prstGeom prst="roundRect">
            <a:avLst>
              <a:gd name="adj" fmla="val 7568"/>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100" b="0" dirty="0" err="1">
                <a:solidFill>
                  <a:schemeClr val="bg1">
                    <a:lumMod val="65000"/>
                  </a:schemeClr>
                </a:solidFill>
              </a:rPr>
              <a:t>Where</a:t>
            </a:r>
            <a:r>
              <a:rPr lang="de-DE" sz="1100" b="0" dirty="0">
                <a:solidFill>
                  <a:schemeClr val="bg1">
                    <a:lumMod val="65000"/>
                  </a:schemeClr>
                </a:solidFill>
              </a:rPr>
              <a:t> </a:t>
            </a:r>
            <a:r>
              <a:rPr lang="de-DE" sz="1100" b="0" dirty="0" err="1">
                <a:solidFill>
                  <a:schemeClr val="bg1">
                    <a:lumMod val="65000"/>
                  </a:schemeClr>
                </a:solidFill>
              </a:rPr>
              <a:t>it‘s</a:t>
            </a:r>
            <a:r>
              <a:rPr lang="de-DE" sz="1100" b="0" dirty="0">
                <a:solidFill>
                  <a:schemeClr val="bg1">
                    <a:lumMod val="65000"/>
                  </a:schemeClr>
                </a:solidFill>
              </a:rPr>
              <a:t> </a:t>
            </a:r>
            <a:r>
              <a:rPr lang="de-DE" sz="1100" b="0" dirty="0" err="1">
                <a:solidFill>
                  <a:schemeClr val="bg1">
                    <a:lumMod val="65000"/>
                  </a:schemeClr>
                </a:solidFill>
              </a:rPr>
              <a:t>been</a:t>
            </a:r>
            <a:r>
              <a:rPr lang="de-DE" sz="1100" b="0" dirty="0">
                <a:solidFill>
                  <a:schemeClr val="bg1">
                    <a:lumMod val="65000"/>
                  </a:schemeClr>
                </a:solidFill>
              </a:rPr>
              <a:t> </a:t>
            </a:r>
            <a:r>
              <a:rPr lang="de-DE" sz="1100" b="0" dirty="0" err="1">
                <a:solidFill>
                  <a:schemeClr val="bg1">
                    <a:lumMod val="65000"/>
                  </a:schemeClr>
                </a:solidFill>
              </a:rPr>
              <a:t>used</a:t>
            </a:r>
            <a:endParaRPr lang="de-DE" sz="1100" b="0" dirty="0">
              <a:solidFill>
                <a:schemeClr val="bg1">
                  <a:lumMod val="65000"/>
                </a:schemeClr>
              </a:solidFill>
            </a:endParaRPr>
          </a:p>
        </p:txBody>
      </p:sp>
      <p:sp>
        <p:nvSpPr>
          <p:cNvPr id="14" name="Abgerundetes Rechteck 13">
            <a:extLst>
              <a:ext uri="{FF2B5EF4-FFF2-40B4-BE49-F238E27FC236}">
                <a16:creationId xmlns:a16="http://schemas.microsoft.com/office/drawing/2014/main" id="{4E4340B7-85AD-524C-B330-B66DC3FF7521}"/>
              </a:ext>
            </a:extLst>
          </p:cNvPr>
          <p:cNvSpPr/>
          <p:nvPr/>
        </p:nvSpPr>
        <p:spPr>
          <a:xfrm>
            <a:off x="2565792" y="771376"/>
            <a:ext cx="2047800" cy="1903698"/>
          </a:xfrm>
          <a:prstGeom prst="roundRect">
            <a:avLst>
              <a:gd name="adj" fmla="val 7568"/>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100" b="0" dirty="0">
                <a:solidFill>
                  <a:schemeClr val="bg1">
                    <a:lumMod val="65000"/>
                  </a:schemeClr>
                </a:solidFill>
              </a:rPr>
              <a:t>Who </a:t>
            </a:r>
            <a:r>
              <a:rPr lang="de-DE" sz="1100" b="0" dirty="0" err="1">
                <a:solidFill>
                  <a:schemeClr val="bg1">
                    <a:lumMod val="65000"/>
                  </a:schemeClr>
                </a:solidFill>
              </a:rPr>
              <a:t>is</a:t>
            </a:r>
            <a:r>
              <a:rPr lang="de-DE" sz="1100" b="0" dirty="0">
                <a:solidFill>
                  <a:schemeClr val="bg1">
                    <a:lumMod val="65000"/>
                  </a:schemeClr>
                </a:solidFill>
              </a:rPr>
              <a:t> </a:t>
            </a:r>
            <a:r>
              <a:rPr lang="de-DE" sz="1100" b="0" dirty="0" err="1">
                <a:solidFill>
                  <a:schemeClr val="bg1">
                    <a:lumMod val="65000"/>
                  </a:schemeClr>
                </a:solidFill>
              </a:rPr>
              <a:t>it</a:t>
            </a:r>
            <a:r>
              <a:rPr lang="de-DE" sz="1100" b="0" dirty="0">
                <a:solidFill>
                  <a:schemeClr val="bg1">
                    <a:lumMod val="65000"/>
                  </a:schemeClr>
                </a:solidFill>
              </a:rPr>
              <a:t> </a:t>
            </a:r>
            <a:r>
              <a:rPr lang="de-DE" sz="1100" b="0" dirty="0" err="1">
                <a:solidFill>
                  <a:schemeClr val="bg1">
                    <a:lumMod val="65000"/>
                  </a:schemeClr>
                </a:solidFill>
              </a:rPr>
              <a:t>for</a:t>
            </a:r>
            <a:r>
              <a:rPr lang="de-DE" sz="1100" b="0" dirty="0">
                <a:solidFill>
                  <a:schemeClr val="bg1">
                    <a:lumMod val="65000"/>
                  </a:schemeClr>
                </a:solidFill>
              </a:rPr>
              <a:t>?</a:t>
            </a:r>
          </a:p>
        </p:txBody>
      </p:sp>
      <p:sp>
        <p:nvSpPr>
          <p:cNvPr id="15" name="Abgerundetes Rechteck 14">
            <a:extLst>
              <a:ext uri="{FF2B5EF4-FFF2-40B4-BE49-F238E27FC236}">
                <a16:creationId xmlns:a16="http://schemas.microsoft.com/office/drawing/2014/main" id="{AF43F19F-B4B2-CC4C-A8AA-F168C752A7D7}"/>
              </a:ext>
            </a:extLst>
          </p:cNvPr>
          <p:cNvSpPr/>
          <p:nvPr/>
        </p:nvSpPr>
        <p:spPr>
          <a:xfrm>
            <a:off x="2565790" y="2769646"/>
            <a:ext cx="2047800" cy="1884977"/>
          </a:xfrm>
          <a:prstGeom prst="roundRect">
            <a:avLst>
              <a:gd name="adj" fmla="val 7568"/>
            </a:avLst>
          </a:prstGeom>
          <a:noFill/>
          <a:ln w="12700">
            <a:solidFill>
              <a:srgbClr val="A0A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100" dirty="0" err="1">
                <a:solidFill>
                  <a:schemeClr val="bg1">
                    <a:lumMod val="65000"/>
                  </a:schemeClr>
                </a:solidFill>
              </a:rPr>
              <a:t>Has</a:t>
            </a:r>
            <a:r>
              <a:rPr lang="de-DE" sz="1100" dirty="0">
                <a:solidFill>
                  <a:schemeClr val="bg1">
                    <a:lumMod val="65000"/>
                  </a:schemeClr>
                </a:solidFill>
              </a:rPr>
              <a:t> </a:t>
            </a:r>
            <a:r>
              <a:rPr lang="de-DE" sz="1100" dirty="0" err="1">
                <a:solidFill>
                  <a:schemeClr val="bg1">
                    <a:lumMod val="65000"/>
                  </a:schemeClr>
                </a:solidFill>
              </a:rPr>
              <a:t>there</a:t>
            </a:r>
            <a:r>
              <a:rPr lang="de-DE" sz="1100" dirty="0">
                <a:solidFill>
                  <a:schemeClr val="bg1">
                    <a:lumMod val="65000"/>
                  </a:schemeClr>
                </a:solidFill>
              </a:rPr>
              <a:t> </a:t>
            </a:r>
            <a:r>
              <a:rPr lang="de-DE" sz="1100" dirty="0" err="1">
                <a:solidFill>
                  <a:schemeClr val="bg1">
                    <a:lumMod val="65000"/>
                  </a:schemeClr>
                </a:solidFill>
              </a:rPr>
              <a:t>been</a:t>
            </a:r>
            <a:r>
              <a:rPr lang="de-DE" sz="1100" dirty="0">
                <a:solidFill>
                  <a:schemeClr val="bg1">
                    <a:lumMod val="65000"/>
                  </a:schemeClr>
                </a:solidFill>
              </a:rPr>
              <a:t> </a:t>
            </a:r>
            <a:r>
              <a:rPr lang="de-DE" sz="1100" dirty="0" err="1">
                <a:solidFill>
                  <a:schemeClr val="bg1">
                    <a:lumMod val="65000"/>
                  </a:schemeClr>
                </a:solidFill>
              </a:rPr>
              <a:t>any</a:t>
            </a:r>
            <a:r>
              <a:rPr lang="de-DE" sz="1100" dirty="0">
                <a:solidFill>
                  <a:schemeClr val="bg1">
                    <a:lumMod val="65000"/>
                  </a:schemeClr>
                </a:solidFill>
              </a:rPr>
              <a:t> </a:t>
            </a:r>
            <a:r>
              <a:rPr lang="de-DE" sz="1100" dirty="0" err="1">
                <a:solidFill>
                  <a:schemeClr val="bg1">
                    <a:lumMod val="65000"/>
                  </a:schemeClr>
                </a:solidFill>
              </a:rPr>
              <a:t>research</a:t>
            </a:r>
            <a:r>
              <a:rPr lang="de-DE" sz="1100" dirty="0">
                <a:solidFill>
                  <a:schemeClr val="bg1">
                    <a:lumMod val="65000"/>
                  </a:schemeClr>
                </a:solidFill>
              </a:rPr>
              <a:t> </a:t>
            </a:r>
            <a:r>
              <a:rPr lang="de-DE" sz="1100" dirty="0" err="1">
                <a:solidFill>
                  <a:schemeClr val="bg1">
                    <a:lumMod val="65000"/>
                  </a:schemeClr>
                </a:solidFill>
              </a:rPr>
              <a:t>done</a:t>
            </a:r>
            <a:r>
              <a:rPr lang="de-DE" sz="1100" dirty="0">
                <a:solidFill>
                  <a:schemeClr val="bg1">
                    <a:lumMod val="65000"/>
                  </a:schemeClr>
                </a:solidFill>
              </a:rPr>
              <a:t>?</a:t>
            </a:r>
            <a:endParaRPr lang="de-DE" sz="1100" b="0" dirty="0">
              <a:solidFill>
                <a:schemeClr val="bg1">
                  <a:lumMod val="65000"/>
                </a:schemeClr>
              </a:solidFill>
            </a:endParaRPr>
          </a:p>
        </p:txBody>
      </p:sp>
      <p:sp>
        <p:nvSpPr>
          <p:cNvPr id="16" name="Abgerundetes Rechteck 15">
            <a:extLst>
              <a:ext uri="{FF2B5EF4-FFF2-40B4-BE49-F238E27FC236}">
                <a16:creationId xmlns:a16="http://schemas.microsoft.com/office/drawing/2014/main" id="{93811849-9B95-254A-9049-CD167EFD3AD8}"/>
              </a:ext>
            </a:extLst>
          </p:cNvPr>
          <p:cNvSpPr/>
          <p:nvPr/>
        </p:nvSpPr>
        <p:spPr>
          <a:xfrm>
            <a:off x="6944625" y="771376"/>
            <a:ext cx="1904803" cy="1903698"/>
          </a:xfrm>
          <a:prstGeom prst="roundRect">
            <a:avLst>
              <a:gd name="adj" fmla="val 7568"/>
            </a:avLst>
          </a:prstGeom>
          <a:noFill/>
          <a:ln w="12700">
            <a:solidFill>
              <a:srgbClr val="A0A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100" dirty="0">
                <a:solidFill>
                  <a:schemeClr val="bg1">
                    <a:lumMod val="65000"/>
                  </a:schemeClr>
                </a:solidFill>
              </a:rPr>
              <a:t>Can </a:t>
            </a:r>
            <a:r>
              <a:rPr lang="de-DE" sz="1100" dirty="0" err="1">
                <a:solidFill>
                  <a:schemeClr val="bg1">
                    <a:lumMod val="65000"/>
                  </a:schemeClr>
                </a:solidFill>
              </a:rPr>
              <a:t>you</a:t>
            </a:r>
            <a:r>
              <a:rPr lang="de-DE" sz="1100" dirty="0">
                <a:solidFill>
                  <a:schemeClr val="bg1">
                    <a:lumMod val="65000"/>
                  </a:schemeClr>
                </a:solidFill>
              </a:rPr>
              <a:t> </a:t>
            </a:r>
            <a:r>
              <a:rPr lang="de-DE" sz="1100" dirty="0" err="1">
                <a:solidFill>
                  <a:schemeClr val="bg1">
                    <a:lumMod val="65000"/>
                  </a:schemeClr>
                </a:solidFill>
              </a:rPr>
              <a:t>show</a:t>
            </a:r>
            <a:r>
              <a:rPr lang="de-DE" sz="1100" dirty="0">
                <a:solidFill>
                  <a:schemeClr val="bg1">
                    <a:lumMod val="65000"/>
                  </a:schemeClr>
                </a:solidFill>
              </a:rPr>
              <a:t> </a:t>
            </a:r>
            <a:r>
              <a:rPr lang="de-DE" sz="1100" dirty="0" err="1">
                <a:solidFill>
                  <a:schemeClr val="bg1">
                    <a:lumMod val="65000"/>
                  </a:schemeClr>
                </a:solidFill>
              </a:rPr>
              <a:t>it</a:t>
            </a:r>
            <a:r>
              <a:rPr lang="de-DE" sz="1100" dirty="0">
                <a:solidFill>
                  <a:schemeClr val="bg1">
                    <a:lumMod val="65000"/>
                  </a:schemeClr>
                </a:solidFill>
              </a:rPr>
              <a:t>?</a:t>
            </a:r>
            <a:endParaRPr lang="de-DE" sz="1100" b="0" dirty="0">
              <a:solidFill>
                <a:schemeClr val="bg1">
                  <a:lumMod val="65000"/>
                </a:schemeClr>
              </a:solidFill>
            </a:endParaRPr>
          </a:p>
        </p:txBody>
      </p:sp>
      <p:sp>
        <p:nvSpPr>
          <p:cNvPr id="18" name="Abgerundetes Rechteck 17">
            <a:extLst>
              <a:ext uri="{FF2B5EF4-FFF2-40B4-BE49-F238E27FC236}">
                <a16:creationId xmlns:a16="http://schemas.microsoft.com/office/drawing/2014/main" id="{78A80547-C2FF-3F4A-A959-C59060DDF2D1}"/>
              </a:ext>
            </a:extLst>
          </p:cNvPr>
          <p:cNvSpPr/>
          <p:nvPr/>
        </p:nvSpPr>
        <p:spPr>
          <a:xfrm>
            <a:off x="4749397" y="771376"/>
            <a:ext cx="2047800" cy="1903698"/>
          </a:xfrm>
          <a:prstGeom prst="roundRect">
            <a:avLst>
              <a:gd name="adj" fmla="val 7568"/>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100" dirty="0" err="1">
                <a:solidFill>
                  <a:schemeClr val="bg1">
                    <a:lumMod val="65000"/>
                  </a:schemeClr>
                </a:solidFill>
              </a:rPr>
              <a:t>What</a:t>
            </a:r>
            <a:r>
              <a:rPr lang="de-DE" sz="1100" dirty="0">
                <a:solidFill>
                  <a:schemeClr val="bg1">
                    <a:lumMod val="65000"/>
                  </a:schemeClr>
                </a:solidFill>
              </a:rPr>
              <a:t> </a:t>
            </a:r>
            <a:r>
              <a:rPr lang="de-DE" sz="1100" dirty="0" err="1">
                <a:solidFill>
                  <a:schemeClr val="bg1">
                    <a:lumMod val="65000"/>
                  </a:schemeClr>
                </a:solidFill>
              </a:rPr>
              <a:t>problem</a:t>
            </a:r>
            <a:r>
              <a:rPr lang="de-DE" sz="1100" dirty="0">
                <a:solidFill>
                  <a:schemeClr val="bg1">
                    <a:lumMod val="65000"/>
                  </a:schemeClr>
                </a:solidFill>
              </a:rPr>
              <a:t> </a:t>
            </a:r>
            <a:r>
              <a:rPr lang="de-DE" sz="1100" dirty="0" err="1">
                <a:solidFill>
                  <a:schemeClr val="bg1">
                    <a:lumMod val="65000"/>
                  </a:schemeClr>
                </a:solidFill>
              </a:rPr>
              <a:t>does</a:t>
            </a:r>
            <a:r>
              <a:rPr lang="de-DE" sz="1100" dirty="0">
                <a:solidFill>
                  <a:schemeClr val="bg1">
                    <a:lumMod val="65000"/>
                  </a:schemeClr>
                </a:solidFill>
              </a:rPr>
              <a:t> </a:t>
            </a:r>
            <a:r>
              <a:rPr lang="de-DE" sz="1100" dirty="0" err="1">
                <a:solidFill>
                  <a:schemeClr val="bg1">
                    <a:lumMod val="65000"/>
                  </a:schemeClr>
                </a:solidFill>
              </a:rPr>
              <a:t>it</a:t>
            </a:r>
            <a:r>
              <a:rPr lang="de-DE" sz="1100" dirty="0">
                <a:solidFill>
                  <a:schemeClr val="bg1">
                    <a:lumMod val="65000"/>
                  </a:schemeClr>
                </a:solidFill>
              </a:rPr>
              <a:t> </a:t>
            </a:r>
            <a:r>
              <a:rPr lang="de-DE" sz="1100" dirty="0" err="1">
                <a:solidFill>
                  <a:schemeClr val="bg1">
                    <a:lumMod val="65000"/>
                  </a:schemeClr>
                </a:solidFill>
              </a:rPr>
              <a:t>solve</a:t>
            </a:r>
            <a:r>
              <a:rPr lang="de-DE" sz="1100" dirty="0">
                <a:solidFill>
                  <a:schemeClr val="bg1">
                    <a:lumMod val="65000"/>
                  </a:schemeClr>
                </a:solidFill>
              </a:rPr>
              <a:t>?</a:t>
            </a:r>
            <a:endParaRPr lang="de-DE" sz="1100" b="0" dirty="0">
              <a:solidFill>
                <a:schemeClr val="bg1">
                  <a:lumMod val="65000"/>
                </a:schemeClr>
              </a:solidFill>
            </a:endParaRPr>
          </a:p>
        </p:txBody>
      </p:sp>
      <p:sp>
        <p:nvSpPr>
          <p:cNvPr id="19" name="Abgerundetes Rechteck 18">
            <a:extLst>
              <a:ext uri="{FF2B5EF4-FFF2-40B4-BE49-F238E27FC236}">
                <a16:creationId xmlns:a16="http://schemas.microsoft.com/office/drawing/2014/main" id="{4CEC187F-2F8D-2041-932D-A22CD364F370}"/>
              </a:ext>
            </a:extLst>
          </p:cNvPr>
          <p:cNvSpPr/>
          <p:nvPr/>
        </p:nvSpPr>
        <p:spPr>
          <a:xfrm>
            <a:off x="4755208" y="2762423"/>
            <a:ext cx="2047800" cy="1892200"/>
          </a:xfrm>
          <a:prstGeom prst="roundRect">
            <a:avLst>
              <a:gd name="adj" fmla="val 7568"/>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100" b="0" dirty="0" err="1">
                <a:solidFill>
                  <a:schemeClr val="bg1">
                    <a:lumMod val="65000"/>
                  </a:schemeClr>
                </a:solidFill>
              </a:rPr>
              <a:t>Barriers</a:t>
            </a:r>
            <a:r>
              <a:rPr lang="de-DE" sz="1100" b="0" dirty="0">
                <a:solidFill>
                  <a:schemeClr val="bg1">
                    <a:lumMod val="65000"/>
                  </a:schemeClr>
                </a:solidFill>
              </a:rPr>
              <a:t> </a:t>
            </a:r>
            <a:r>
              <a:rPr lang="de-DE" sz="1100" b="0" dirty="0" err="1">
                <a:solidFill>
                  <a:schemeClr val="bg1">
                    <a:lumMod val="65000"/>
                  </a:schemeClr>
                </a:solidFill>
              </a:rPr>
              <a:t>and</a:t>
            </a:r>
            <a:r>
              <a:rPr lang="de-DE" sz="1100" b="0" dirty="0">
                <a:solidFill>
                  <a:schemeClr val="bg1">
                    <a:lumMod val="65000"/>
                  </a:schemeClr>
                </a:solidFill>
              </a:rPr>
              <a:t> </a:t>
            </a:r>
            <a:r>
              <a:rPr lang="de-DE" sz="1100" b="0" dirty="0" err="1">
                <a:solidFill>
                  <a:schemeClr val="bg1">
                    <a:lumMod val="65000"/>
                  </a:schemeClr>
                </a:solidFill>
              </a:rPr>
              <a:t>challenges</a:t>
            </a:r>
            <a:endParaRPr lang="de-DE" sz="1100" b="0" dirty="0">
              <a:solidFill>
                <a:schemeClr val="bg1">
                  <a:lumMod val="65000"/>
                </a:schemeClr>
              </a:solidFill>
            </a:endParaRPr>
          </a:p>
        </p:txBody>
      </p:sp>
      <p:sp>
        <p:nvSpPr>
          <p:cNvPr id="21" name="Abgerundetes Rechteck 20">
            <a:extLst>
              <a:ext uri="{FF2B5EF4-FFF2-40B4-BE49-F238E27FC236}">
                <a16:creationId xmlns:a16="http://schemas.microsoft.com/office/drawing/2014/main" id="{D54D87BA-C416-E84A-8B9B-2ED12703C592}"/>
              </a:ext>
            </a:extLst>
          </p:cNvPr>
          <p:cNvSpPr/>
          <p:nvPr/>
        </p:nvSpPr>
        <p:spPr>
          <a:xfrm>
            <a:off x="6944625" y="2762423"/>
            <a:ext cx="1904803" cy="1892200"/>
          </a:xfrm>
          <a:prstGeom prst="roundRect">
            <a:avLst>
              <a:gd name="adj" fmla="val 7568"/>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100" dirty="0">
                <a:solidFill>
                  <a:schemeClr val="bg1">
                    <a:lumMod val="65000"/>
                  </a:schemeClr>
                </a:solidFill>
              </a:rPr>
              <a:t>Technology</a:t>
            </a:r>
            <a:endParaRPr lang="de-DE" sz="1100" b="0" dirty="0">
              <a:solidFill>
                <a:schemeClr val="bg1">
                  <a:lumMod val="65000"/>
                </a:schemeClr>
              </a:solidFill>
            </a:endParaRPr>
          </a:p>
        </p:txBody>
      </p:sp>
      <p:sp>
        <p:nvSpPr>
          <p:cNvPr id="3" name="Textfeld 2">
            <a:extLst>
              <a:ext uri="{FF2B5EF4-FFF2-40B4-BE49-F238E27FC236}">
                <a16:creationId xmlns:a16="http://schemas.microsoft.com/office/drawing/2014/main" id="{A13F5734-D0B3-C742-9457-E88E59A43B47}"/>
              </a:ext>
            </a:extLst>
          </p:cNvPr>
          <p:cNvSpPr txBox="1"/>
          <p:nvPr/>
        </p:nvSpPr>
        <p:spPr>
          <a:xfrm>
            <a:off x="376374" y="1091544"/>
            <a:ext cx="1949516" cy="598112"/>
          </a:xfrm>
          <a:prstGeom prst="rect">
            <a:avLst/>
          </a:prstGeom>
          <a:noFill/>
        </p:spPr>
        <p:txBody>
          <a:bodyPr wrap="square" rtlCol="0">
            <a:spAutoFit/>
          </a:bodyPr>
          <a:lstStyle/>
          <a:p>
            <a:pPr marL="179999" lvl="0" indent="-146050">
              <a:lnSpc>
                <a:spcPct val="115000"/>
              </a:lnSpc>
              <a:spcBef>
                <a:spcPts val="1600"/>
              </a:spcBef>
              <a:buClr>
                <a:schemeClr val="dk1"/>
              </a:buClr>
              <a:buSzPts val="800"/>
              <a:buChar char="●"/>
            </a:pPr>
            <a:r>
              <a:rPr lang="en-GB" sz="900" dirty="0">
                <a:solidFill>
                  <a:schemeClr val="dk1"/>
                </a:solidFill>
              </a:rPr>
              <a:t>What is the proposition?</a:t>
            </a:r>
          </a:p>
          <a:p>
            <a:pPr marL="179999" lvl="0" indent="-146050">
              <a:lnSpc>
                <a:spcPct val="115000"/>
              </a:lnSpc>
              <a:spcBef>
                <a:spcPts val="500"/>
              </a:spcBef>
              <a:buClr>
                <a:schemeClr val="dk1"/>
              </a:buClr>
              <a:buSzPts val="800"/>
              <a:buChar char="●"/>
            </a:pPr>
            <a:r>
              <a:rPr lang="en-GB" sz="900" dirty="0">
                <a:solidFill>
                  <a:schemeClr val="dk1"/>
                </a:solidFill>
              </a:rPr>
              <a:t>What is its use?</a:t>
            </a:r>
          </a:p>
          <a:p>
            <a:endParaRPr lang="en-AU" sz="800" dirty="0"/>
          </a:p>
        </p:txBody>
      </p:sp>
      <p:sp>
        <p:nvSpPr>
          <p:cNvPr id="22" name="Textfeld 21">
            <a:extLst>
              <a:ext uri="{FF2B5EF4-FFF2-40B4-BE49-F238E27FC236}">
                <a16:creationId xmlns:a16="http://schemas.microsoft.com/office/drawing/2014/main" id="{646DA1EE-BE86-8045-A860-2A2BD89A8494}"/>
              </a:ext>
            </a:extLst>
          </p:cNvPr>
          <p:cNvSpPr txBox="1"/>
          <p:nvPr/>
        </p:nvSpPr>
        <p:spPr>
          <a:xfrm>
            <a:off x="2565790" y="1079989"/>
            <a:ext cx="1949516" cy="916661"/>
          </a:xfrm>
          <a:prstGeom prst="rect">
            <a:avLst/>
          </a:prstGeom>
          <a:noFill/>
        </p:spPr>
        <p:txBody>
          <a:bodyPr wrap="square" rtlCol="0">
            <a:spAutoFit/>
          </a:bodyPr>
          <a:lstStyle/>
          <a:p>
            <a:pPr marL="179999" lvl="0" indent="-146050">
              <a:lnSpc>
                <a:spcPct val="115000"/>
              </a:lnSpc>
              <a:spcBef>
                <a:spcPts val="1600"/>
              </a:spcBef>
              <a:buClr>
                <a:schemeClr val="dk1"/>
              </a:buClr>
              <a:buSzPts val="800"/>
              <a:buChar char="●"/>
            </a:pPr>
            <a:r>
              <a:rPr lang="en-GB" sz="900" dirty="0">
                <a:solidFill>
                  <a:schemeClr val="dk1"/>
                </a:solidFill>
              </a:rPr>
              <a:t>Who are the users? (primary and secondary)</a:t>
            </a:r>
          </a:p>
          <a:p>
            <a:pPr marL="179999" lvl="0" indent="-146050">
              <a:lnSpc>
                <a:spcPct val="115000"/>
              </a:lnSpc>
              <a:spcBef>
                <a:spcPts val="500"/>
              </a:spcBef>
              <a:buClr>
                <a:schemeClr val="dk1"/>
              </a:buClr>
              <a:buSzPts val="800"/>
              <a:buChar char="●"/>
            </a:pPr>
            <a:r>
              <a:rPr lang="en-GB" sz="900" dirty="0">
                <a:solidFill>
                  <a:schemeClr val="dk1"/>
                </a:solidFill>
              </a:rPr>
              <a:t>Who will use it or interact with it?</a:t>
            </a:r>
          </a:p>
          <a:p>
            <a:endParaRPr lang="en-AU" sz="800" dirty="0"/>
          </a:p>
        </p:txBody>
      </p:sp>
      <p:sp>
        <p:nvSpPr>
          <p:cNvPr id="23" name="Textfeld 22">
            <a:extLst>
              <a:ext uri="{FF2B5EF4-FFF2-40B4-BE49-F238E27FC236}">
                <a16:creationId xmlns:a16="http://schemas.microsoft.com/office/drawing/2014/main" id="{CBB9E51E-9517-1E42-A916-DF3602A980D5}"/>
              </a:ext>
            </a:extLst>
          </p:cNvPr>
          <p:cNvSpPr txBox="1"/>
          <p:nvPr/>
        </p:nvSpPr>
        <p:spPr>
          <a:xfrm>
            <a:off x="2565790" y="3272593"/>
            <a:ext cx="1949516" cy="620683"/>
          </a:xfrm>
          <a:prstGeom prst="rect">
            <a:avLst/>
          </a:prstGeom>
          <a:noFill/>
        </p:spPr>
        <p:txBody>
          <a:bodyPr wrap="square" rtlCol="0">
            <a:spAutoFit/>
          </a:bodyPr>
          <a:lstStyle/>
          <a:p>
            <a:pPr marL="179999" lvl="0" indent="-146050">
              <a:lnSpc>
                <a:spcPct val="115000"/>
              </a:lnSpc>
              <a:spcBef>
                <a:spcPts val="1600"/>
              </a:spcBef>
              <a:buClr>
                <a:schemeClr val="dk1"/>
              </a:buClr>
              <a:buSzPts val="800"/>
              <a:buChar char="●"/>
            </a:pPr>
            <a:r>
              <a:rPr lang="en-GB" sz="900" dirty="0">
                <a:solidFill>
                  <a:schemeClr val="dk1"/>
                </a:solidFill>
              </a:rPr>
              <a:t>What research already exists?</a:t>
            </a:r>
          </a:p>
          <a:p>
            <a:pPr marL="179999" lvl="0" indent="-146050">
              <a:lnSpc>
                <a:spcPct val="115000"/>
              </a:lnSpc>
              <a:spcBef>
                <a:spcPts val="500"/>
              </a:spcBef>
              <a:buClr>
                <a:schemeClr val="dk1"/>
              </a:buClr>
              <a:buSzPts val="800"/>
              <a:buChar char="●"/>
            </a:pPr>
            <a:r>
              <a:rPr lang="en-GB" sz="900" dirty="0">
                <a:solidFill>
                  <a:schemeClr val="dk1"/>
                </a:solidFill>
              </a:rPr>
              <a:t>Have you learned anything that is interesting and relevant?</a:t>
            </a:r>
          </a:p>
        </p:txBody>
      </p:sp>
      <p:sp>
        <p:nvSpPr>
          <p:cNvPr id="24" name="Textfeld 23">
            <a:extLst>
              <a:ext uri="{FF2B5EF4-FFF2-40B4-BE49-F238E27FC236}">
                <a16:creationId xmlns:a16="http://schemas.microsoft.com/office/drawing/2014/main" id="{9E5F1F99-034B-534C-9283-41744F759D8A}"/>
              </a:ext>
            </a:extLst>
          </p:cNvPr>
          <p:cNvSpPr txBox="1"/>
          <p:nvPr/>
        </p:nvSpPr>
        <p:spPr>
          <a:xfrm>
            <a:off x="376374" y="3090918"/>
            <a:ext cx="1949516" cy="1115690"/>
          </a:xfrm>
          <a:prstGeom prst="rect">
            <a:avLst/>
          </a:prstGeom>
          <a:noFill/>
        </p:spPr>
        <p:txBody>
          <a:bodyPr wrap="square" rtlCol="0">
            <a:spAutoFit/>
          </a:bodyPr>
          <a:lstStyle/>
          <a:p>
            <a:pPr marL="179999" lvl="0" indent="-146050">
              <a:spcBef>
                <a:spcPts val="1600"/>
              </a:spcBef>
              <a:buClr>
                <a:schemeClr val="dk1"/>
              </a:buClr>
              <a:buSzPts val="800"/>
              <a:buChar char="●"/>
            </a:pPr>
            <a:r>
              <a:rPr lang="en-GB" sz="900" dirty="0">
                <a:solidFill>
                  <a:schemeClr val="dk1"/>
                </a:solidFill>
              </a:rPr>
              <a:t>Is it being used elsewhere?</a:t>
            </a:r>
          </a:p>
          <a:p>
            <a:pPr marL="179999" lvl="0" indent="-146050">
              <a:spcBef>
                <a:spcPts val="500"/>
              </a:spcBef>
              <a:buClr>
                <a:schemeClr val="dk1"/>
              </a:buClr>
              <a:buSzPts val="800"/>
              <a:buChar char="●"/>
            </a:pPr>
            <a:r>
              <a:rPr lang="en-GB" sz="900" dirty="0">
                <a:solidFill>
                  <a:schemeClr val="dk1"/>
                </a:solidFill>
              </a:rPr>
              <a:t>Case studies to show how and for what.</a:t>
            </a:r>
          </a:p>
          <a:p>
            <a:pPr marL="179999" lvl="0" indent="-146050">
              <a:spcBef>
                <a:spcPts val="500"/>
              </a:spcBef>
              <a:buClr>
                <a:schemeClr val="dk1"/>
              </a:buClr>
              <a:buSzPts val="800"/>
              <a:buChar char="●"/>
            </a:pPr>
            <a:r>
              <a:rPr lang="en-GB" sz="900" dirty="0">
                <a:solidFill>
                  <a:schemeClr val="dk1"/>
                </a:solidFill>
              </a:rPr>
              <a:t>What is the impact so far in these scenarios?</a:t>
            </a:r>
          </a:p>
          <a:p>
            <a:pPr marL="179999" lvl="0" indent="-146050">
              <a:spcBef>
                <a:spcPts val="500"/>
              </a:spcBef>
              <a:spcAft>
                <a:spcPts val="500"/>
              </a:spcAft>
              <a:buClr>
                <a:schemeClr val="dk1"/>
              </a:buClr>
              <a:buSzPts val="800"/>
              <a:buChar char="●"/>
            </a:pPr>
            <a:r>
              <a:rPr lang="en-GB" sz="900" dirty="0">
                <a:solidFill>
                  <a:schemeClr val="dk1"/>
                </a:solidFill>
              </a:rPr>
              <a:t>What are users saying?</a:t>
            </a:r>
          </a:p>
        </p:txBody>
      </p:sp>
      <p:sp>
        <p:nvSpPr>
          <p:cNvPr id="25" name="Textfeld 24">
            <a:extLst>
              <a:ext uri="{FF2B5EF4-FFF2-40B4-BE49-F238E27FC236}">
                <a16:creationId xmlns:a16="http://schemas.microsoft.com/office/drawing/2014/main" id="{F1C1289C-D58A-594E-B85E-88225981A257}"/>
              </a:ext>
            </a:extLst>
          </p:cNvPr>
          <p:cNvSpPr txBox="1"/>
          <p:nvPr/>
        </p:nvSpPr>
        <p:spPr>
          <a:xfrm>
            <a:off x="4804349" y="3082413"/>
            <a:ext cx="1949516" cy="1051570"/>
          </a:xfrm>
          <a:prstGeom prst="rect">
            <a:avLst/>
          </a:prstGeom>
          <a:noFill/>
        </p:spPr>
        <p:txBody>
          <a:bodyPr wrap="square" rtlCol="0">
            <a:spAutoFit/>
          </a:bodyPr>
          <a:lstStyle/>
          <a:p>
            <a:pPr marL="179999" lvl="0" indent="-146050">
              <a:spcBef>
                <a:spcPts val="1600"/>
              </a:spcBef>
              <a:buClr>
                <a:schemeClr val="dk1"/>
              </a:buClr>
              <a:buSzPts val="800"/>
              <a:buChar char="●"/>
            </a:pPr>
            <a:r>
              <a:rPr lang="en-GB" sz="900" dirty="0">
                <a:solidFill>
                  <a:schemeClr val="dk1"/>
                </a:solidFill>
              </a:rPr>
              <a:t>Any barriers or challenges you have faced in applying it / implementing it in places?</a:t>
            </a:r>
          </a:p>
          <a:p>
            <a:pPr marL="179999" lvl="0" indent="-146050">
              <a:spcBef>
                <a:spcPts val="1000"/>
              </a:spcBef>
              <a:spcAft>
                <a:spcPts val="1000"/>
              </a:spcAft>
              <a:buClr>
                <a:schemeClr val="dk1"/>
              </a:buClr>
              <a:buSzPts val="800"/>
              <a:buChar char="●"/>
            </a:pPr>
            <a:r>
              <a:rPr lang="en-GB" sz="900" dirty="0">
                <a:solidFill>
                  <a:schemeClr val="dk1"/>
                </a:solidFill>
              </a:rPr>
              <a:t>What do you foresee as a potential challenge to work through?</a:t>
            </a:r>
          </a:p>
        </p:txBody>
      </p:sp>
      <p:sp>
        <p:nvSpPr>
          <p:cNvPr id="26" name="Textfeld 25">
            <a:extLst>
              <a:ext uri="{FF2B5EF4-FFF2-40B4-BE49-F238E27FC236}">
                <a16:creationId xmlns:a16="http://schemas.microsoft.com/office/drawing/2014/main" id="{C61B0A20-5B0B-F246-B9F7-BD361BE4DFAF}"/>
              </a:ext>
            </a:extLst>
          </p:cNvPr>
          <p:cNvSpPr txBox="1"/>
          <p:nvPr/>
        </p:nvSpPr>
        <p:spPr>
          <a:xfrm>
            <a:off x="4706064" y="1068418"/>
            <a:ext cx="1949516" cy="916661"/>
          </a:xfrm>
          <a:prstGeom prst="rect">
            <a:avLst/>
          </a:prstGeom>
          <a:noFill/>
        </p:spPr>
        <p:txBody>
          <a:bodyPr wrap="square" rtlCol="0">
            <a:spAutoFit/>
          </a:bodyPr>
          <a:lstStyle/>
          <a:p>
            <a:pPr marL="179999" lvl="0" indent="-146050">
              <a:lnSpc>
                <a:spcPct val="115000"/>
              </a:lnSpc>
              <a:spcBef>
                <a:spcPts val="1600"/>
              </a:spcBef>
              <a:buClr>
                <a:schemeClr val="dk1"/>
              </a:buClr>
              <a:buSzPts val="800"/>
              <a:buChar char="●"/>
            </a:pPr>
            <a:r>
              <a:rPr lang="en-GB" sz="900" dirty="0">
                <a:solidFill>
                  <a:schemeClr val="dk1"/>
                </a:solidFill>
              </a:rPr>
              <a:t>Are there processes that it impacts?</a:t>
            </a:r>
          </a:p>
          <a:p>
            <a:pPr marL="179999" lvl="0" indent="-146050">
              <a:lnSpc>
                <a:spcPct val="115000"/>
              </a:lnSpc>
              <a:spcBef>
                <a:spcPts val="500"/>
              </a:spcBef>
              <a:buClr>
                <a:schemeClr val="dk1"/>
              </a:buClr>
              <a:buSzPts val="800"/>
              <a:buChar char="●"/>
            </a:pPr>
            <a:r>
              <a:rPr lang="en-GB" sz="900" dirty="0">
                <a:solidFill>
                  <a:schemeClr val="dk1"/>
                </a:solidFill>
              </a:rPr>
              <a:t>What about other teams, people etc?</a:t>
            </a:r>
          </a:p>
          <a:p>
            <a:endParaRPr lang="en-AU" sz="800" dirty="0"/>
          </a:p>
        </p:txBody>
      </p:sp>
      <p:sp>
        <p:nvSpPr>
          <p:cNvPr id="27" name="Textfeld 26">
            <a:extLst>
              <a:ext uri="{FF2B5EF4-FFF2-40B4-BE49-F238E27FC236}">
                <a16:creationId xmlns:a16="http://schemas.microsoft.com/office/drawing/2014/main" id="{71759F45-7F24-F04D-B55A-849957AF163B}"/>
              </a:ext>
            </a:extLst>
          </p:cNvPr>
          <p:cNvSpPr txBox="1"/>
          <p:nvPr/>
        </p:nvSpPr>
        <p:spPr>
          <a:xfrm>
            <a:off x="6944625" y="1091544"/>
            <a:ext cx="1949516" cy="779957"/>
          </a:xfrm>
          <a:prstGeom prst="rect">
            <a:avLst/>
          </a:prstGeom>
          <a:noFill/>
        </p:spPr>
        <p:txBody>
          <a:bodyPr wrap="square" rtlCol="0">
            <a:spAutoFit/>
          </a:bodyPr>
          <a:lstStyle/>
          <a:p>
            <a:pPr marL="179999" lvl="0" indent="-146050">
              <a:lnSpc>
                <a:spcPct val="115000"/>
              </a:lnSpc>
              <a:spcBef>
                <a:spcPts val="1600"/>
              </a:spcBef>
              <a:buClr>
                <a:schemeClr val="dk1"/>
              </a:buClr>
              <a:buSzPts val="800"/>
              <a:buChar char="●"/>
            </a:pPr>
            <a:r>
              <a:rPr lang="en-GB" sz="900" dirty="0">
                <a:solidFill>
                  <a:schemeClr val="dk1"/>
                </a:solidFill>
              </a:rPr>
              <a:t>Do you have a demo to show for people to interact with?</a:t>
            </a:r>
          </a:p>
          <a:p>
            <a:pPr marL="179999" lvl="0" indent="-146050">
              <a:lnSpc>
                <a:spcPct val="115000"/>
              </a:lnSpc>
              <a:spcBef>
                <a:spcPts val="500"/>
              </a:spcBef>
              <a:buClr>
                <a:schemeClr val="dk1"/>
              </a:buClr>
              <a:buSzPts val="800"/>
              <a:buChar char="●"/>
            </a:pPr>
            <a:r>
              <a:rPr lang="en-GB" sz="900" dirty="0">
                <a:solidFill>
                  <a:schemeClr val="dk1"/>
                </a:solidFill>
              </a:rPr>
              <a:t>Are there videos to show its use?</a:t>
            </a:r>
          </a:p>
        </p:txBody>
      </p:sp>
      <p:sp>
        <p:nvSpPr>
          <p:cNvPr id="28" name="Textfeld 27">
            <a:extLst>
              <a:ext uri="{FF2B5EF4-FFF2-40B4-BE49-F238E27FC236}">
                <a16:creationId xmlns:a16="http://schemas.microsoft.com/office/drawing/2014/main" id="{99F6357C-D83A-264E-8EC2-EBDFD326D7F9}"/>
              </a:ext>
            </a:extLst>
          </p:cNvPr>
          <p:cNvSpPr txBox="1"/>
          <p:nvPr/>
        </p:nvSpPr>
        <p:spPr>
          <a:xfrm>
            <a:off x="6846340" y="3069551"/>
            <a:ext cx="1773859" cy="397288"/>
          </a:xfrm>
          <a:prstGeom prst="rect">
            <a:avLst/>
          </a:prstGeom>
          <a:noFill/>
        </p:spPr>
        <p:txBody>
          <a:bodyPr wrap="square" rtlCol="0">
            <a:spAutoFit/>
          </a:bodyPr>
          <a:lstStyle/>
          <a:p>
            <a:pPr marL="457200" lvl="0" indent="-279400">
              <a:lnSpc>
                <a:spcPct val="115000"/>
              </a:lnSpc>
              <a:spcBef>
                <a:spcPts val="1600"/>
              </a:spcBef>
              <a:buClr>
                <a:schemeClr val="dk1"/>
              </a:buClr>
              <a:buSzPts val="800"/>
              <a:buChar char="●"/>
            </a:pPr>
            <a:r>
              <a:rPr lang="en-GB" sz="900" dirty="0">
                <a:solidFill>
                  <a:schemeClr val="dk1"/>
                </a:solidFill>
              </a:rPr>
              <a:t>What kind of tech is being used?</a:t>
            </a:r>
            <a:endParaRPr lang="en-GB" dirty="0"/>
          </a:p>
        </p:txBody>
      </p:sp>
      <p:sp>
        <p:nvSpPr>
          <p:cNvPr id="29" name="Textfeld 28">
            <a:extLst>
              <a:ext uri="{FF2B5EF4-FFF2-40B4-BE49-F238E27FC236}">
                <a16:creationId xmlns:a16="http://schemas.microsoft.com/office/drawing/2014/main" id="{9E361CFA-0474-2B48-93B0-F9170E329ECF}"/>
              </a:ext>
            </a:extLst>
          </p:cNvPr>
          <p:cNvSpPr txBox="1"/>
          <p:nvPr/>
        </p:nvSpPr>
        <p:spPr>
          <a:xfrm>
            <a:off x="2609120" y="1828492"/>
            <a:ext cx="1949516" cy="215444"/>
          </a:xfrm>
          <a:prstGeom prst="rect">
            <a:avLst/>
          </a:prstGeom>
          <a:noFill/>
        </p:spPr>
        <p:txBody>
          <a:bodyPr wrap="square" rtlCol="0">
            <a:spAutoFit/>
          </a:bodyPr>
          <a:lstStyle/>
          <a:p>
            <a:endParaRPr lang="en-AU" sz="800" dirty="0"/>
          </a:p>
        </p:txBody>
      </p:sp>
      <p:sp>
        <p:nvSpPr>
          <p:cNvPr id="30" name="Textfeld 29">
            <a:extLst>
              <a:ext uri="{FF2B5EF4-FFF2-40B4-BE49-F238E27FC236}">
                <a16:creationId xmlns:a16="http://schemas.microsoft.com/office/drawing/2014/main" id="{06458D32-BDA9-CC41-8E6C-158DDC1B64D7}"/>
              </a:ext>
            </a:extLst>
          </p:cNvPr>
          <p:cNvSpPr txBox="1"/>
          <p:nvPr/>
        </p:nvSpPr>
        <p:spPr>
          <a:xfrm>
            <a:off x="4798536" y="1888928"/>
            <a:ext cx="1949516" cy="215444"/>
          </a:xfrm>
          <a:prstGeom prst="rect">
            <a:avLst/>
          </a:prstGeom>
          <a:noFill/>
        </p:spPr>
        <p:txBody>
          <a:bodyPr wrap="square" rtlCol="0">
            <a:spAutoFit/>
          </a:bodyPr>
          <a:lstStyle/>
          <a:p>
            <a:endParaRPr lang="en-AU" sz="800" dirty="0"/>
          </a:p>
        </p:txBody>
      </p:sp>
      <p:sp>
        <p:nvSpPr>
          <p:cNvPr id="31" name="Textfeld 30">
            <a:extLst>
              <a:ext uri="{FF2B5EF4-FFF2-40B4-BE49-F238E27FC236}">
                <a16:creationId xmlns:a16="http://schemas.microsoft.com/office/drawing/2014/main" id="{86025FED-90F9-304B-B638-715814F1AA7A}"/>
              </a:ext>
            </a:extLst>
          </p:cNvPr>
          <p:cNvSpPr txBox="1"/>
          <p:nvPr/>
        </p:nvSpPr>
        <p:spPr>
          <a:xfrm>
            <a:off x="6944625" y="1894652"/>
            <a:ext cx="1904803" cy="215444"/>
          </a:xfrm>
          <a:prstGeom prst="rect">
            <a:avLst/>
          </a:prstGeom>
          <a:noFill/>
        </p:spPr>
        <p:txBody>
          <a:bodyPr wrap="square" rtlCol="0">
            <a:spAutoFit/>
          </a:bodyPr>
          <a:lstStyle/>
          <a:p>
            <a:endParaRPr lang="en-AU" sz="800" dirty="0"/>
          </a:p>
        </p:txBody>
      </p:sp>
      <p:sp>
        <p:nvSpPr>
          <p:cNvPr id="32" name="Textfeld 31">
            <a:extLst>
              <a:ext uri="{FF2B5EF4-FFF2-40B4-BE49-F238E27FC236}">
                <a16:creationId xmlns:a16="http://schemas.microsoft.com/office/drawing/2014/main" id="{73197310-EAE0-3A4F-ACB7-08CFAAFACA6A}"/>
              </a:ext>
            </a:extLst>
          </p:cNvPr>
          <p:cNvSpPr txBox="1"/>
          <p:nvPr/>
        </p:nvSpPr>
        <p:spPr>
          <a:xfrm>
            <a:off x="376374" y="4264402"/>
            <a:ext cx="2047798" cy="215444"/>
          </a:xfrm>
          <a:prstGeom prst="rect">
            <a:avLst/>
          </a:prstGeom>
          <a:noFill/>
        </p:spPr>
        <p:txBody>
          <a:bodyPr wrap="square" rtlCol="0">
            <a:spAutoFit/>
          </a:bodyPr>
          <a:lstStyle/>
          <a:p>
            <a:endParaRPr lang="en-AU" sz="800" dirty="0"/>
          </a:p>
        </p:txBody>
      </p:sp>
      <p:sp>
        <p:nvSpPr>
          <p:cNvPr id="33" name="Textfeld 32">
            <a:extLst>
              <a:ext uri="{FF2B5EF4-FFF2-40B4-BE49-F238E27FC236}">
                <a16:creationId xmlns:a16="http://schemas.microsoft.com/office/drawing/2014/main" id="{0D18F2BD-0D4E-EA4B-BB28-2124605AD009}"/>
              </a:ext>
            </a:extLst>
          </p:cNvPr>
          <p:cNvSpPr txBox="1"/>
          <p:nvPr/>
        </p:nvSpPr>
        <p:spPr>
          <a:xfrm>
            <a:off x="4749399" y="4122993"/>
            <a:ext cx="2047798" cy="215444"/>
          </a:xfrm>
          <a:prstGeom prst="rect">
            <a:avLst/>
          </a:prstGeom>
          <a:noFill/>
        </p:spPr>
        <p:txBody>
          <a:bodyPr wrap="square" rtlCol="0">
            <a:spAutoFit/>
          </a:bodyPr>
          <a:lstStyle/>
          <a:p>
            <a:endParaRPr lang="en-AU" sz="800" dirty="0"/>
          </a:p>
        </p:txBody>
      </p:sp>
      <p:sp>
        <p:nvSpPr>
          <p:cNvPr id="34" name="Textfeld 33">
            <a:extLst>
              <a:ext uri="{FF2B5EF4-FFF2-40B4-BE49-F238E27FC236}">
                <a16:creationId xmlns:a16="http://schemas.microsoft.com/office/drawing/2014/main" id="{F186C38E-D956-AA4C-90A0-2C8026D27AD7}"/>
              </a:ext>
            </a:extLst>
          </p:cNvPr>
          <p:cNvSpPr txBox="1"/>
          <p:nvPr/>
        </p:nvSpPr>
        <p:spPr>
          <a:xfrm>
            <a:off x="4755210" y="4264402"/>
            <a:ext cx="2047798" cy="215444"/>
          </a:xfrm>
          <a:prstGeom prst="rect">
            <a:avLst/>
          </a:prstGeom>
          <a:noFill/>
        </p:spPr>
        <p:txBody>
          <a:bodyPr wrap="square" rtlCol="0">
            <a:spAutoFit/>
          </a:bodyPr>
          <a:lstStyle/>
          <a:p>
            <a:endParaRPr lang="en-AU" sz="800" dirty="0"/>
          </a:p>
        </p:txBody>
      </p:sp>
      <p:sp>
        <p:nvSpPr>
          <p:cNvPr id="35" name="Textfeld 34">
            <a:extLst>
              <a:ext uri="{FF2B5EF4-FFF2-40B4-BE49-F238E27FC236}">
                <a16:creationId xmlns:a16="http://schemas.microsoft.com/office/drawing/2014/main" id="{18A3C7FC-7586-AB4D-A44A-000F6653ECB1}"/>
              </a:ext>
            </a:extLst>
          </p:cNvPr>
          <p:cNvSpPr txBox="1"/>
          <p:nvPr/>
        </p:nvSpPr>
        <p:spPr>
          <a:xfrm>
            <a:off x="6944628" y="4264402"/>
            <a:ext cx="1904800" cy="215444"/>
          </a:xfrm>
          <a:prstGeom prst="rect">
            <a:avLst/>
          </a:prstGeom>
          <a:noFill/>
        </p:spPr>
        <p:txBody>
          <a:bodyPr wrap="square" rtlCol="0">
            <a:spAutoFit/>
          </a:bodyPr>
          <a:lstStyle/>
          <a:p>
            <a:endParaRPr lang="en-AU" sz="800" dirty="0"/>
          </a:p>
        </p:txBody>
      </p:sp>
      <p:sp>
        <p:nvSpPr>
          <p:cNvPr id="36" name="Textfeld 35">
            <a:extLst>
              <a:ext uri="{FF2B5EF4-FFF2-40B4-BE49-F238E27FC236}">
                <a16:creationId xmlns:a16="http://schemas.microsoft.com/office/drawing/2014/main" id="{8A05A561-A2D6-2244-9970-9D9F40732DD9}"/>
              </a:ext>
            </a:extLst>
          </p:cNvPr>
          <p:cNvSpPr txBox="1"/>
          <p:nvPr/>
        </p:nvSpPr>
        <p:spPr>
          <a:xfrm>
            <a:off x="2565792" y="3918539"/>
            <a:ext cx="2047798" cy="215444"/>
          </a:xfrm>
          <a:prstGeom prst="rect">
            <a:avLst/>
          </a:prstGeom>
          <a:noFill/>
        </p:spPr>
        <p:txBody>
          <a:bodyPr wrap="square" rtlCol="0">
            <a:spAutoFit/>
          </a:bodyPr>
          <a:lstStyle/>
          <a:p>
            <a:endParaRPr lang="en-AU" sz="800" dirty="0"/>
          </a:p>
        </p:txBody>
      </p:sp>
      <p:sp>
        <p:nvSpPr>
          <p:cNvPr id="37" name="Textfeld 36">
            <a:extLst>
              <a:ext uri="{FF2B5EF4-FFF2-40B4-BE49-F238E27FC236}">
                <a16:creationId xmlns:a16="http://schemas.microsoft.com/office/drawing/2014/main" id="{3B9B821A-3104-C84A-B37E-10AE26E5252C}"/>
              </a:ext>
            </a:extLst>
          </p:cNvPr>
          <p:cNvSpPr txBox="1"/>
          <p:nvPr/>
        </p:nvSpPr>
        <p:spPr>
          <a:xfrm>
            <a:off x="2718192" y="4070939"/>
            <a:ext cx="2047798" cy="215444"/>
          </a:xfrm>
          <a:prstGeom prst="rect">
            <a:avLst/>
          </a:prstGeom>
          <a:noFill/>
        </p:spPr>
        <p:txBody>
          <a:bodyPr wrap="square" rtlCol="0">
            <a:spAutoFit/>
          </a:bodyPr>
          <a:lstStyle/>
          <a:p>
            <a:endParaRPr lang="en-AU" sz="800" dirty="0"/>
          </a:p>
        </p:txBody>
      </p:sp>
      <p:sp>
        <p:nvSpPr>
          <p:cNvPr id="38" name="Textfeld 37">
            <a:extLst>
              <a:ext uri="{FF2B5EF4-FFF2-40B4-BE49-F238E27FC236}">
                <a16:creationId xmlns:a16="http://schemas.microsoft.com/office/drawing/2014/main" id="{470A8BDD-B787-4041-A82A-644C6CCDED71}"/>
              </a:ext>
            </a:extLst>
          </p:cNvPr>
          <p:cNvSpPr txBox="1"/>
          <p:nvPr/>
        </p:nvSpPr>
        <p:spPr>
          <a:xfrm>
            <a:off x="6944624" y="3446466"/>
            <a:ext cx="1904800" cy="215444"/>
          </a:xfrm>
          <a:prstGeom prst="rect">
            <a:avLst/>
          </a:prstGeom>
          <a:noFill/>
        </p:spPr>
        <p:txBody>
          <a:bodyPr wrap="square" rtlCol="0">
            <a:spAutoFit/>
          </a:bodyPr>
          <a:lstStyle/>
          <a:p>
            <a:endParaRPr lang="en-AU" sz="800" dirty="0"/>
          </a:p>
        </p:txBody>
      </p:sp>
      <p:sp>
        <p:nvSpPr>
          <p:cNvPr id="39" name="Textfeld 38">
            <a:extLst>
              <a:ext uri="{FF2B5EF4-FFF2-40B4-BE49-F238E27FC236}">
                <a16:creationId xmlns:a16="http://schemas.microsoft.com/office/drawing/2014/main" id="{82782A8B-9BE6-5348-AD26-1ABA88BA257A}"/>
              </a:ext>
            </a:extLst>
          </p:cNvPr>
          <p:cNvSpPr txBox="1"/>
          <p:nvPr/>
        </p:nvSpPr>
        <p:spPr>
          <a:xfrm>
            <a:off x="376374" y="1621713"/>
            <a:ext cx="2041988" cy="215444"/>
          </a:xfrm>
          <a:prstGeom prst="rect">
            <a:avLst/>
          </a:prstGeom>
          <a:noFill/>
        </p:spPr>
        <p:txBody>
          <a:bodyPr wrap="square" rtlCol="0">
            <a:spAutoFit/>
          </a:bodyPr>
          <a:lstStyle/>
          <a:p>
            <a:endParaRPr lang="en-AU" sz="800" dirty="0"/>
          </a:p>
        </p:txBody>
      </p:sp>
    </p:spTree>
    <p:extLst>
      <p:ext uri="{BB962C8B-B14F-4D97-AF65-F5344CB8AC3E}">
        <p14:creationId xmlns:p14="http://schemas.microsoft.com/office/powerpoint/2010/main" val="559055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50"/>
          <p:cNvSpPr txBox="1">
            <a:spLocks noGrp="1"/>
          </p:cNvSpPr>
          <p:nvPr>
            <p:ph type="sldNum" sz="quarter" idx="10"/>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9</a:t>
            </a:fld>
            <a:endParaRPr/>
          </a:p>
        </p:txBody>
      </p:sp>
      <p:sp>
        <p:nvSpPr>
          <p:cNvPr id="304" name="Google Shape;304;p50"/>
          <p:cNvSpPr txBox="1">
            <a:spLocks noGrp="1"/>
          </p:cNvSpPr>
          <p:nvPr>
            <p:ph type="title"/>
          </p:nvPr>
        </p:nvSpPr>
        <p:spPr>
          <a:xfrm>
            <a:off x="431642" y="239416"/>
            <a:ext cx="8280714" cy="492181"/>
          </a:xfrm>
          <a:prstGeom prst="rect">
            <a:avLst/>
          </a:prstGeom>
        </p:spPr>
        <p:txBody>
          <a:bodyPr spcFirstLastPara="1" wrap="square" lIns="91425" tIns="91425" rIns="91425" bIns="91425" anchor="t" anchorCtr="0">
            <a:noAutofit/>
          </a:bodyPr>
          <a:lstStyle/>
          <a:p>
            <a:pPr lvl="0"/>
            <a:r>
              <a:rPr lang="en-GB" sz="1400" dirty="0"/>
              <a:t>You have a solution that doesn’t fully exist yet, tell us:</a:t>
            </a:r>
            <a:endParaRPr sz="1400" b="0" dirty="0"/>
          </a:p>
        </p:txBody>
      </p:sp>
      <p:sp>
        <p:nvSpPr>
          <p:cNvPr id="12" name="Abgerundetes Rechteck 11">
            <a:extLst>
              <a:ext uri="{FF2B5EF4-FFF2-40B4-BE49-F238E27FC236}">
                <a16:creationId xmlns:a16="http://schemas.microsoft.com/office/drawing/2014/main" id="{5884F957-DBDE-0C49-9022-DC215D5A7A26}"/>
              </a:ext>
            </a:extLst>
          </p:cNvPr>
          <p:cNvSpPr/>
          <p:nvPr/>
        </p:nvSpPr>
        <p:spPr>
          <a:xfrm>
            <a:off x="376376" y="771376"/>
            <a:ext cx="2047800" cy="1892200"/>
          </a:xfrm>
          <a:prstGeom prst="roundRect">
            <a:avLst>
              <a:gd name="adj" fmla="val 7568"/>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100" dirty="0" err="1">
                <a:solidFill>
                  <a:schemeClr val="bg1">
                    <a:lumMod val="65000"/>
                  </a:schemeClr>
                </a:solidFill>
              </a:rPr>
              <a:t>What</a:t>
            </a:r>
            <a:r>
              <a:rPr lang="de-DE" sz="1100" dirty="0">
                <a:solidFill>
                  <a:schemeClr val="bg1">
                    <a:lumMod val="65000"/>
                  </a:schemeClr>
                </a:solidFill>
              </a:rPr>
              <a:t> </a:t>
            </a:r>
            <a:r>
              <a:rPr lang="de-DE" sz="1100" dirty="0" err="1">
                <a:solidFill>
                  <a:schemeClr val="bg1">
                    <a:lumMod val="65000"/>
                  </a:schemeClr>
                </a:solidFill>
              </a:rPr>
              <a:t>is</a:t>
            </a:r>
            <a:r>
              <a:rPr lang="de-DE" sz="1100" dirty="0">
                <a:solidFill>
                  <a:schemeClr val="bg1">
                    <a:lumMod val="65000"/>
                  </a:schemeClr>
                </a:solidFill>
              </a:rPr>
              <a:t> </a:t>
            </a:r>
            <a:r>
              <a:rPr lang="de-DE" sz="1100" dirty="0" err="1">
                <a:solidFill>
                  <a:schemeClr val="bg1">
                    <a:lumMod val="65000"/>
                  </a:schemeClr>
                </a:solidFill>
              </a:rPr>
              <a:t>it</a:t>
            </a:r>
            <a:r>
              <a:rPr lang="de-DE" sz="1100" dirty="0">
                <a:solidFill>
                  <a:schemeClr val="bg1">
                    <a:lumMod val="65000"/>
                  </a:schemeClr>
                </a:solidFill>
              </a:rPr>
              <a:t>?</a:t>
            </a:r>
            <a:endParaRPr lang="de-DE" sz="1100" b="0" dirty="0">
              <a:solidFill>
                <a:schemeClr val="bg1">
                  <a:lumMod val="65000"/>
                </a:schemeClr>
              </a:solidFill>
            </a:endParaRPr>
          </a:p>
        </p:txBody>
      </p:sp>
      <p:sp>
        <p:nvSpPr>
          <p:cNvPr id="14" name="Abgerundetes Rechteck 13">
            <a:extLst>
              <a:ext uri="{FF2B5EF4-FFF2-40B4-BE49-F238E27FC236}">
                <a16:creationId xmlns:a16="http://schemas.microsoft.com/office/drawing/2014/main" id="{4E4340B7-85AD-524C-B330-B66DC3FF7521}"/>
              </a:ext>
            </a:extLst>
          </p:cNvPr>
          <p:cNvSpPr/>
          <p:nvPr/>
        </p:nvSpPr>
        <p:spPr>
          <a:xfrm>
            <a:off x="2565792" y="771376"/>
            <a:ext cx="2047800" cy="1903698"/>
          </a:xfrm>
          <a:prstGeom prst="roundRect">
            <a:avLst>
              <a:gd name="adj" fmla="val 7568"/>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100" b="0" dirty="0">
                <a:solidFill>
                  <a:schemeClr val="bg1">
                    <a:lumMod val="65000"/>
                  </a:schemeClr>
                </a:solidFill>
              </a:rPr>
              <a:t>Who </a:t>
            </a:r>
            <a:r>
              <a:rPr lang="de-DE" sz="1100" b="0" dirty="0" err="1">
                <a:solidFill>
                  <a:schemeClr val="bg1">
                    <a:lumMod val="65000"/>
                  </a:schemeClr>
                </a:solidFill>
              </a:rPr>
              <a:t>is</a:t>
            </a:r>
            <a:r>
              <a:rPr lang="de-DE" sz="1100" b="0" dirty="0">
                <a:solidFill>
                  <a:schemeClr val="bg1">
                    <a:lumMod val="65000"/>
                  </a:schemeClr>
                </a:solidFill>
              </a:rPr>
              <a:t> </a:t>
            </a:r>
            <a:r>
              <a:rPr lang="de-DE" sz="1100" b="0" dirty="0" err="1">
                <a:solidFill>
                  <a:schemeClr val="bg1">
                    <a:lumMod val="65000"/>
                  </a:schemeClr>
                </a:solidFill>
              </a:rPr>
              <a:t>it</a:t>
            </a:r>
            <a:r>
              <a:rPr lang="de-DE" sz="1100" b="0" dirty="0">
                <a:solidFill>
                  <a:schemeClr val="bg1">
                    <a:lumMod val="65000"/>
                  </a:schemeClr>
                </a:solidFill>
              </a:rPr>
              <a:t> </a:t>
            </a:r>
            <a:r>
              <a:rPr lang="de-DE" sz="1100" b="0" dirty="0" err="1">
                <a:solidFill>
                  <a:schemeClr val="bg1">
                    <a:lumMod val="65000"/>
                  </a:schemeClr>
                </a:solidFill>
              </a:rPr>
              <a:t>for</a:t>
            </a:r>
            <a:r>
              <a:rPr lang="de-DE" sz="1100" b="0" dirty="0">
                <a:solidFill>
                  <a:schemeClr val="bg1">
                    <a:lumMod val="65000"/>
                  </a:schemeClr>
                </a:solidFill>
              </a:rPr>
              <a:t>?</a:t>
            </a:r>
          </a:p>
        </p:txBody>
      </p:sp>
      <p:sp>
        <p:nvSpPr>
          <p:cNvPr id="15" name="Abgerundetes Rechteck 14">
            <a:extLst>
              <a:ext uri="{FF2B5EF4-FFF2-40B4-BE49-F238E27FC236}">
                <a16:creationId xmlns:a16="http://schemas.microsoft.com/office/drawing/2014/main" id="{AF43F19F-B4B2-CC4C-A8AA-F168C752A7D7}"/>
              </a:ext>
            </a:extLst>
          </p:cNvPr>
          <p:cNvSpPr/>
          <p:nvPr/>
        </p:nvSpPr>
        <p:spPr>
          <a:xfrm>
            <a:off x="370556" y="2741656"/>
            <a:ext cx="2047799" cy="1884977"/>
          </a:xfrm>
          <a:prstGeom prst="roundRect">
            <a:avLst>
              <a:gd name="adj" fmla="val 7568"/>
            </a:avLst>
          </a:prstGeom>
          <a:noFill/>
          <a:ln w="12700">
            <a:solidFill>
              <a:srgbClr val="A0A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100" dirty="0" err="1">
                <a:solidFill>
                  <a:schemeClr val="bg1">
                    <a:lumMod val="65000"/>
                  </a:schemeClr>
                </a:solidFill>
              </a:rPr>
              <a:t>Has</a:t>
            </a:r>
            <a:r>
              <a:rPr lang="de-DE" sz="1100" dirty="0">
                <a:solidFill>
                  <a:schemeClr val="bg1">
                    <a:lumMod val="65000"/>
                  </a:schemeClr>
                </a:solidFill>
              </a:rPr>
              <a:t> </a:t>
            </a:r>
            <a:r>
              <a:rPr lang="de-DE" sz="1100" dirty="0" err="1">
                <a:solidFill>
                  <a:schemeClr val="bg1">
                    <a:lumMod val="65000"/>
                  </a:schemeClr>
                </a:solidFill>
              </a:rPr>
              <a:t>there</a:t>
            </a:r>
            <a:r>
              <a:rPr lang="de-DE" sz="1100" dirty="0">
                <a:solidFill>
                  <a:schemeClr val="bg1">
                    <a:lumMod val="65000"/>
                  </a:schemeClr>
                </a:solidFill>
              </a:rPr>
              <a:t> </a:t>
            </a:r>
            <a:r>
              <a:rPr lang="de-DE" sz="1100" dirty="0" err="1">
                <a:solidFill>
                  <a:schemeClr val="bg1">
                    <a:lumMod val="65000"/>
                  </a:schemeClr>
                </a:solidFill>
              </a:rPr>
              <a:t>been</a:t>
            </a:r>
            <a:r>
              <a:rPr lang="de-DE" sz="1100" dirty="0">
                <a:solidFill>
                  <a:schemeClr val="bg1">
                    <a:lumMod val="65000"/>
                  </a:schemeClr>
                </a:solidFill>
              </a:rPr>
              <a:t> </a:t>
            </a:r>
            <a:r>
              <a:rPr lang="de-DE" sz="1100" dirty="0" err="1">
                <a:solidFill>
                  <a:schemeClr val="bg1">
                    <a:lumMod val="65000"/>
                  </a:schemeClr>
                </a:solidFill>
              </a:rPr>
              <a:t>any</a:t>
            </a:r>
            <a:r>
              <a:rPr lang="de-DE" sz="1100" dirty="0">
                <a:solidFill>
                  <a:schemeClr val="bg1">
                    <a:lumMod val="65000"/>
                  </a:schemeClr>
                </a:solidFill>
              </a:rPr>
              <a:t> </a:t>
            </a:r>
            <a:r>
              <a:rPr lang="de-DE" sz="1100" dirty="0" err="1">
                <a:solidFill>
                  <a:schemeClr val="bg1">
                    <a:lumMod val="65000"/>
                  </a:schemeClr>
                </a:solidFill>
              </a:rPr>
              <a:t>research</a:t>
            </a:r>
            <a:r>
              <a:rPr lang="de-DE" sz="1100" dirty="0">
                <a:solidFill>
                  <a:schemeClr val="bg1">
                    <a:lumMod val="65000"/>
                  </a:schemeClr>
                </a:solidFill>
              </a:rPr>
              <a:t> </a:t>
            </a:r>
            <a:r>
              <a:rPr lang="de-DE" sz="1100" dirty="0" err="1">
                <a:solidFill>
                  <a:schemeClr val="bg1">
                    <a:lumMod val="65000"/>
                  </a:schemeClr>
                </a:solidFill>
              </a:rPr>
              <a:t>done</a:t>
            </a:r>
            <a:r>
              <a:rPr lang="de-DE" sz="1100" dirty="0">
                <a:solidFill>
                  <a:schemeClr val="bg1">
                    <a:lumMod val="65000"/>
                  </a:schemeClr>
                </a:solidFill>
              </a:rPr>
              <a:t>?</a:t>
            </a:r>
            <a:endParaRPr lang="de-DE" sz="1100" b="0" dirty="0">
              <a:solidFill>
                <a:schemeClr val="bg1">
                  <a:lumMod val="65000"/>
                </a:schemeClr>
              </a:solidFill>
            </a:endParaRPr>
          </a:p>
        </p:txBody>
      </p:sp>
      <p:sp>
        <p:nvSpPr>
          <p:cNvPr id="16" name="Abgerundetes Rechteck 15">
            <a:extLst>
              <a:ext uri="{FF2B5EF4-FFF2-40B4-BE49-F238E27FC236}">
                <a16:creationId xmlns:a16="http://schemas.microsoft.com/office/drawing/2014/main" id="{93811849-9B95-254A-9049-CD167EFD3AD8}"/>
              </a:ext>
            </a:extLst>
          </p:cNvPr>
          <p:cNvSpPr/>
          <p:nvPr/>
        </p:nvSpPr>
        <p:spPr>
          <a:xfrm>
            <a:off x="6933003" y="771376"/>
            <a:ext cx="1916426" cy="1903698"/>
          </a:xfrm>
          <a:prstGeom prst="roundRect">
            <a:avLst>
              <a:gd name="adj" fmla="val 7568"/>
            </a:avLst>
          </a:prstGeom>
          <a:noFill/>
          <a:ln w="12700">
            <a:solidFill>
              <a:srgbClr val="A0A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100" dirty="0">
                <a:solidFill>
                  <a:schemeClr val="bg1">
                    <a:lumMod val="65000"/>
                  </a:schemeClr>
                </a:solidFill>
              </a:rPr>
              <a:t>Can </a:t>
            </a:r>
            <a:r>
              <a:rPr lang="de-DE" sz="1100" dirty="0" err="1">
                <a:solidFill>
                  <a:schemeClr val="bg1">
                    <a:lumMod val="65000"/>
                  </a:schemeClr>
                </a:solidFill>
              </a:rPr>
              <a:t>you</a:t>
            </a:r>
            <a:r>
              <a:rPr lang="de-DE" sz="1100" dirty="0">
                <a:solidFill>
                  <a:schemeClr val="bg1">
                    <a:lumMod val="65000"/>
                  </a:schemeClr>
                </a:solidFill>
              </a:rPr>
              <a:t> </a:t>
            </a:r>
            <a:r>
              <a:rPr lang="de-DE" sz="1100" dirty="0" err="1">
                <a:solidFill>
                  <a:schemeClr val="bg1">
                    <a:lumMod val="65000"/>
                  </a:schemeClr>
                </a:solidFill>
              </a:rPr>
              <a:t>show</a:t>
            </a:r>
            <a:r>
              <a:rPr lang="de-DE" sz="1100" dirty="0">
                <a:solidFill>
                  <a:schemeClr val="bg1">
                    <a:lumMod val="65000"/>
                  </a:schemeClr>
                </a:solidFill>
              </a:rPr>
              <a:t> </a:t>
            </a:r>
            <a:r>
              <a:rPr lang="de-DE" sz="1100" dirty="0" err="1">
                <a:solidFill>
                  <a:schemeClr val="bg1">
                    <a:lumMod val="65000"/>
                  </a:schemeClr>
                </a:solidFill>
              </a:rPr>
              <a:t>it</a:t>
            </a:r>
            <a:r>
              <a:rPr lang="de-DE" sz="1100" dirty="0">
                <a:solidFill>
                  <a:schemeClr val="bg1">
                    <a:lumMod val="65000"/>
                  </a:schemeClr>
                </a:solidFill>
              </a:rPr>
              <a:t>?</a:t>
            </a:r>
            <a:endParaRPr lang="de-DE" sz="1100" b="0" dirty="0">
              <a:solidFill>
                <a:schemeClr val="bg1">
                  <a:lumMod val="65000"/>
                </a:schemeClr>
              </a:solidFill>
            </a:endParaRPr>
          </a:p>
        </p:txBody>
      </p:sp>
      <p:sp>
        <p:nvSpPr>
          <p:cNvPr id="18" name="Abgerundetes Rechteck 17">
            <a:extLst>
              <a:ext uri="{FF2B5EF4-FFF2-40B4-BE49-F238E27FC236}">
                <a16:creationId xmlns:a16="http://schemas.microsoft.com/office/drawing/2014/main" id="{78A80547-C2FF-3F4A-A959-C59060DDF2D1}"/>
              </a:ext>
            </a:extLst>
          </p:cNvPr>
          <p:cNvSpPr/>
          <p:nvPr/>
        </p:nvSpPr>
        <p:spPr>
          <a:xfrm>
            <a:off x="4749397" y="771376"/>
            <a:ext cx="2047800" cy="1903698"/>
          </a:xfrm>
          <a:prstGeom prst="roundRect">
            <a:avLst>
              <a:gd name="adj" fmla="val 7568"/>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100" dirty="0" err="1">
                <a:solidFill>
                  <a:schemeClr val="bg1">
                    <a:lumMod val="65000"/>
                  </a:schemeClr>
                </a:solidFill>
              </a:rPr>
              <a:t>What</a:t>
            </a:r>
            <a:r>
              <a:rPr lang="de-DE" sz="1100" dirty="0">
                <a:solidFill>
                  <a:schemeClr val="bg1">
                    <a:lumMod val="65000"/>
                  </a:schemeClr>
                </a:solidFill>
              </a:rPr>
              <a:t> </a:t>
            </a:r>
            <a:r>
              <a:rPr lang="de-DE" sz="1100" dirty="0" err="1">
                <a:solidFill>
                  <a:schemeClr val="bg1">
                    <a:lumMod val="65000"/>
                  </a:schemeClr>
                </a:solidFill>
              </a:rPr>
              <a:t>problem</a:t>
            </a:r>
            <a:r>
              <a:rPr lang="de-DE" sz="1100" dirty="0">
                <a:solidFill>
                  <a:schemeClr val="bg1">
                    <a:lumMod val="65000"/>
                  </a:schemeClr>
                </a:solidFill>
              </a:rPr>
              <a:t> </a:t>
            </a:r>
            <a:r>
              <a:rPr lang="de-DE" sz="1100" dirty="0" err="1">
                <a:solidFill>
                  <a:schemeClr val="bg1">
                    <a:lumMod val="65000"/>
                  </a:schemeClr>
                </a:solidFill>
              </a:rPr>
              <a:t>does</a:t>
            </a:r>
            <a:r>
              <a:rPr lang="de-DE" sz="1100" dirty="0">
                <a:solidFill>
                  <a:schemeClr val="bg1">
                    <a:lumMod val="65000"/>
                  </a:schemeClr>
                </a:solidFill>
              </a:rPr>
              <a:t> </a:t>
            </a:r>
            <a:r>
              <a:rPr lang="de-DE" sz="1100" dirty="0" err="1">
                <a:solidFill>
                  <a:schemeClr val="bg1">
                    <a:lumMod val="65000"/>
                  </a:schemeClr>
                </a:solidFill>
              </a:rPr>
              <a:t>it</a:t>
            </a:r>
            <a:r>
              <a:rPr lang="de-DE" sz="1100" dirty="0">
                <a:solidFill>
                  <a:schemeClr val="bg1">
                    <a:lumMod val="65000"/>
                  </a:schemeClr>
                </a:solidFill>
              </a:rPr>
              <a:t> </a:t>
            </a:r>
            <a:r>
              <a:rPr lang="de-DE" sz="1100" dirty="0" err="1">
                <a:solidFill>
                  <a:schemeClr val="bg1">
                    <a:lumMod val="65000"/>
                  </a:schemeClr>
                </a:solidFill>
              </a:rPr>
              <a:t>solve</a:t>
            </a:r>
            <a:r>
              <a:rPr lang="de-DE" sz="1100" dirty="0">
                <a:solidFill>
                  <a:schemeClr val="bg1">
                    <a:lumMod val="65000"/>
                  </a:schemeClr>
                </a:solidFill>
              </a:rPr>
              <a:t>?</a:t>
            </a:r>
            <a:endParaRPr lang="de-DE" sz="1100" b="0" dirty="0">
              <a:solidFill>
                <a:schemeClr val="bg1">
                  <a:lumMod val="65000"/>
                </a:schemeClr>
              </a:solidFill>
            </a:endParaRPr>
          </a:p>
        </p:txBody>
      </p:sp>
      <p:sp>
        <p:nvSpPr>
          <p:cNvPr id="19" name="Abgerundetes Rechteck 18">
            <a:extLst>
              <a:ext uri="{FF2B5EF4-FFF2-40B4-BE49-F238E27FC236}">
                <a16:creationId xmlns:a16="http://schemas.microsoft.com/office/drawing/2014/main" id="{4CEC187F-2F8D-2041-932D-A22CD364F370}"/>
              </a:ext>
            </a:extLst>
          </p:cNvPr>
          <p:cNvSpPr/>
          <p:nvPr/>
        </p:nvSpPr>
        <p:spPr>
          <a:xfrm>
            <a:off x="2565790" y="2734433"/>
            <a:ext cx="2041986" cy="1892200"/>
          </a:xfrm>
          <a:prstGeom prst="roundRect">
            <a:avLst>
              <a:gd name="adj" fmla="val 7568"/>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100" b="0" dirty="0" err="1">
                <a:solidFill>
                  <a:schemeClr val="bg1">
                    <a:lumMod val="65000"/>
                  </a:schemeClr>
                </a:solidFill>
              </a:rPr>
              <a:t>Barriers</a:t>
            </a:r>
            <a:r>
              <a:rPr lang="de-DE" sz="1100" b="0" dirty="0">
                <a:solidFill>
                  <a:schemeClr val="bg1">
                    <a:lumMod val="65000"/>
                  </a:schemeClr>
                </a:solidFill>
              </a:rPr>
              <a:t> </a:t>
            </a:r>
            <a:r>
              <a:rPr lang="de-DE" sz="1100" b="0" dirty="0" err="1">
                <a:solidFill>
                  <a:schemeClr val="bg1">
                    <a:lumMod val="65000"/>
                  </a:schemeClr>
                </a:solidFill>
              </a:rPr>
              <a:t>and</a:t>
            </a:r>
            <a:r>
              <a:rPr lang="de-DE" sz="1100" b="0" dirty="0">
                <a:solidFill>
                  <a:schemeClr val="bg1">
                    <a:lumMod val="65000"/>
                  </a:schemeClr>
                </a:solidFill>
              </a:rPr>
              <a:t> </a:t>
            </a:r>
            <a:r>
              <a:rPr lang="de-DE" sz="1100" b="0" dirty="0" err="1">
                <a:solidFill>
                  <a:schemeClr val="bg1">
                    <a:lumMod val="65000"/>
                  </a:schemeClr>
                </a:solidFill>
              </a:rPr>
              <a:t>challenges</a:t>
            </a:r>
            <a:endParaRPr lang="de-DE" sz="1100" b="0" dirty="0">
              <a:solidFill>
                <a:schemeClr val="bg1">
                  <a:lumMod val="65000"/>
                </a:schemeClr>
              </a:solidFill>
            </a:endParaRPr>
          </a:p>
        </p:txBody>
      </p:sp>
      <p:sp>
        <p:nvSpPr>
          <p:cNvPr id="21" name="Abgerundetes Rechteck 20">
            <a:extLst>
              <a:ext uri="{FF2B5EF4-FFF2-40B4-BE49-F238E27FC236}">
                <a16:creationId xmlns:a16="http://schemas.microsoft.com/office/drawing/2014/main" id="{D54D87BA-C416-E84A-8B9B-2ED12703C592}"/>
              </a:ext>
            </a:extLst>
          </p:cNvPr>
          <p:cNvSpPr/>
          <p:nvPr/>
        </p:nvSpPr>
        <p:spPr>
          <a:xfrm>
            <a:off x="4755211" y="2734433"/>
            <a:ext cx="2041986" cy="1892200"/>
          </a:xfrm>
          <a:prstGeom prst="roundRect">
            <a:avLst>
              <a:gd name="adj" fmla="val 7568"/>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100" dirty="0">
                <a:solidFill>
                  <a:schemeClr val="bg1">
                    <a:lumMod val="65000"/>
                  </a:schemeClr>
                </a:solidFill>
              </a:rPr>
              <a:t>Technology</a:t>
            </a:r>
            <a:endParaRPr lang="de-DE" sz="1100" b="0" dirty="0">
              <a:solidFill>
                <a:schemeClr val="bg1">
                  <a:lumMod val="65000"/>
                </a:schemeClr>
              </a:solidFill>
            </a:endParaRPr>
          </a:p>
        </p:txBody>
      </p:sp>
      <p:sp>
        <p:nvSpPr>
          <p:cNvPr id="3" name="Textfeld 2">
            <a:extLst>
              <a:ext uri="{FF2B5EF4-FFF2-40B4-BE49-F238E27FC236}">
                <a16:creationId xmlns:a16="http://schemas.microsoft.com/office/drawing/2014/main" id="{A13F5734-D0B3-C742-9457-E88E59A43B47}"/>
              </a:ext>
            </a:extLst>
          </p:cNvPr>
          <p:cNvSpPr txBox="1"/>
          <p:nvPr/>
        </p:nvSpPr>
        <p:spPr>
          <a:xfrm>
            <a:off x="376374" y="1091544"/>
            <a:ext cx="1949516" cy="598112"/>
          </a:xfrm>
          <a:prstGeom prst="rect">
            <a:avLst/>
          </a:prstGeom>
          <a:noFill/>
        </p:spPr>
        <p:txBody>
          <a:bodyPr wrap="square" rtlCol="0">
            <a:spAutoFit/>
          </a:bodyPr>
          <a:lstStyle/>
          <a:p>
            <a:pPr marL="179999" lvl="0" indent="-146050">
              <a:lnSpc>
                <a:spcPct val="115000"/>
              </a:lnSpc>
              <a:spcBef>
                <a:spcPts val="1600"/>
              </a:spcBef>
              <a:buClr>
                <a:schemeClr val="dk1"/>
              </a:buClr>
              <a:buSzPts val="800"/>
              <a:buChar char="●"/>
            </a:pPr>
            <a:r>
              <a:rPr lang="en-GB" sz="900" dirty="0">
                <a:solidFill>
                  <a:schemeClr val="dk1"/>
                </a:solidFill>
              </a:rPr>
              <a:t>What is the proposition?</a:t>
            </a:r>
          </a:p>
          <a:p>
            <a:pPr marL="179999" lvl="0" indent="-146050">
              <a:lnSpc>
                <a:spcPct val="115000"/>
              </a:lnSpc>
              <a:spcBef>
                <a:spcPts val="500"/>
              </a:spcBef>
              <a:buClr>
                <a:schemeClr val="dk1"/>
              </a:buClr>
              <a:buSzPts val="800"/>
              <a:buChar char="●"/>
            </a:pPr>
            <a:r>
              <a:rPr lang="en-GB" sz="900" dirty="0">
                <a:solidFill>
                  <a:schemeClr val="dk1"/>
                </a:solidFill>
              </a:rPr>
              <a:t>What is its use?</a:t>
            </a:r>
          </a:p>
          <a:p>
            <a:endParaRPr lang="en-AU" sz="800" dirty="0"/>
          </a:p>
        </p:txBody>
      </p:sp>
      <p:sp>
        <p:nvSpPr>
          <p:cNvPr id="22" name="Textfeld 21">
            <a:extLst>
              <a:ext uri="{FF2B5EF4-FFF2-40B4-BE49-F238E27FC236}">
                <a16:creationId xmlns:a16="http://schemas.microsoft.com/office/drawing/2014/main" id="{646DA1EE-BE86-8045-A860-2A2BD89A8494}"/>
              </a:ext>
            </a:extLst>
          </p:cNvPr>
          <p:cNvSpPr txBox="1"/>
          <p:nvPr/>
        </p:nvSpPr>
        <p:spPr>
          <a:xfrm>
            <a:off x="2565790" y="1079989"/>
            <a:ext cx="1949516" cy="916661"/>
          </a:xfrm>
          <a:prstGeom prst="rect">
            <a:avLst/>
          </a:prstGeom>
          <a:noFill/>
        </p:spPr>
        <p:txBody>
          <a:bodyPr wrap="square" rtlCol="0">
            <a:spAutoFit/>
          </a:bodyPr>
          <a:lstStyle/>
          <a:p>
            <a:pPr marL="179999" lvl="0" indent="-146050">
              <a:lnSpc>
                <a:spcPct val="115000"/>
              </a:lnSpc>
              <a:spcBef>
                <a:spcPts val="1600"/>
              </a:spcBef>
              <a:buClr>
                <a:schemeClr val="dk1"/>
              </a:buClr>
              <a:buSzPts val="800"/>
              <a:buChar char="●"/>
            </a:pPr>
            <a:r>
              <a:rPr lang="en-GB" sz="900" dirty="0">
                <a:solidFill>
                  <a:schemeClr val="dk1"/>
                </a:solidFill>
              </a:rPr>
              <a:t>Who are the users? (primary and secondary)</a:t>
            </a:r>
          </a:p>
          <a:p>
            <a:pPr marL="179999" lvl="0" indent="-146050">
              <a:lnSpc>
                <a:spcPct val="115000"/>
              </a:lnSpc>
              <a:spcBef>
                <a:spcPts val="500"/>
              </a:spcBef>
              <a:buClr>
                <a:schemeClr val="dk1"/>
              </a:buClr>
              <a:buSzPts val="800"/>
              <a:buChar char="●"/>
            </a:pPr>
            <a:r>
              <a:rPr lang="en-GB" sz="900" dirty="0">
                <a:solidFill>
                  <a:schemeClr val="dk1"/>
                </a:solidFill>
              </a:rPr>
              <a:t>Who will use it or interact with it?</a:t>
            </a:r>
          </a:p>
          <a:p>
            <a:endParaRPr lang="en-AU" sz="800" dirty="0"/>
          </a:p>
        </p:txBody>
      </p:sp>
      <p:sp>
        <p:nvSpPr>
          <p:cNvPr id="23" name="Textfeld 22">
            <a:extLst>
              <a:ext uri="{FF2B5EF4-FFF2-40B4-BE49-F238E27FC236}">
                <a16:creationId xmlns:a16="http://schemas.microsoft.com/office/drawing/2014/main" id="{CBB9E51E-9517-1E42-A916-DF3602A980D5}"/>
              </a:ext>
            </a:extLst>
          </p:cNvPr>
          <p:cNvSpPr txBox="1"/>
          <p:nvPr/>
        </p:nvSpPr>
        <p:spPr>
          <a:xfrm>
            <a:off x="376376" y="3244603"/>
            <a:ext cx="1949516" cy="620683"/>
          </a:xfrm>
          <a:prstGeom prst="rect">
            <a:avLst/>
          </a:prstGeom>
          <a:noFill/>
        </p:spPr>
        <p:txBody>
          <a:bodyPr wrap="square" rtlCol="0">
            <a:spAutoFit/>
          </a:bodyPr>
          <a:lstStyle/>
          <a:p>
            <a:pPr marL="179999" lvl="0" indent="-146050">
              <a:lnSpc>
                <a:spcPct val="115000"/>
              </a:lnSpc>
              <a:spcBef>
                <a:spcPts val="1600"/>
              </a:spcBef>
              <a:buClr>
                <a:schemeClr val="dk1"/>
              </a:buClr>
              <a:buSzPts val="800"/>
              <a:buChar char="●"/>
            </a:pPr>
            <a:r>
              <a:rPr lang="en-GB" sz="900" dirty="0">
                <a:solidFill>
                  <a:schemeClr val="dk1"/>
                </a:solidFill>
              </a:rPr>
              <a:t>What research already exists?</a:t>
            </a:r>
          </a:p>
          <a:p>
            <a:pPr marL="179999" lvl="0" indent="-146050">
              <a:lnSpc>
                <a:spcPct val="115000"/>
              </a:lnSpc>
              <a:spcBef>
                <a:spcPts val="500"/>
              </a:spcBef>
              <a:buClr>
                <a:schemeClr val="dk1"/>
              </a:buClr>
              <a:buSzPts val="800"/>
              <a:buChar char="●"/>
            </a:pPr>
            <a:r>
              <a:rPr lang="en-GB" sz="900" dirty="0">
                <a:solidFill>
                  <a:schemeClr val="dk1"/>
                </a:solidFill>
              </a:rPr>
              <a:t>Have you learned anything that is interesting and relevant?</a:t>
            </a:r>
          </a:p>
        </p:txBody>
      </p:sp>
      <p:sp>
        <p:nvSpPr>
          <p:cNvPr id="25" name="Textfeld 24">
            <a:extLst>
              <a:ext uri="{FF2B5EF4-FFF2-40B4-BE49-F238E27FC236}">
                <a16:creationId xmlns:a16="http://schemas.microsoft.com/office/drawing/2014/main" id="{F1C1289C-D58A-594E-B85E-88225981A257}"/>
              </a:ext>
            </a:extLst>
          </p:cNvPr>
          <p:cNvSpPr txBox="1"/>
          <p:nvPr/>
        </p:nvSpPr>
        <p:spPr>
          <a:xfrm>
            <a:off x="2614935" y="3054423"/>
            <a:ext cx="1949516" cy="1051570"/>
          </a:xfrm>
          <a:prstGeom prst="rect">
            <a:avLst/>
          </a:prstGeom>
          <a:noFill/>
        </p:spPr>
        <p:txBody>
          <a:bodyPr wrap="square" rtlCol="0">
            <a:spAutoFit/>
          </a:bodyPr>
          <a:lstStyle/>
          <a:p>
            <a:pPr marL="179999" lvl="0" indent="-146050">
              <a:spcBef>
                <a:spcPts val="1600"/>
              </a:spcBef>
              <a:buClr>
                <a:schemeClr val="dk1"/>
              </a:buClr>
              <a:buSzPts val="800"/>
              <a:buChar char="●"/>
            </a:pPr>
            <a:r>
              <a:rPr lang="en-GB" sz="900" dirty="0">
                <a:solidFill>
                  <a:schemeClr val="dk1"/>
                </a:solidFill>
              </a:rPr>
              <a:t>Any barriers or challenges you have faced in applying it / implementing it in places?</a:t>
            </a:r>
          </a:p>
          <a:p>
            <a:pPr marL="179999" lvl="0" indent="-146050">
              <a:spcBef>
                <a:spcPts val="1000"/>
              </a:spcBef>
              <a:spcAft>
                <a:spcPts val="1000"/>
              </a:spcAft>
              <a:buClr>
                <a:schemeClr val="dk1"/>
              </a:buClr>
              <a:buSzPts val="800"/>
              <a:buChar char="●"/>
            </a:pPr>
            <a:r>
              <a:rPr lang="en-GB" sz="900" dirty="0">
                <a:solidFill>
                  <a:schemeClr val="dk1"/>
                </a:solidFill>
              </a:rPr>
              <a:t>What do you foresee as a potential challenge to work through?</a:t>
            </a:r>
          </a:p>
        </p:txBody>
      </p:sp>
      <p:sp>
        <p:nvSpPr>
          <p:cNvPr id="26" name="Textfeld 25">
            <a:extLst>
              <a:ext uri="{FF2B5EF4-FFF2-40B4-BE49-F238E27FC236}">
                <a16:creationId xmlns:a16="http://schemas.microsoft.com/office/drawing/2014/main" id="{C61B0A20-5B0B-F246-B9F7-BD361BE4DFAF}"/>
              </a:ext>
            </a:extLst>
          </p:cNvPr>
          <p:cNvSpPr txBox="1"/>
          <p:nvPr/>
        </p:nvSpPr>
        <p:spPr>
          <a:xfrm>
            <a:off x="4706064" y="1068418"/>
            <a:ext cx="1949516" cy="916661"/>
          </a:xfrm>
          <a:prstGeom prst="rect">
            <a:avLst/>
          </a:prstGeom>
          <a:noFill/>
        </p:spPr>
        <p:txBody>
          <a:bodyPr wrap="square" rtlCol="0">
            <a:spAutoFit/>
          </a:bodyPr>
          <a:lstStyle/>
          <a:p>
            <a:pPr marL="179999" lvl="0" indent="-146050">
              <a:lnSpc>
                <a:spcPct val="115000"/>
              </a:lnSpc>
              <a:spcBef>
                <a:spcPts val="1600"/>
              </a:spcBef>
              <a:buClr>
                <a:schemeClr val="dk1"/>
              </a:buClr>
              <a:buSzPts val="800"/>
              <a:buChar char="●"/>
            </a:pPr>
            <a:r>
              <a:rPr lang="en-GB" sz="900" dirty="0">
                <a:solidFill>
                  <a:schemeClr val="dk1"/>
                </a:solidFill>
              </a:rPr>
              <a:t>Are there processes that it impacts?</a:t>
            </a:r>
          </a:p>
          <a:p>
            <a:pPr marL="179999" lvl="0" indent="-146050">
              <a:lnSpc>
                <a:spcPct val="115000"/>
              </a:lnSpc>
              <a:spcBef>
                <a:spcPts val="500"/>
              </a:spcBef>
              <a:buClr>
                <a:schemeClr val="dk1"/>
              </a:buClr>
              <a:buSzPts val="800"/>
              <a:buChar char="●"/>
            </a:pPr>
            <a:r>
              <a:rPr lang="en-GB" sz="900" dirty="0">
                <a:solidFill>
                  <a:schemeClr val="dk1"/>
                </a:solidFill>
              </a:rPr>
              <a:t>What about other teams, people etc?</a:t>
            </a:r>
          </a:p>
          <a:p>
            <a:endParaRPr lang="en-AU" sz="800" dirty="0"/>
          </a:p>
        </p:txBody>
      </p:sp>
      <p:sp>
        <p:nvSpPr>
          <p:cNvPr id="27" name="Textfeld 26">
            <a:extLst>
              <a:ext uri="{FF2B5EF4-FFF2-40B4-BE49-F238E27FC236}">
                <a16:creationId xmlns:a16="http://schemas.microsoft.com/office/drawing/2014/main" id="{71759F45-7F24-F04D-B55A-849957AF163B}"/>
              </a:ext>
            </a:extLst>
          </p:cNvPr>
          <p:cNvSpPr txBox="1"/>
          <p:nvPr/>
        </p:nvSpPr>
        <p:spPr>
          <a:xfrm>
            <a:off x="6944625" y="1091544"/>
            <a:ext cx="1949516" cy="779957"/>
          </a:xfrm>
          <a:prstGeom prst="rect">
            <a:avLst/>
          </a:prstGeom>
          <a:noFill/>
        </p:spPr>
        <p:txBody>
          <a:bodyPr wrap="square" rtlCol="0">
            <a:spAutoFit/>
          </a:bodyPr>
          <a:lstStyle/>
          <a:p>
            <a:pPr marL="179999" lvl="0" indent="-146050">
              <a:lnSpc>
                <a:spcPct val="115000"/>
              </a:lnSpc>
              <a:spcBef>
                <a:spcPts val="1600"/>
              </a:spcBef>
              <a:buClr>
                <a:schemeClr val="dk1"/>
              </a:buClr>
              <a:buSzPts val="800"/>
              <a:buChar char="●"/>
            </a:pPr>
            <a:r>
              <a:rPr lang="en-GB" sz="900" dirty="0">
                <a:solidFill>
                  <a:schemeClr val="dk1"/>
                </a:solidFill>
              </a:rPr>
              <a:t>Do you have a demo to show for people to interact with?</a:t>
            </a:r>
          </a:p>
          <a:p>
            <a:pPr marL="179999" lvl="0" indent="-146050">
              <a:lnSpc>
                <a:spcPct val="115000"/>
              </a:lnSpc>
              <a:spcBef>
                <a:spcPts val="500"/>
              </a:spcBef>
              <a:buClr>
                <a:schemeClr val="dk1"/>
              </a:buClr>
              <a:buSzPts val="800"/>
              <a:buChar char="●"/>
            </a:pPr>
            <a:r>
              <a:rPr lang="en-GB" sz="900" dirty="0">
                <a:solidFill>
                  <a:schemeClr val="dk1"/>
                </a:solidFill>
              </a:rPr>
              <a:t>Are there videos to show its use?</a:t>
            </a:r>
          </a:p>
        </p:txBody>
      </p:sp>
      <p:sp>
        <p:nvSpPr>
          <p:cNvPr id="28" name="Textfeld 27">
            <a:extLst>
              <a:ext uri="{FF2B5EF4-FFF2-40B4-BE49-F238E27FC236}">
                <a16:creationId xmlns:a16="http://schemas.microsoft.com/office/drawing/2014/main" id="{99F6357C-D83A-264E-8EC2-EBDFD326D7F9}"/>
              </a:ext>
            </a:extLst>
          </p:cNvPr>
          <p:cNvSpPr txBox="1"/>
          <p:nvPr/>
        </p:nvSpPr>
        <p:spPr>
          <a:xfrm>
            <a:off x="4656926" y="3041561"/>
            <a:ext cx="1773859" cy="397288"/>
          </a:xfrm>
          <a:prstGeom prst="rect">
            <a:avLst/>
          </a:prstGeom>
          <a:noFill/>
        </p:spPr>
        <p:txBody>
          <a:bodyPr wrap="square" rtlCol="0">
            <a:spAutoFit/>
          </a:bodyPr>
          <a:lstStyle/>
          <a:p>
            <a:pPr marL="457200" lvl="0" indent="-279400">
              <a:lnSpc>
                <a:spcPct val="115000"/>
              </a:lnSpc>
              <a:spcBef>
                <a:spcPts val="1600"/>
              </a:spcBef>
              <a:buClr>
                <a:schemeClr val="dk1"/>
              </a:buClr>
              <a:buSzPts val="800"/>
              <a:buChar char="●"/>
            </a:pPr>
            <a:r>
              <a:rPr lang="en-GB" sz="900" dirty="0">
                <a:solidFill>
                  <a:schemeClr val="dk1"/>
                </a:solidFill>
              </a:rPr>
              <a:t>What kind of tech is being used?</a:t>
            </a:r>
            <a:endParaRPr lang="en-GB" dirty="0"/>
          </a:p>
        </p:txBody>
      </p:sp>
      <p:sp>
        <p:nvSpPr>
          <p:cNvPr id="20" name="Textfeld 19">
            <a:extLst>
              <a:ext uri="{FF2B5EF4-FFF2-40B4-BE49-F238E27FC236}">
                <a16:creationId xmlns:a16="http://schemas.microsoft.com/office/drawing/2014/main" id="{86D82E25-1335-3D47-A75A-03E123EECB96}"/>
              </a:ext>
            </a:extLst>
          </p:cNvPr>
          <p:cNvSpPr txBox="1"/>
          <p:nvPr/>
        </p:nvSpPr>
        <p:spPr>
          <a:xfrm>
            <a:off x="2583027" y="1888928"/>
            <a:ext cx="2019623" cy="215444"/>
          </a:xfrm>
          <a:prstGeom prst="rect">
            <a:avLst/>
          </a:prstGeom>
          <a:noFill/>
        </p:spPr>
        <p:txBody>
          <a:bodyPr wrap="square" rtlCol="0">
            <a:spAutoFit/>
          </a:bodyPr>
          <a:lstStyle/>
          <a:p>
            <a:endParaRPr lang="en-AU" sz="800" dirty="0"/>
          </a:p>
        </p:txBody>
      </p:sp>
      <p:sp>
        <p:nvSpPr>
          <p:cNvPr id="24" name="Textfeld 23">
            <a:extLst>
              <a:ext uri="{FF2B5EF4-FFF2-40B4-BE49-F238E27FC236}">
                <a16:creationId xmlns:a16="http://schemas.microsoft.com/office/drawing/2014/main" id="{633C0548-6B11-1644-8FA1-FA40111741B2}"/>
              </a:ext>
            </a:extLst>
          </p:cNvPr>
          <p:cNvSpPr txBox="1"/>
          <p:nvPr/>
        </p:nvSpPr>
        <p:spPr>
          <a:xfrm>
            <a:off x="384643" y="1552292"/>
            <a:ext cx="2019623" cy="215444"/>
          </a:xfrm>
          <a:prstGeom prst="rect">
            <a:avLst/>
          </a:prstGeom>
          <a:noFill/>
        </p:spPr>
        <p:txBody>
          <a:bodyPr wrap="square" rtlCol="0">
            <a:spAutoFit/>
          </a:bodyPr>
          <a:lstStyle/>
          <a:p>
            <a:endParaRPr lang="en-AU" sz="800" dirty="0"/>
          </a:p>
        </p:txBody>
      </p:sp>
      <p:sp>
        <p:nvSpPr>
          <p:cNvPr id="29" name="Textfeld 28">
            <a:extLst>
              <a:ext uri="{FF2B5EF4-FFF2-40B4-BE49-F238E27FC236}">
                <a16:creationId xmlns:a16="http://schemas.microsoft.com/office/drawing/2014/main" id="{39BAEACD-F561-1C4E-9EA6-4BB83EF11C31}"/>
              </a:ext>
            </a:extLst>
          </p:cNvPr>
          <p:cNvSpPr txBox="1"/>
          <p:nvPr/>
        </p:nvSpPr>
        <p:spPr>
          <a:xfrm>
            <a:off x="4763485" y="1907037"/>
            <a:ext cx="2019623" cy="215444"/>
          </a:xfrm>
          <a:prstGeom prst="rect">
            <a:avLst/>
          </a:prstGeom>
          <a:noFill/>
        </p:spPr>
        <p:txBody>
          <a:bodyPr wrap="square" rtlCol="0">
            <a:spAutoFit/>
          </a:bodyPr>
          <a:lstStyle/>
          <a:p>
            <a:endParaRPr lang="en-AU" sz="800" dirty="0"/>
          </a:p>
        </p:txBody>
      </p:sp>
      <p:sp>
        <p:nvSpPr>
          <p:cNvPr id="30" name="Textfeld 29">
            <a:extLst>
              <a:ext uri="{FF2B5EF4-FFF2-40B4-BE49-F238E27FC236}">
                <a16:creationId xmlns:a16="http://schemas.microsoft.com/office/drawing/2014/main" id="{2DDDD2EF-9E9E-9B41-908E-8AF3ADFB1A3D}"/>
              </a:ext>
            </a:extLst>
          </p:cNvPr>
          <p:cNvSpPr txBox="1"/>
          <p:nvPr/>
        </p:nvSpPr>
        <p:spPr>
          <a:xfrm>
            <a:off x="6943944" y="1925146"/>
            <a:ext cx="1905486" cy="215444"/>
          </a:xfrm>
          <a:prstGeom prst="rect">
            <a:avLst/>
          </a:prstGeom>
          <a:noFill/>
        </p:spPr>
        <p:txBody>
          <a:bodyPr wrap="square" rtlCol="0">
            <a:spAutoFit/>
          </a:bodyPr>
          <a:lstStyle/>
          <a:p>
            <a:endParaRPr lang="en-AU" sz="800" dirty="0"/>
          </a:p>
        </p:txBody>
      </p:sp>
      <p:sp>
        <p:nvSpPr>
          <p:cNvPr id="31" name="Textfeld 30">
            <a:extLst>
              <a:ext uri="{FF2B5EF4-FFF2-40B4-BE49-F238E27FC236}">
                <a16:creationId xmlns:a16="http://schemas.microsoft.com/office/drawing/2014/main" id="{60559F49-F985-954B-BE0C-469EA289AD36}"/>
              </a:ext>
            </a:extLst>
          </p:cNvPr>
          <p:cNvSpPr txBox="1"/>
          <p:nvPr/>
        </p:nvSpPr>
        <p:spPr>
          <a:xfrm>
            <a:off x="384031" y="3922793"/>
            <a:ext cx="2031176" cy="215444"/>
          </a:xfrm>
          <a:prstGeom prst="rect">
            <a:avLst/>
          </a:prstGeom>
          <a:noFill/>
        </p:spPr>
        <p:txBody>
          <a:bodyPr wrap="square" rtlCol="0">
            <a:spAutoFit/>
          </a:bodyPr>
          <a:lstStyle/>
          <a:p>
            <a:endParaRPr lang="en-AU" sz="800" dirty="0"/>
          </a:p>
        </p:txBody>
      </p:sp>
      <p:sp>
        <p:nvSpPr>
          <p:cNvPr id="32" name="Textfeld 31">
            <a:extLst>
              <a:ext uri="{FF2B5EF4-FFF2-40B4-BE49-F238E27FC236}">
                <a16:creationId xmlns:a16="http://schemas.microsoft.com/office/drawing/2014/main" id="{42F0DD40-B7CE-9346-AD0F-E6699D3522A0}"/>
              </a:ext>
            </a:extLst>
          </p:cNvPr>
          <p:cNvSpPr txBox="1"/>
          <p:nvPr/>
        </p:nvSpPr>
        <p:spPr>
          <a:xfrm>
            <a:off x="2582416" y="4105993"/>
            <a:ext cx="2031176" cy="215444"/>
          </a:xfrm>
          <a:prstGeom prst="rect">
            <a:avLst/>
          </a:prstGeom>
          <a:noFill/>
        </p:spPr>
        <p:txBody>
          <a:bodyPr wrap="square" rtlCol="0">
            <a:spAutoFit/>
          </a:bodyPr>
          <a:lstStyle/>
          <a:p>
            <a:endParaRPr lang="en-AU" sz="800" dirty="0"/>
          </a:p>
        </p:txBody>
      </p:sp>
      <p:sp>
        <p:nvSpPr>
          <p:cNvPr id="33" name="Textfeld 32">
            <a:extLst>
              <a:ext uri="{FF2B5EF4-FFF2-40B4-BE49-F238E27FC236}">
                <a16:creationId xmlns:a16="http://schemas.microsoft.com/office/drawing/2014/main" id="{4C27520D-5B30-6642-B25C-9D4A5D8AAD4D}"/>
              </a:ext>
            </a:extLst>
          </p:cNvPr>
          <p:cNvSpPr txBox="1"/>
          <p:nvPr/>
        </p:nvSpPr>
        <p:spPr>
          <a:xfrm>
            <a:off x="4757708" y="3447222"/>
            <a:ext cx="2031176" cy="215444"/>
          </a:xfrm>
          <a:prstGeom prst="rect">
            <a:avLst/>
          </a:prstGeom>
          <a:noFill/>
        </p:spPr>
        <p:txBody>
          <a:bodyPr wrap="square" rtlCol="0">
            <a:spAutoFit/>
          </a:bodyPr>
          <a:lstStyle/>
          <a:p>
            <a:endParaRPr lang="en-AU" sz="800" dirty="0"/>
          </a:p>
        </p:txBody>
      </p:sp>
    </p:spTree>
    <p:extLst>
      <p:ext uri="{BB962C8B-B14F-4D97-AF65-F5344CB8AC3E}">
        <p14:creationId xmlns:p14="http://schemas.microsoft.com/office/powerpoint/2010/main" val="3567078939"/>
      </p:ext>
    </p:extLst>
  </p:cSld>
  <p:clrMapOvr>
    <a:masterClrMapping/>
  </p:clrMapOvr>
</p:sld>
</file>

<file path=ppt/theme/theme1.xml><?xml version="1.0" encoding="utf-8"?>
<a:theme xmlns:a="http://schemas.openxmlformats.org/drawingml/2006/main" name="Facilitator Slides">
  <a:themeElements>
    <a:clrScheme name="CI">
      <a:dk1>
        <a:srgbClr val="172A38"/>
      </a:dk1>
      <a:lt1>
        <a:srgbClr val="FFFFFF"/>
      </a:lt1>
      <a:dk2>
        <a:srgbClr val="162A39"/>
      </a:dk2>
      <a:lt2>
        <a:srgbClr val="F3F1EC"/>
      </a:lt2>
      <a:accent1>
        <a:srgbClr val="A0A0FF"/>
      </a:accent1>
      <a:accent2>
        <a:srgbClr val="87DE85"/>
      </a:accent2>
      <a:accent3>
        <a:srgbClr val="F4C544"/>
      </a:accent3>
      <a:accent4>
        <a:srgbClr val="A0A0FF"/>
      </a:accent4>
      <a:accent5>
        <a:srgbClr val="86DE85"/>
      </a:accent5>
      <a:accent6>
        <a:srgbClr val="F4C544"/>
      </a:accent6>
      <a:hlink>
        <a:srgbClr val="A0A0FF"/>
      </a:hlink>
      <a:folHlink>
        <a:srgbClr val="A0A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I_M4_Folienmaster" id="{8DCA5F36-F5A5-0D4B-9F35-FA90547672C8}" vid="{C97EBB4E-FB76-DF43-8EE4-B560750273E0}"/>
    </a:ext>
  </a:extLst>
</a:theme>
</file>

<file path=ppt/theme/theme2.xml><?xml version="1.0" encoding="utf-8"?>
<a:theme xmlns:a="http://schemas.openxmlformats.org/drawingml/2006/main" name="Presentation Slides">
  <a:themeElements>
    <a:clrScheme name="CI">
      <a:dk1>
        <a:srgbClr val="172A38"/>
      </a:dk1>
      <a:lt1>
        <a:srgbClr val="FFFFFF"/>
      </a:lt1>
      <a:dk2>
        <a:srgbClr val="162A39"/>
      </a:dk2>
      <a:lt2>
        <a:srgbClr val="F3F1EC"/>
      </a:lt2>
      <a:accent1>
        <a:srgbClr val="A0A0FF"/>
      </a:accent1>
      <a:accent2>
        <a:srgbClr val="87DE85"/>
      </a:accent2>
      <a:accent3>
        <a:srgbClr val="F4C544"/>
      </a:accent3>
      <a:accent4>
        <a:srgbClr val="A0A0FF"/>
      </a:accent4>
      <a:accent5>
        <a:srgbClr val="86DE85"/>
      </a:accent5>
      <a:accent6>
        <a:srgbClr val="F4C544"/>
      </a:accent6>
      <a:hlink>
        <a:srgbClr val="A0A0FF"/>
      </a:hlink>
      <a:folHlink>
        <a:srgbClr val="A0A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I_M4_Folienmaster" id="{8DCA5F36-F5A5-0D4B-9F35-FA90547672C8}" vid="{41CC01DC-6559-3E4B-805F-F310765D2D17}"/>
    </a:ext>
  </a:extLst>
</a:theme>
</file>

<file path=ppt/theme/theme3.xml><?xml version="1.0" encoding="utf-8"?>
<a:theme xmlns:a="http://schemas.openxmlformats.org/drawingml/2006/main" name="Collaborative Innovation Canvas">
  <a:themeElements>
    <a:clrScheme name="CI">
      <a:dk1>
        <a:srgbClr val="172A38"/>
      </a:dk1>
      <a:lt1>
        <a:srgbClr val="FFFFFF"/>
      </a:lt1>
      <a:dk2>
        <a:srgbClr val="162A39"/>
      </a:dk2>
      <a:lt2>
        <a:srgbClr val="F3F1EC"/>
      </a:lt2>
      <a:accent1>
        <a:srgbClr val="A0A0FF"/>
      </a:accent1>
      <a:accent2>
        <a:srgbClr val="87DE85"/>
      </a:accent2>
      <a:accent3>
        <a:srgbClr val="F4C544"/>
      </a:accent3>
      <a:accent4>
        <a:srgbClr val="A0A0FF"/>
      </a:accent4>
      <a:accent5>
        <a:srgbClr val="86DE85"/>
      </a:accent5>
      <a:accent6>
        <a:srgbClr val="F4C544"/>
      </a:accent6>
      <a:hlink>
        <a:srgbClr val="A0A0FF"/>
      </a:hlink>
      <a:folHlink>
        <a:srgbClr val="A0A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I_M4_Folienmaster" id="{8DCA5F36-F5A5-0D4B-9F35-FA90547672C8}" vid="{DA457071-A0C6-C141-956F-037DE5B6B4C0}"/>
    </a:ext>
  </a:extLst>
</a:theme>
</file>

<file path=ppt/theme/theme4.xml><?xml version="1.0" encoding="utf-8"?>
<a:theme xmlns:a="http://schemas.openxmlformats.org/drawingml/2006/main" name="Solution Adaption Backlog">
  <a:themeElements>
    <a:clrScheme name="CI">
      <a:dk1>
        <a:srgbClr val="172A38"/>
      </a:dk1>
      <a:lt1>
        <a:srgbClr val="FFFFFF"/>
      </a:lt1>
      <a:dk2>
        <a:srgbClr val="162A39"/>
      </a:dk2>
      <a:lt2>
        <a:srgbClr val="F3F1EC"/>
      </a:lt2>
      <a:accent1>
        <a:srgbClr val="A0A0FF"/>
      </a:accent1>
      <a:accent2>
        <a:srgbClr val="87DE85"/>
      </a:accent2>
      <a:accent3>
        <a:srgbClr val="F4C544"/>
      </a:accent3>
      <a:accent4>
        <a:srgbClr val="A0A0FF"/>
      </a:accent4>
      <a:accent5>
        <a:srgbClr val="86DE85"/>
      </a:accent5>
      <a:accent6>
        <a:srgbClr val="F4C544"/>
      </a:accent6>
      <a:hlink>
        <a:srgbClr val="A0A0FF"/>
      </a:hlink>
      <a:folHlink>
        <a:srgbClr val="A0A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I_M4_Folienmaster" id="{8DCA5F36-F5A5-0D4B-9F35-FA90547672C8}" vid="{DA457071-A0C6-C141-956F-037DE5B6B4C0}"/>
    </a:ext>
  </a:extLst>
</a:theme>
</file>

<file path=ppt/theme/theme5.xml><?xml version="1.0" encoding="utf-8"?>
<a:theme xmlns:a="http://schemas.openxmlformats.org/drawingml/2006/main" name="Collaboration Canvas">
  <a:themeElements>
    <a:clrScheme name="CI">
      <a:dk1>
        <a:srgbClr val="172A38"/>
      </a:dk1>
      <a:lt1>
        <a:srgbClr val="FFFFFF"/>
      </a:lt1>
      <a:dk2>
        <a:srgbClr val="162A39"/>
      </a:dk2>
      <a:lt2>
        <a:srgbClr val="F3F1EC"/>
      </a:lt2>
      <a:accent1>
        <a:srgbClr val="A0A0FF"/>
      </a:accent1>
      <a:accent2>
        <a:srgbClr val="87DE85"/>
      </a:accent2>
      <a:accent3>
        <a:srgbClr val="F4C544"/>
      </a:accent3>
      <a:accent4>
        <a:srgbClr val="A0A0FF"/>
      </a:accent4>
      <a:accent5>
        <a:srgbClr val="86DE85"/>
      </a:accent5>
      <a:accent6>
        <a:srgbClr val="F4C544"/>
      </a:accent6>
      <a:hlink>
        <a:srgbClr val="A0A0FF"/>
      </a:hlink>
      <a:folHlink>
        <a:srgbClr val="A0A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I_M4_Folienmaster" id="{8DCA5F36-F5A5-0D4B-9F35-FA90547672C8}" vid="{DA457071-A0C6-C141-956F-037DE5B6B4C0}"/>
    </a:ext>
  </a:extLst>
</a:theme>
</file>

<file path=ppt/theme/theme6.xml><?xml version="1.0" encoding="utf-8"?>
<a:theme xmlns:a="http://schemas.openxmlformats.org/drawingml/2006/main" name="Solution Adaptation Backlog">
  <a:themeElements>
    <a:clrScheme name="CI">
      <a:dk1>
        <a:srgbClr val="172A38"/>
      </a:dk1>
      <a:lt1>
        <a:srgbClr val="FFFFFF"/>
      </a:lt1>
      <a:dk2>
        <a:srgbClr val="162A39"/>
      </a:dk2>
      <a:lt2>
        <a:srgbClr val="F3F1EC"/>
      </a:lt2>
      <a:accent1>
        <a:srgbClr val="A0A0FF"/>
      </a:accent1>
      <a:accent2>
        <a:srgbClr val="87DE85"/>
      </a:accent2>
      <a:accent3>
        <a:srgbClr val="F4C544"/>
      </a:accent3>
      <a:accent4>
        <a:srgbClr val="A0A0FF"/>
      </a:accent4>
      <a:accent5>
        <a:srgbClr val="86DE85"/>
      </a:accent5>
      <a:accent6>
        <a:srgbClr val="F4C544"/>
      </a:accent6>
      <a:hlink>
        <a:srgbClr val="A0A0FF"/>
      </a:hlink>
      <a:folHlink>
        <a:srgbClr val="A0A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I_M4_Folienmaster" id="{8DCA5F36-F5A5-0D4B-9F35-FA90547672C8}" vid="{DA457071-A0C6-C141-956F-037DE5B6B4C0}"/>
    </a:ext>
  </a:ext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8276F2853EA2364F97E84C2CB5680AD5" ma:contentTypeVersion="13" ma:contentTypeDescription="Ein neues Dokument erstellen." ma:contentTypeScope="" ma:versionID="e900ec9f8d10e60cb97971edcab2f140">
  <xsd:schema xmlns:xsd="http://www.w3.org/2001/XMLSchema" xmlns:xs="http://www.w3.org/2001/XMLSchema" xmlns:p="http://schemas.microsoft.com/office/2006/metadata/properties" xmlns:ns3="fc8d0e76-978a-43eb-aef1-dd82cc7207ee" xmlns:ns4="b5b14073-357c-4a3c-983c-6f2618a27e5f" targetNamespace="http://schemas.microsoft.com/office/2006/metadata/properties" ma:root="true" ma:fieldsID="8f614c8ed0c1e452dd1ba36f51d9f427" ns3:_="" ns4:_="">
    <xsd:import namespace="fc8d0e76-978a-43eb-aef1-dd82cc7207ee"/>
    <xsd:import namespace="b5b14073-357c-4a3c-983c-6f2618a27e5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AutoKeyPoints" minOccurs="0"/>
                <xsd:element ref="ns4:MediaServiceKeyPoints" minOccurs="0"/>
                <xsd:element ref="ns4:MediaServiceOCR"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8d0e76-978a-43eb-aef1-dd82cc7207ee"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element name="SharingHintHash" ma:index="10" nillable="true" ma:displayName="Freigabehinweis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5b14073-357c-4a3c-983c-6f2618a27e5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D6B9FB-1239-4A69-940A-9E4EF8CA462D}">
  <ds:schemaRefs>
    <ds:schemaRef ds:uri="fc8d0e76-978a-43eb-aef1-dd82cc7207ee"/>
    <ds:schemaRef ds:uri="http://purl.org/dc/terms/"/>
    <ds:schemaRef ds:uri="http://schemas.microsoft.com/office/infopath/2007/PartnerControls"/>
    <ds:schemaRef ds:uri="http://schemas.microsoft.com/office/2006/documentManagement/types"/>
    <ds:schemaRef ds:uri="b5b14073-357c-4a3c-983c-6f2618a27e5f"/>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2C3B6C00-BC8C-490D-AFEC-4BED6FD4C90F}">
  <ds:schemaRefs>
    <ds:schemaRef ds:uri="http://schemas.microsoft.com/sharepoint/v3/contenttype/forms"/>
  </ds:schemaRefs>
</ds:datastoreItem>
</file>

<file path=customXml/itemProps3.xml><?xml version="1.0" encoding="utf-8"?>
<ds:datastoreItem xmlns:ds="http://schemas.openxmlformats.org/officeDocument/2006/customXml" ds:itemID="{54FA7C91-1B11-4AEC-B576-353E64999E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8d0e76-978a-43eb-aef1-dd82cc7207ee"/>
    <ds:schemaRef ds:uri="b5b14073-357c-4a3c-983c-6f2618a27e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Facilitator Slides</Template>
  <TotalTime>0</TotalTime>
  <Words>3820</Words>
  <Application>Microsoft Office PowerPoint</Application>
  <PresentationFormat>Bildschirmpräsentation (16:9)</PresentationFormat>
  <Paragraphs>515</Paragraphs>
  <Slides>42</Slides>
  <Notes>29</Notes>
  <HiddenSlides>0</HiddenSlides>
  <MMClips>0</MMClips>
  <ScaleCrop>false</ScaleCrop>
  <HeadingPairs>
    <vt:vector size="6" baseType="variant">
      <vt:variant>
        <vt:lpstr>Verwendete Schriftarten</vt:lpstr>
      </vt:variant>
      <vt:variant>
        <vt:i4>2</vt:i4>
      </vt:variant>
      <vt:variant>
        <vt:lpstr>Design</vt:lpstr>
      </vt:variant>
      <vt:variant>
        <vt:i4>6</vt:i4>
      </vt:variant>
      <vt:variant>
        <vt:lpstr>Folientitel</vt:lpstr>
      </vt:variant>
      <vt:variant>
        <vt:i4>42</vt:i4>
      </vt:variant>
    </vt:vector>
  </HeadingPairs>
  <TitlesOfParts>
    <vt:vector size="50" baseType="lpstr">
      <vt:lpstr>Arial</vt:lpstr>
      <vt:lpstr>Proxima Nova Semibold</vt:lpstr>
      <vt:lpstr>Facilitator Slides</vt:lpstr>
      <vt:lpstr>Presentation Slides</vt:lpstr>
      <vt:lpstr>Collaborative Innovation Canvas</vt:lpstr>
      <vt:lpstr>Solution Adaption Backlog</vt:lpstr>
      <vt:lpstr>Collaboration Canvas</vt:lpstr>
      <vt:lpstr>Solution Adaptation Backlog</vt:lpstr>
      <vt:lpstr>Getting to know  the Startup Solutions</vt:lpstr>
      <vt:lpstr>Objectives</vt:lpstr>
      <vt:lpstr>Objectives</vt:lpstr>
      <vt:lpstr>Content</vt:lpstr>
      <vt:lpstr>Preparation for  Startups</vt:lpstr>
      <vt:lpstr>Task for each Startup: </vt:lpstr>
      <vt:lpstr>What kind of information should you prepare?   </vt:lpstr>
      <vt:lpstr>If you have an existing solution/product, tell us:</vt:lpstr>
      <vt:lpstr>You have a solution that doesn’t fully exist yet, tell us:</vt:lpstr>
      <vt:lpstr>Suggested Materials, formats and people to bring</vt:lpstr>
      <vt:lpstr>Agenda</vt:lpstr>
      <vt:lpstr>PowerPoint-Präsentation</vt:lpstr>
      <vt:lpstr>Business Model Canvas</vt:lpstr>
      <vt:lpstr>Business Model Canvas</vt:lpstr>
      <vt:lpstr>Getting to know the Startup Solutions</vt:lpstr>
      <vt:lpstr>Agenda</vt:lpstr>
      <vt:lpstr>Startup Solution Presentation  (add slides or materials)</vt:lpstr>
      <vt:lpstr>PowerPoint-Präsentation</vt:lpstr>
      <vt:lpstr>Assumptions and Questions</vt:lpstr>
      <vt:lpstr>Assumptions and Questions</vt:lpstr>
      <vt:lpstr>Assumptions and Questions</vt:lpstr>
      <vt:lpstr>Assumptions and Questions</vt:lpstr>
      <vt:lpstr>Assumptions and Questions</vt:lpstr>
      <vt:lpstr>Assumptions and Questions</vt:lpstr>
      <vt:lpstr>Assumptions and Questions</vt:lpstr>
      <vt:lpstr>Assumptions and Questions</vt:lpstr>
      <vt:lpstr>Many Hats</vt:lpstr>
      <vt:lpstr>Many Hats</vt:lpstr>
      <vt:lpstr>Instructions</vt:lpstr>
      <vt:lpstr>Hat Roles</vt:lpstr>
      <vt:lpstr>PowerPoint-Präsentation</vt:lpstr>
      <vt:lpstr>PowerPoint-Präsentation</vt:lpstr>
      <vt:lpstr>De-Brief</vt:lpstr>
      <vt:lpstr>Instructions</vt:lpstr>
      <vt:lpstr>Common Understanding of the Public Sector Challenge</vt:lpstr>
      <vt:lpstr>Common Understanding of the Startup Solution</vt:lpstr>
      <vt:lpstr>Adaptation and Assumption Backlog</vt:lpstr>
      <vt:lpstr>Common Understanding of the Startup Solution</vt:lpstr>
      <vt:lpstr>Solution Adaptation Backlog</vt:lpstr>
      <vt:lpstr>PowerPoint-Präsentation</vt:lpstr>
      <vt:lpstr>Hypothesis / Assumption Backlog</vt:lpstr>
      <vt:lpstr>Adaption Backlog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to know  the Startup Solution</dc:title>
  <dc:creator>ge96tix</dc:creator>
  <cp:lastModifiedBy>Mueller, Timo GIZ</cp:lastModifiedBy>
  <cp:revision>10</cp:revision>
  <dcterms:created xsi:type="dcterms:W3CDTF">2021-04-09T08:23:45Z</dcterms:created>
  <dcterms:modified xsi:type="dcterms:W3CDTF">2021-04-27T15:10:01Z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0x0101008276F2853EA2364F97E84C2CB5680AD5</vt:lpwstr>
  </property>
</Properties>
</file>